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ppt/media/image5.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71" r:id="rId8"/>
    <p:sldId id="272" r:id="rId9"/>
    <p:sldId id="273" r:id="rId10"/>
    <p:sldId id="274" r:id="rId11"/>
    <p:sldId id="275" r:id="rId12"/>
    <p:sldId id="276" r:id="rId13"/>
    <p:sldId id="277" r:id="rId14"/>
    <p:sldId id="260" r:id="rId15"/>
    <p:sldId id="261" r:id="rId16"/>
    <p:sldId id="278" r:id="rId17"/>
    <p:sldId id="262" r:id="rId18"/>
    <p:sldId id="279" r:id="rId19"/>
    <p:sldId id="280" r:id="rId20"/>
    <p:sldId id="263" r:id="rId21"/>
    <p:sldId id="264" r:id="rId22"/>
    <p:sldId id="265" r:id="rId23"/>
    <p:sldId id="281" r:id="rId24"/>
    <p:sldId id="282" r:id="rId25"/>
    <p:sldId id="283" r:id="rId26"/>
    <p:sldId id="268"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CA9B84-1C1A-4A19-ABDA-99E44171585B}" v="28" dt="2024-01-09T08:03:08.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Kumari" userId="6632c171883ca0b8" providerId="LiveId" clId="{F9CA9B84-1C1A-4A19-ABDA-99E44171585B}"/>
    <pc:docChg chg="undo custSel addSld delSld modSld">
      <pc:chgData name="Khushi Kumari" userId="6632c171883ca0b8" providerId="LiveId" clId="{F9CA9B84-1C1A-4A19-ABDA-99E44171585B}" dt="2024-01-09T08:03:12.405" v="1709" actId="1076"/>
      <pc:docMkLst>
        <pc:docMk/>
      </pc:docMkLst>
      <pc:sldChg chg="modSp mod">
        <pc:chgData name="Khushi Kumari" userId="6632c171883ca0b8" providerId="LiveId" clId="{F9CA9B84-1C1A-4A19-ABDA-99E44171585B}" dt="2023-12-16T15:53:50.309" v="480" actId="27636"/>
        <pc:sldMkLst>
          <pc:docMk/>
          <pc:sldMk cId="3122649492" sldId="256"/>
        </pc:sldMkLst>
        <pc:spChg chg="mod">
          <ac:chgData name="Khushi Kumari" userId="6632c171883ca0b8" providerId="LiveId" clId="{F9CA9B84-1C1A-4A19-ABDA-99E44171585B}" dt="2023-12-16T15:26:10.035" v="457" actId="20577"/>
          <ac:spMkLst>
            <pc:docMk/>
            <pc:sldMk cId="3122649492" sldId="256"/>
            <ac:spMk id="2" creationId="{00000000-0000-0000-0000-000000000000}"/>
          </ac:spMkLst>
        </pc:spChg>
        <pc:spChg chg="mod">
          <ac:chgData name="Khushi Kumari" userId="6632c171883ca0b8" providerId="LiveId" clId="{F9CA9B84-1C1A-4A19-ABDA-99E44171585B}" dt="2023-12-16T15:25:53.912" v="453" actId="1076"/>
          <ac:spMkLst>
            <pc:docMk/>
            <pc:sldMk cId="3122649492" sldId="256"/>
            <ac:spMk id="3" creationId="{00000000-0000-0000-0000-000000000000}"/>
          </ac:spMkLst>
        </pc:spChg>
        <pc:spChg chg="mod">
          <ac:chgData name="Khushi Kumari" userId="6632c171883ca0b8" providerId="LiveId" clId="{F9CA9B84-1C1A-4A19-ABDA-99E44171585B}" dt="2023-12-16T15:53:50.309" v="480" actId="27636"/>
          <ac:spMkLst>
            <pc:docMk/>
            <pc:sldMk cId="3122649492" sldId="256"/>
            <ac:spMk id="5" creationId="{00000000-0000-0000-0000-000000000000}"/>
          </ac:spMkLst>
        </pc:spChg>
        <pc:spChg chg="mod">
          <ac:chgData name="Khushi Kumari" userId="6632c171883ca0b8" providerId="LiveId" clId="{F9CA9B84-1C1A-4A19-ABDA-99E44171585B}" dt="2023-12-16T15:26:18.826" v="459" actId="1076"/>
          <ac:spMkLst>
            <pc:docMk/>
            <pc:sldMk cId="3122649492" sldId="256"/>
            <ac:spMk id="6" creationId="{00000000-0000-0000-0000-000000000000}"/>
          </ac:spMkLst>
        </pc:spChg>
        <pc:graphicFrameChg chg="mod modGraphic">
          <ac:chgData name="Khushi Kumari" userId="6632c171883ca0b8" providerId="LiveId" clId="{F9CA9B84-1C1A-4A19-ABDA-99E44171585B}" dt="2023-12-16T15:25:46.994" v="452" actId="1076"/>
          <ac:graphicFrameMkLst>
            <pc:docMk/>
            <pc:sldMk cId="3122649492" sldId="256"/>
            <ac:graphicFrameMk id="4" creationId="{00000000-0000-0000-0000-000000000000}"/>
          </ac:graphicFrameMkLst>
        </pc:graphicFrameChg>
      </pc:sldChg>
      <pc:sldChg chg="modSp mod">
        <pc:chgData name="Khushi Kumari" userId="6632c171883ca0b8" providerId="LiveId" clId="{F9CA9B84-1C1A-4A19-ABDA-99E44171585B}" dt="2023-12-26T15:59:14.987" v="658" actId="14100"/>
        <pc:sldMkLst>
          <pc:docMk/>
          <pc:sldMk cId="3633487232" sldId="257"/>
        </pc:sldMkLst>
        <pc:spChg chg="mod">
          <ac:chgData name="Khushi Kumari" userId="6632c171883ca0b8" providerId="LiveId" clId="{F9CA9B84-1C1A-4A19-ABDA-99E44171585B}" dt="2023-12-26T15:59:02.349" v="655" actId="14100"/>
          <ac:spMkLst>
            <pc:docMk/>
            <pc:sldMk cId="3633487232" sldId="257"/>
            <ac:spMk id="2" creationId="{00000000-0000-0000-0000-000000000000}"/>
          </ac:spMkLst>
        </pc:spChg>
        <pc:spChg chg="mod">
          <ac:chgData name="Khushi Kumari" userId="6632c171883ca0b8" providerId="LiveId" clId="{F9CA9B84-1C1A-4A19-ABDA-99E44171585B}" dt="2023-12-26T15:59:14.987" v="658" actId="14100"/>
          <ac:spMkLst>
            <pc:docMk/>
            <pc:sldMk cId="3633487232" sldId="257"/>
            <ac:spMk id="3" creationId="{00000000-0000-0000-0000-000000000000}"/>
          </ac:spMkLst>
        </pc:spChg>
      </pc:sldChg>
      <pc:sldChg chg="modSp mod">
        <pc:chgData name="Khushi Kumari" userId="6632c171883ca0b8" providerId="LiveId" clId="{F9CA9B84-1C1A-4A19-ABDA-99E44171585B}" dt="2024-01-07T05:39:52.676" v="976" actId="14100"/>
        <pc:sldMkLst>
          <pc:docMk/>
          <pc:sldMk cId="3767711167" sldId="258"/>
        </pc:sldMkLst>
        <pc:spChg chg="mod">
          <ac:chgData name="Khushi Kumari" userId="6632c171883ca0b8" providerId="LiveId" clId="{F9CA9B84-1C1A-4A19-ABDA-99E44171585B}" dt="2024-01-07T05:39:52.676" v="976" actId="14100"/>
          <ac:spMkLst>
            <pc:docMk/>
            <pc:sldMk cId="3767711167" sldId="258"/>
            <ac:spMk id="2" creationId="{00000000-0000-0000-0000-000000000000}"/>
          </ac:spMkLst>
        </pc:spChg>
        <pc:spChg chg="mod">
          <ac:chgData name="Khushi Kumari" userId="6632c171883ca0b8" providerId="LiveId" clId="{F9CA9B84-1C1A-4A19-ABDA-99E44171585B}" dt="2024-01-07T05:39:39.828" v="975" actId="27636"/>
          <ac:spMkLst>
            <pc:docMk/>
            <pc:sldMk cId="3767711167" sldId="258"/>
            <ac:spMk id="3" creationId="{00000000-0000-0000-0000-000000000000}"/>
          </ac:spMkLst>
        </pc:spChg>
      </pc:sldChg>
      <pc:sldChg chg="modSp mod">
        <pc:chgData name="Khushi Kumari" userId="6632c171883ca0b8" providerId="LiveId" clId="{F9CA9B84-1C1A-4A19-ABDA-99E44171585B}" dt="2024-01-07T05:42:15.004" v="987" actId="255"/>
        <pc:sldMkLst>
          <pc:docMk/>
          <pc:sldMk cId="2659618667" sldId="259"/>
        </pc:sldMkLst>
        <pc:spChg chg="mod">
          <ac:chgData name="Khushi Kumari" userId="6632c171883ca0b8" providerId="LiveId" clId="{F9CA9B84-1C1A-4A19-ABDA-99E44171585B}" dt="2024-01-07T05:37:54.630" v="954" actId="27636"/>
          <ac:spMkLst>
            <pc:docMk/>
            <pc:sldMk cId="2659618667" sldId="259"/>
            <ac:spMk id="2" creationId="{00000000-0000-0000-0000-000000000000}"/>
          </ac:spMkLst>
        </pc:spChg>
        <pc:spChg chg="mod">
          <ac:chgData name="Khushi Kumari" userId="6632c171883ca0b8" providerId="LiveId" clId="{F9CA9B84-1C1A-4A19-ABDA-99E44171585B}" dt="2024-01-07T05:42:15.004" v="987" actId="255"/>
          <ac:spMkLst>
            <pc:docMk/>
            <pc:sldMk cId="2659618667" sldId="259"/>
            <ac:spMk id="3" creationId="{00000000-0000-0000-0000-000000000000}"/>
          </ac:spMkLst>
        </pc:spChg>
      </pc:sldChg>
      <pc:sldChg chg="modSp mod">
        <pc:chgData name="Khushi Kumari" userId="6632c171883ca0b8" providerId="LiveId" clId="{F9CA9B84-1C1A-4A19-ABDA-99E44171585B}" dt="2024-01-07T06:03:07.538" v="1295" actId="121"/>
        <pc:sldMkLst>
          <pc:docMk/>
          <pc:sldMk cId="2666729557" sldId="260"/>
        </pc:sldMkLst>
        <pc:spChg chg="mod">
          <ac:chgData name="Khushi Kumari" userId="6632c171883ca0b8" providerId="LiveId" clId="{F9CA9B84-1C1A-4A19-ABDA-99E44171585B}" dt="2024-01-07T05:59:08.560" v="1270" actId="14100"/>
          <ac:spMkLst>
            <pc:docMk/>
            <pc:sldMk cId="2666729557" sldId="260"/>
            <ac:spMk id="2" creationId="{00000000-0000-0000-0000-000000000000}"/>
          </ac:spMkLst>
        </pc:spChg>
        <pc:spChg chg="mod">
          <ac:chgData name="Khushi Kumari" userId="6632c171883ca0b8" providerId="LiveId" clId="{F9CA9B84-1C1A-4A19-ABDA-99E44171585B}" dt="2024-01-07T06:03:07.538" v="1295" actId="121"/>
          <ac:spMkLst>
            <pc:docMk/>
            <pc:sldMk cId="2666729557" sldId="260"/>
            <ac:spMk id="3" creationId="{00000000-0000-0000-0000-000000000000}"/>
          </ac:spMkLst>
        </pc:spChg>
      </pc:sldChg>
      <pc:sldChg chg="modSp mod">
        <pc:chgData name="Khushi Kumari" userId="6632c171883ca0b8" providerId="LiveId" clId="{F9CA9B84-1C1A-4A19-ABDA-99E44171585B}" dt="2024-01-07T06:08:45.364" v="1362" actId="14100"/>
        <pc:sldMkLst>
          <pc:docMk/>
          <pc:sldMk cId="2314944744" sldId="261"/>
        </pc:sldMkLst>
        <pc:spChg chg="mod">
          <ac:chgData name="Khushi Kumari" userId="6632c171883ca0b8" providerId="LiveId" clId="{F9CA9B84-1C1A-4A19-ABDA-99E44171585B}" dt="2024-01-07T06:08:40.705" v="1361" actId="14100"/>
          <ac:spMkLst>
            <pc:docMk/>
            <pc:sldMk cId="2314944744" sldId="261"/>
            <ac:spMk id="2" creationId="{00000000-0000-0000-0000-000000000000}"/>
          </ac:spMkLst>
        </pc:spChg>
        <pc:spChg chg="mod">
          <ac:chgData name="Khushi Kumari" userId="6632c171883ca0b8" providerId="LiveId" clId="{F9CA9B84-1C1A-4A19-ABDA-99E44171585B}" dt="2024-01-07T06:08:45.364" v="1362" actId="14100"/>
          <ac:spMkLst>
            <pc:docMk/>
            <pc:sldMk cId="2314944744" sldId="261"/>
            <ac:spMk id="3" creationId="{00000000-0000-0000-0000-000000000000}"/>
          </ac:spMkLst>
        </pc:spChg>
      </pc:sldChg>
      <pc:sldChg chg="modSp mod">
        <pc:chgData name="Khushi Kumari" userId="6632c171883ca0b8" providerId="LiveId" clId="{F9CA9B84-1C1A-4A19-ABDA-99E44171585B}" dt="2024-01-07T06:16:08.710" v="1390" actId="14100"/>
        <pc:sldMkLst>
          <pc:docMk/>
          <pc:sldMk cId="3677332887" sldId="262"/>
        </pc:sldMkLst>
        <pc:spChg chg="mod">
          <ac:chgData name="Khushi Kumari" userId="6632c171883ca0b8" providerId="LiveId" clId="{F9CA9B84-1C1A-4A19-ABDA-99E44171585B}" dt="2024-01-07T06:14:14.750" v="1374" actId="14100"/>
          <ac:spMkLst>
            <pc:docMk/>
            <pc:sldMk cId="3677332887" sldId="262"/>
            <ac:spMk id="2" creationId="{00000000-0000-0000-0000-000000000000}"/>
          </ac:spMkLst>
        </pc:spChg>
        <pc:spChg chg="mod">
          <ac:chgData name="Khushi Kumari" userId="6632c171883ca0b8" providerId="LiveId" clId="{F9CA9B84-1C1A-4A19-ABDA-99E44171585B}" dt="2024-01-07T06:16:08.710" v="1390" actId="14100"/>
          <ac:spMkLst>
            <pc:docMk/>
            <pc:sldMk cId="3677332887" sldId="262"/>
            <ac:spMk id="3" creationId="{00000000-0000-0000-0000-000000000000}"/>
          </ac:spMkLst>
        </pc:spChg>
      </pc:sldChg>
      <pc:sldChg chg="modSp mod">
        <pc:chgData name="Khushi Kumari" userId="6632c171883ca0b8" providerId="LiveId" clId="{F9CA9B84-1C1A-4A19-ABDA-99E44171585B}" dt="2024-01-07T06:26:06.035" v="1531" actId="14100"/>
        <pc:sldMkLst>
          <pc:docMk/>
          <pc:sldMk cId="1923928155" sldId="263"/>
        </pc:sldMkLst>
        <pc:spChg chg="mod">
          <ac:chgData name="Khushi Kumari" userId="6632c171883ca0b8" providerId="LiveId" clId="{F9CA9B84-1C1A-4A19-ABDA-99E44171585B}" dt="2024-01-07T06:26:06.035" v="1531" actId="14100"/>
          <ac:spMkLst>
            <pc:docMk/>
            <pc:sldMk cId="1923928155" sldId="263"/>
            <ac:spMk id="2" creationId="{00000000-0000-0000-0000-000000000000}"/>
          </ac:spMkLst>
        </pc:spChg>
        <pc:spChg chg="mod">
          <ac:chgData name="Khushi Kumari" userId="6632c171883ca0b8" providerId="LiveId" clId="{F9CA9B84-1C1A-4A19-ABDA-99E44171585B}" dt="2024-01-07T06:26:00.439" v="1529" actId="14100"/>
          <ac:spMkLst>
            <pc:docMk/>
            <pc:sldMk cId="1923928155" sldId="263"/>
            <ac:spMk id="3" creationId="{00000000-0000-0000-0000-000000000000}"/>
          </ac:spMkLst>
        </pc:spChg>
      </pc:sldChg>
      <pc:sldChg chg="modSp mod">
        <pc:chgData name="Khushi Kumari" userId="6632c171883ca0b8" providerId="LiveId" clId="{F9CA9B84-1C1A-4A19-ABDA-99E44171585B}" dt="2024-01-07T06:28:42.719" v="1560" actId="14100"/>
        <pc:sldMkLst>
          <pc:docMk/>
          <pc:sldMk cId="2238571193" sldId="264"/>
        </pc:sldMkLst>
        <pc:spChg chg="mod">
          <ac:chgData name="Khushi Kumari" userId="6632c171883ca0b8" providerId="LiveId" clId="{F9CA9B84-1C1A-4A19-ABDA-99E44171585B}" dt="2024-01-07T06:26:22.073" v="1534" actId="14100"/>
          <ac:spMkLst>
            <pc:docMk/>
            <pc:sldMk cId="2238571193" sldId="264"/>
            <ac:spMk id="2" creationId="{00000000-0000-0000-0000-000000000000}"/>
          </ac:spMkLst>
        </pc:spChg>
        <pc:spChg chg="mod">
          <ac:chgData name="Khushi Kumari" userId="6632c171883ca0b8" providerId="LiveId" clId="{F9CA9B84-1C1A-4A19-ABDA-99E44171585B}" dt="2024-01-07T06:28:42.719" v="1560" actId="14100"/>
          <ac:spMkLst>
            <pc:docMk/>
            <pc:sldMk cId="2238571193" sldId="264"/>
            <ac:spMk id="3" creationId="{00000000-0000-0000-0000-000000000000}"/>
          </ac:spMkLst>
        </pc:spChg>
      </pc:sldChg>
      <pc:sldChg chg="modSp mod">
        <pc:chgData name="Khushi Kumari" userId="6632c171883ca0b8" providerId="LiveId" clId="{F9CA9B84-1C1A-4A19-ABDA-99E44171585B}" dt="2024-01-07T06:30:01.035" v="1581" actId="27636"/>
        <pc:sldMkLst>
          <pc:docMk/>
          <pc:sldMk cId="3613863315" sldId="265"/>
        </pc:sldMkLst>
        <pc:spChg chg="mod">
          <ac:chgData name="Khushi Kumari" userId="6632c171883ca0b8" providerId="LiveId" clId="{F9CA9B84-1C1A-4A19-ABDA-99E44171585B}" dt="2024-01-07T06:28:56.386" v="1563" actId="14100"/>
          <ac:spMkLst>
            <pc:docMk/>
            <pc:sldMk cId="3613863315" sldId="265"/>
            <ac:spMk id="2" creationId="{00000000-0000-0000-0000-000000000000}"/>
          </ac:spMkLst>
        </pc:spChg>
        <pc:spChg chg="mod">
          <ac:chgData name="Khushi Kumari" userId="6632c171883ca0b8" providerId="LiveId" clId="{F9CA9B84-1C1A-4A19-ABDA-99E44171585B}" dt="2024-01-07T06:30:01.035" v="1581" actId="27636"/>
          <ac:spMkLst>
            <pc:docMk/>
            <pc:sldMk cId="3613863315" sldId="265"/>
            <ac:spMk id="3" creationId="{00000000-0000-0000-0000-000000000000}"/>
          </ac:spMkLst>
        </pc:spChg>
      </pc:sldChg>
      <pc:sldChg chg="modSp mod">
        <pc:chgData name="Khushi Kumari" userId="6632c171883ca0b8" providerId="LiveId" clId="{F9CA9B84-1C1A-4A19-ABDA-99E44171585B}" dt="2023-12-26T16:02:53.731" v="811" actId="20577"/>
        <pc:sldMkLst>
          <pc:docMk/>
          <pc:sldMk cId="2547126322" sldId="267"/>
        </pc:sldMkLst>
        <pc:spChg chg="mod">
          <ac:chgData name="Khushi Kumari" userId="6632c171883ca0b8" providerId="LiveId" clId="{F9CA9B84-1C1A-4A19-ABDA-99E44171585B}" dt="2023-12-26T15:59:27.726" v="659" actId="14100"/>
          <ac:spMkLst>
            <pc:docMk/>
            <pc:sldMk cId="2547126322" sldId="267"/>
            <ac:spMk id="2" creationId="{00000000-0000-0000-0000-000000000000}"/>
          </ac:spMkLst>
        </pc:spChg>
        <pc:spChg chg="mod">
          <ac:chgData name="Khushi Kumari" userId="6632c171883ca0b8" providerId="LiveId" clId="{F9CA9B84-1C1A-4A19-ABDA-99E44171585B}" dt="2023-12-26T16:02:53.731" v="811" actId="20577"/>
          <ac:spMkLst>
            <pc:docMk/>
            <pc:sldMk cId="2547126322" sldId="267"/>
            <ac:spMk id="3" creationId="{00000000-0000-0000-0000-000000000000}"/>
          </ac:spMkLst>
        </pc:spChg>
      </pc:sldChg>
      <pc:sldChg chg="modSp mod">
        <pc:chgData name="Khushi Kumari" userId="6632c171883ca0b8" providerId="LiveId" clId="{F9CA9B84-1C1A-4A19-ABDA-99E44171585B}" dt="2024-01-07T06:32:43.281" v="1594" actId="6549"/>
        <pc:sldMkLst>
          <pc:docMk/>
          <pc:sldMk cId="625457801" sldId="268"/>
        </pc:sldMkLst>
        <pc:spChg chg="mod">
          <ac:chgData name="Khushi Kumari" userId="6632c171883ca0b8" providerId="LiveId" clId="{F9CA9B84-1C1A-4A19-ABDA-99E44171585B}" dt="2024-01-07T06:30:49.881" v="1586" actId="14100"/>
          <ac:spMkLst>
            <pc:docMk/>
            <pc:sldMk cId="625457801" sldId="268"/>
            <ac:spMk id="2" creationId="{00000000-0000-0000-0000-000000000000}"/>
          </ac:spMkLst>
        </pc:spChg>
        <pc:spChg chg="mod">
          <ac:chgData name="Khushi Kumari" userId="6632c171883ca0b8" providerId="LiveId" clId="{F9CA9B84-1C1A-4A19-ABDA-99E44171585B}" dt="2024-01-07T06:32:43.281" v="1594" actId="6549"/>
          <ac:spMkLst>
            <pc:docMk/>
            <pc:sldMk cId="625457801" sldId="268"/>
            <ac:spMk id="3" creationId="{00000000-0000-0000-0000-000000000000}"/>
          </ac:spMkLst>
        </pc:spChg>
      </pc:sldChg>
      <pc:sldChg chg="addSp delSp modSp del mod">
        <pc:chgData name="Khushi Kumari" userId="6632c171883ca0b8" providerId="LiveId" clId="{F9CA9B84-1C1A-4A19-ABDA-99E44171585B}" dt="2024-01-07T06:36:12.894" v="1634" actId="47"/>
        <pc:sldMkLst>
          <pc:docMk/>
          <pc:sldMk cId="2223119047" sldId="269"/>
        </pc:sldMkLst>
        <pc:spChg chg="mod">
          <ac:chgData name="Khushi Kumari" userId="6632c171883ca0b8" providerId="LiveId" clId="{F9CA9B84-1C1A-4A19-ABDA-99E44171585B}" dt="2024-01-07T06:33:26.414" v="1598" actId="14100"/>
          <ac:spMkLst>
            <pc:docMk/>
            <pc:sldMk cId="2223119047" sldId="269"/>
            <ac:spMk id="2" creationId="{00000000-0000-0000-0000-000000000000}"/>
          </ac:spMkLst>
        </pc:spChg>
        <pc:spChg chg="del">
          <ac:chgData name="Khushi Kumari" userId="6632c171883ca0b8" providerId="LiveId" clId="{F9CA9B84-1C1A-4A19-ABDA-99E44171585B}" dt="2024-01-07T06:33:36.420" v="1599" actId="931"/>
          <ac:spMkLst>
            <pc:docMk/>
            <pc:sldMk cId="2223119047" sldId="269"/>
            <ac:spMk id="3" creationId="{00000000-0000-0000-0000-000000000000}"/>
          </ac:spMkLst>
        </pc:spChg>
        <pc:picChg chg="add mod">
          <ac:chgData name="Khushi Kumari" userId="6632c171883ca0b8" providerId="LiveId" clId="{F9CA9B84-1C1A-4A19-ABDA-99E44171585B}" dt="2024-01-07T06:34:59.779" v="1620" actId="14100"/>
          <ac:picMkLst>
            <pc:docMk/>
            <pc:sldMk cId="2223119047" sldId="269"/>
            <ac:picMk id="5" creationId="{B780F7CB-C2BD-9B7F-79CA-5861C5BCE29A}"/>
          </ac:picMkLst>
        </pc:picChg>
      </pc:sldChg>
      <pc:sldChg chg="modSp new del mod">
        <pc:chgData name="Khushi Kumari" userId="6632c171883ca0b8" providerId="LiveId" clId="{F9CA9B84-1C1A-4A19-ABDA-99E44171585B}" dt="2023-12-26T14:08:12.735" v="625" actId="47"/>
        <pc:sldMkLst>
          <pc:docMk/>
          <pc:sldMk cId="3433041390" sldId="270"/>
        </pc:sldMkLst>
        <pc:spChg chg="mod">
          <ac:chgData name="Khushi Kumari" userId="6632c171883ca0b8" providerId="LiveId" clId="{F9CA9B84-1C1A-4A19-ABDA-99E44171585B}" dt="2023-12-26T14:04:45.739" v="523" actId="27636"/>
          <ac:spMkLst>
            <pc:docMk/>
            <pc:sldMk cId="3433041390" sldId="270"/>
            <ac:spMk id="2" creationId="{464629D5-AB9C-1036-7953-3DD36FBE94D7}"/>
          </ac:spMkLst>
        </pc:spChg>
        <pc:spChg chg="mod">
          <ac:chgData name="Khushi Kumari" userId="6632c171883ca0b8" providerId="LiveId" clId="{F9CA9B84-1C1A-4A19-ABDA-99E44171585B}" dt="2023-12-26T14:08:07.748" v="624" actId="20577"/>
          <ac:spMkLst>
            <pc:docMk/>
            <pc:sldMk cId="3433041390" sldId="270"/>
            <ac:spMk id="3" creationId="{F94CFFDB-34B9-E754-7289-F82B40A7779D}"/>
          </ac:spMkLst>
        </pc:spChg>
      </pc:sldChg>
      <pc:sldChg chg="modSp new mod">
        <pc:chgData name="Khushi Kumari" userId="6632c171883ca0b8" providerId="LiveId" clId="{F9CA9B84-1C1A-4A19-ABDA-99E44171585B}" dt="2024-01-07T05:38:59.888" v="968" actId="27636"/>
        <pc:sldMkLst>
          <pc:docMk/>
          <pc:sldMk cId="3686835951" sldId="270"/>
        </pc:sldMkLst>
        <pc:spChg chg="mod">
          <ac:chgData name="Khushi Kumari" userId="6632c171883ca0b8" providerId="LiveId" clId="{F9CA9B84-1C1A-4A19-ABDA-99E44171585B}" dt="2024-01-07T05:38:59.888" v="968" actId="27636"/>
          <ac:spMkLst>
            <pc:docMk/>
            <pc:sldMk cId="3686835951" sldId="270"/>
            <ac:spMk id="2" creationId="{7B55139E-943C-E8F0-4607-0465E77D0577}"/>
          </ac:spMkLst>
        </pc:spChg>
      </pc:sldChg>
      <pc:sldChg chg="modSp new del mod">
        <pc:chgData name="Khushi Kumari" userId="6632c171883ca0b8" providerId="LiveId" clId="{F9CA9B84-1C1A-4A19-ABDA-99E44171585B}" dt="2024-01-07T04:54:35.973" v="867" actId="680"/>
        <pc:sldMkLst>
          <pc:docMk/>
          <pc:sldMk cId="3738077473" sldId="270"/>
        </pc:sldMkLst>
        <pc:spChg chg="mod">
          <ac:chgData name="Khushi Kumari" userId="6632c171883ca0b8" providerId="LiveId" clId="{F9CA9B84-1C1A-4A19-ABDA-99E44171585B}" dt="2024-01-07T04:54:35.516" v="866" actId="14100"/>
          <ac:spMkLst>
            <pc:docMk/>
            <pc:sldMk cId="3738077473" sldId="270"/>
            <ac:spMk id="2" creationId="{7659EC8D-4A52-0B6A-78D7-6C4028B69A6D}"/>
          </ac:spMkLst>
        </pc:spChg>
        <pc:spChg chg="mod">
          <ac:chgData name="Khushi Kumari" userId="6632c171883ca0b8" providerId="LiveId" clId="{F9CA9B84-1C1A-4A19-ABDA-99E44171585B}" dt="2024-01-07T04:54:35.090" v="865" actId="14100"/>
          <ac:spMkLst>
            <pc:docMk/>
            <pc:sldMk cId="3738077473" sldId="270"/>
            <ac:spMk id="3" creationId="{89018AE5-89A2-0C63-230D-EA3B86E30119}"/>
          </ac:spMkLst>
        </pc:spChg>
      </pc:sldChg>
      <pc:sldChg chg="new del">
        <pc:chgData name="Khushi Kumari" userId="6632c171883ca0b8" providerId="LiveId" clId="{F9CA9B84-1C1A-4A19-ABDA-99E44171585B}" dt="2024-01-07T04:52:55.626" v="860" actId="680"/>
        <pc:sldMkLst>
          <pc:docMk/>
          <pc:sldMk cId="4161398727" sldId="270"/>
        </pc:sldMkLst>
      </pc:sldChg>
      <pc:sldChg chg="addSp delSp modSp new mod">
        <pc:chgData name="Khushi Kumari" userId="6632c171883ca0b8" providerId="LiveId" clId="{F9CA9B84-1C1A-4A19-ABDA-99E44171585B}" dt="2024-01-07T05:46:04.411" v="1059" actId="1076"/>
        <pc:sldMkLst>
          <pc:docMk/>
          <pc:sldMk cId="1382307726" sldId="271"/>
        </pc:sldMkLst>
        <pc:spChg chg="mod">
          <ac:chgData name="Khushi Kumari" userId="6632c171883ca0b8" providerId="LiveId" clId="{F9CA9B84-1C1A-4A19-ABDA-99E44171585B}" dt="2024-01-07T05:45:48.343" v="1057" actId="27636"/>
          <ac:spMkLst>
            <pc:docMk/>
            <pc:sldMk cId="1382307726" sldId="271"/>
            <ac:spMk id="2" creationId="{3558490E-715B-F21A-29A0-10A9794BB6D4}"/>
          </ac:spMkLst>
        </pc:spChg>
        <pc:spChg chg="del mod">
          <ac:chgData name="Khushi Kumari" userId="6632c171883ca0b8" providerId="LiveId" clId="{F9CA9B84-1C1A-4A19-ABDA-99E44171585B}" dt="2024-01-07T05:44:16.784" v="1022" actId="931"/>
          <ac:spMkLst>
            <pc:docMk/>
            <pc:sldMk cId="1382307726" sldId="271"/>
            <ac:spMk id="3" creationId="{F49569C8-FD57-9EAF-47BE-2409DCBD495E}"/>
          </ac:spMkLst>
        </pc:spChg>
        <pc:spChg chg="add del">
          <ac:chgData name="Khushi Kumari" userId="6632c171883ca0b8" providerId="LiveId" clId="{F9CA9B84-1C1A-4A19-ABDA-99E44171585B}" dt="2024-01-07T05:45:21.981" v="1034" actId="22"/>
          <ac:spMkLst>
            <pc:docMk/>
            <pc:sldMk cId="1382307726" sldId="271"/>
            <ac:spMk id="7" creationId="{EC2DFF67-3851-A78E-9B68-E465203EAD24}"/>
          </ac:spMkLst>
        </pc:spChg>
        <pc:picChg chg="add mod">
          <ac:chgData name="Khushi Kumari" userId="6632c171883ca0b8" providerId="LiveId" clId="{F9CA9B84-1C1A-4A19-ABDA-99E44171585B}" dt="2024-01-07T05:46:04.411" v="1059" actId="1076"/>
          <ac:picMkLst>
            <pc:docMk/>
            <pc:sldMk cId="1382307726" sldId="271"/>
            <ac:picMk id="5" creationId="{959814E5-B705-BFE1-D41D-8C35808D440B}"/>
          </ac:picMkLst>
        </pc:picChg>
      </pc:sldChg>
      <pc:sldChg chg="modSp new del mod">
        <pc:chgData name="Khushi Kumari" userId="6632c171883ca0b8" providerId="LiveId" clId="{F9CA9B84-1C1A-4A19-ABDA-99E44171585B}" dt="2024-01-07T05:46:54.586" v="1079" actId="680"/>
        <pc:sldMkLst>
          <pc:docMk/>
          <pc:sldMk cId="2165607803" sldId="272"/>
        </pc:sldMkLst>
        <pc:spChg chg="mod">
          <ac:chgData name="Khushi Kumari" userId="6632c171883ca0b8" providerId="LiveId" clId="{F9CA9B84-1C1A-4A19-ABDA-99E44171585B}" dt="2024-01-07T05:46:54.130" v="1078" actId="14100"/>
          <ac:spMkLst>
            <pc:docMk/>
            <pc:sldMk cId="2165607803" sldId="272"/>
            <ac:spMk id="2" creationId="{7FE7679E-D1C9-06C7-6CC2-1E67C70722F5}"/>
          </ac:spMkLst>
        </pc:spChg>
        <pc:spChg chg="mod">
          <ac:chgData name="Khushi Kumari" userId="6632c171883ca0b8" providerId="LiveId" clId="{F9CA9B84-1C1A-4A19-ABDA-99E44171585B}" dt="2024-01-07T05:46:53.630" v="1076" actId="14100"/>
          <ac:spMkLst>
            <pc:docMk/>
            <pc:sldMk cId="2165607803" sldId="272"/>
            <ac:spMk id="3" creationId="{8ACD85BD-2E7E-7E08-4FEB-B89E4D4B1D92}"/>
          </ac:spMkLst>
        </pc:spChg>
      </pc:sldChg>
      <pc:sldChg chg="addSp delSp modSp new mod">
        <pc:chgData name="Khushi Kumari" userId="6632c171883ca0b8" providerId="LiveId" clId="{F9CA9B84-1C1A-4A19-ABDA-99E44171585B}" dt="2024-01-07T05:54:07.914" v="1139" actId="113"/>
        <pc:sldMkLst>
          <pc:docMk/>
          <pc:sldMk cId="3474455421" sldId="272"/>
        </pc:sldMkLst>
        <pc:spChg chg="mod">
          <ac:chgData name="Khushi Kumari" userId="6632c171883ca0b8" providerId="LiveId" clId="{F9CA9B84-1C1A-4A19-ABDA-99E44171585B}" dt="2024-01-07T05:54:07.914" v="1139" actId="113"/>
          <ac:spMkLst>
            <pc:docMk/>
            <pc:sldMk cId="3474455421" sldId="272"/>
            <ac:spMk id="2" creationId="{AF731A5F-E3C9-B6FE-51DF-250CCA2A3D95}"/>
          </ac:spMkLst>
        </pc:spChg>
        <pc:spChg chg="del mod">
          <ac:chgData name="Khushi Kumari" userId="6632c171883ca0b8" providerId="LiveId" clId="{F9CA9B84-1C1A-4A19-ABDA-99E44171585B}" dt="2024-01-07T05:52:50.585" v="1099" actId="931"/>
          <ac:spMkLst>
            <pc:docMk/>
            <pc:sldMk cId="3474455421" sldId="272"/>
            <ac:spMk id="3" creationId="{3FCBA335-423C-EC7A-A123-ECE3F4CEAE3D}"/>
          </ac:spMkLst>
        </pc:spChg>
        <pc:picChg chg="add mod">
          <ac:chgData name="Khushi Kumari" userId="6632c171883ca0b8" providerId="LiveId" clId="{F9CA9B84-1C1A-4A19-ABDA-99E44171585B}" dt="2024-01-07T05:53:11.695" v="1108" actId="14100"/>
          <ac:picMkLst>
            <pc:docMk/>
            <pc:sldMk cId="3474455421" sldId="272"/>
            <ac:picMk id="5" creationId="{772D0C58-635D-AF86-7411-FF57D940DA7E}"/>
          </ac:picMkLst>
        </pc:picChg>
      </pc:sldChg>
      <pc:sldChg chg="new del">
        <pc:chgData name="Khushi Kumari" userId="6632c171883ca0b8" providerId="LiveId" clId="{F9CA9B84-1C1A-4A19-ABDA-99E44171585B}" dt="2024-01-07T05:53:26.870" v="1110" actId="680"/>
        <pc:sldMkLst>
          <pc:docMk/>
          <pc:sldMk cId="199330819" sldId="273"/>
        </pc:sldMkLst>
      </pc:sldChg>
      <pc:sldChg chg="addSp delSp modSp new mod">
        <pc:chgData name="Khushi Kumari" userId="6632c171883ca0b8" providerId="LiveId" clId="{F9CA9B84-1C1A-4A19-ABDA-99E44171585B}" dt="2024-01-07T05:54:54.160" v="1152" actId="14100"/>
        <pc:sldMkLst>
          <pc:docMk/>
          <pc:sldMk cId="281049304" sldId="273"/>
        </pc:sldMkLst>
        <pc:spChg chg="mod">
          <ac:chgData name="Khushi Kumari" userId="6632c171883ca0b8" providerId="LiveId" clId="{F9CA9B84-1C1A-4A19-ABDA-99E44171585B}" dt="2024-01-07T05:54:18.501" v="1143" actId="113"/>
          <ac:spMkLst>
            <pc:docMk/>
            <pc:sldMk cId="281049304" sldId="273"/>
            <ac:spMk id="2" creationId="{5445075B-BFA3-E3A0-EEF3-A8889FFF7845}"/>
          </ac:spMkLst>
        </pc:spChg>
        <pc:spChg chg="del mod">
          <ac:chgData name="Khushi Kumari" userId="6632c171883ca0b8" providerId="LiveId" clId="{F9CA9B84-1C1A-4A19-ABDA-99E44171585B}" dt="2024-01-07T05:54:23.130" v="1144" actId="931"/>
          <ac:spMkLst>
            <pc:docMk/>
            <pc:sldMk cId="281049304" sldId="273"/>
            <ac:spMk id="3" creationId="{00906D27-F41B-1B0D-4850-23CDF0EFD9F1}"/>
          </ac:spMkLst>
        </pc:spChg>
        <pc:picChg chg="add mod">
          <ac:chgData name="Khushi Kumari" userId="6632c171883ca0b8" providerId="LiveId" clId="{F9CA9B84-1C1A-4A19-ABDA-99E44171585B}" dt="2024-01-07T05:54:54.160" v="1152" actId="14100"/>
          <ac:picMkLst>
            <pc:docMk/>
            <pc:sldMk cId="281049304" sldId="273"/>
            <ac:picMk id="5" creationId="{402730BB-86FD-732D-A95E-29E478CD20B5}"/>
          </ac:picMkLst>
        </pc:picChg>
      </pc:sldChg>
      <pc:sldChg chg="addSp delSp modSp new mod">
        <pc:chgData name="Khushi Kumari" userId="6632c171883ca0b8" providerId="LiveId" clId="{F9CA9B84-1C1A-4A19-ABDA-99E44171585B}" dt="2024-01-07T05:55:45.116" v="1182" actId="14100"/>
        <pc:sldMkLst>
          <pc:docMk/>
          <pc:sldMk cId="1030916774" sldId="274"/>
        </pc:sldMkLst>
        <pc:spChg chg="mod">
          <ac:chgData name="Khushi Kumari" userId="6632c171883ca0b8" providerId="LiveId" clId="{F9CA9B84-1C1A-4A19-ABDA-99E44171585B}" dt="2024-01-07T05:55:22.176" v="1174" actId="113"/>
          <ac:spMkLst>
            <pc:docMk/>
            <pc:sldMk cId="1030916774" sldId="274"/>
            <ac:spMk id="2" creationId="{2B507FC9-7CA6-9955-D896-E57789856B53}"/>
          </ac:spMkLst>
        </pc:spChg>
        <pc:spChg chg="del mod">
          <ac:chgData name="Khushi Kumari" userId="6632c171883ca0b8" providerId="LiveId" clId="{F9CA9B84-1C1A-4A19-ABDA-99E44171585B}" dt="2024-01-07T05:55:31.720" v="1176" actId="931"/>
          <ac:spMkLst>
            <pc:docMk/>
            <pc:sldMk cId="1030916774" sldId="274"/>
            <ac:spMk id="3" creationId="{E2215BCF-F305-B9C0-4191-F67DA7B5974A}"/>
          </ac:spMkLst>
        </pc:spChg>
        <pc:picChg chg="add mod">
          <ac:chgData name="Khushi Kumari" userId="6632c171883ca0b8" providerId="LiveId" clId="{F9CA9B84-1C1A-4A19-ABDA-99E44171585B}" dt="2024-01-07T05:55:45.116" v="1182" actId="14100"/>
          <ac:picMkLst>
            <pc:docMk/>
            <pc:sldMk cId="1030916774" sldId="274"/>
            <ac:picMk id="5" creationId="{E990EDF4-076A-78F5-4081-AEB708F92801}"/>
          </ac:picMkLst>
        </pc:picChg>
      </pc:sldChg>
      <pc:sldChg chg="addSp delSp modSp new mod">
        <pc:chgData name="Khushi Kumari" userId="6632c171883ca0b8" providerId="LiveId" clId="{F9CA9B84-1C1A-4A19-ABDA-99E44171585B}" dt="2024-01-07T05:56:39.677" v="1212" actId="1076"/>
        <pc:sldMkLst>
          <pc:docMk/>
          <pc:sldMk cId="1733512343" sldId="275"/>
        </pc:sldMkLst>
        <pc:spChg chg="mod">
          <ac:chgData name="Khushi Kumari" userId="6632c171883ca0b8" providerId="LiveId" clId="{F9CA9B84-1C1A-4A19-ABDA-99E44171585B}" dt="2024-01-07T05:56:21.968" v="1206" actId="113"/>
          <ac:spMkLst>
            <pc:docMk/>
            <pc:sldMk cId="1733512343" sldId="275"/>
            <ac:spMk id="2" creationId="{DD398A50-2A4B-6D23-D131-008CFB3C572A}"/>
          </ac:spMkLst>
        </pc:spChg>
        <pc:spChg chg="del mod">
          <ac:chgData name="Khushi Kumari" userId="6632c171883ca0b8" providerId="LiveId" clId="{F9CA9B84-1C1A-4A19-ABDA-99E44171585B}" dt="2024-01-07T05:56:25.663" v="1207" actId="931"/>
          <ac:spMkLst>
            <pc:docMk/>
            <pc:sldMk cId="1733512343" sldId="275"/>
            <ac:spMk id="3" creationId="{57F6FD05-D8BD-6896-EB37-E408774354B3}"/>
          </ac:spMkLst>
        </pc:spChg>
        <pc:picChg chg="add mod">
          <ac:chgData name="Khushi Kumari" userId="6632c171883ca0b8" providerId="LiveId" clId="{F9CA9B84-1C1A-4A19-ABDA-99E44171585B}" dt="2024-01-07T05:56:39.677" v="1212" actId="1076"/>
          <ac:picMkLst>
            <pc:docMk/>
            <pc:sldMk cId="1733512343" sldId="275"/>
            <ac:picMk id="5" creationId="{C40D61F0-D7C8-3282-4E79-5AACA2D03997}"/>
          </ac:picMkLst>
        </pc:picChg>
      </pc:sldChg>
      <pc:sldChg chg="addSp delSp modSp new mod">
        <pc:chgData name="Khushi Kumari" userId="6632c171883ca0b8" providerId="LiveId" clId="{F9CA9B84-1C1A-4A19-ABDA-99E44171585B}" dt="2024-01-07T05:57:23.512" v="1242" actId="1076"/>
        <pc:sldMkLst>
          <pc:docMk/>
          <pc:sldMk cId="4262824131" sldId="276"/>
        </pc:sldMkLst>
        <pc:spChg chg="mod">
          <ac:chgData name="Khushi Kumari" userId="6632c171883ca0b8" providerId="LiveId" clId="{F9CA9B84-1C1A-4A19-ABDA-99E44171585B}" dt="2024-01-07T05:57:11.917" v="1238" actId="113"/>
          <ac:spMkLst>
            <pc:docMk/>
            <pc:sldMk cId="4262824131" sldId="276"/>
            <ac:spMk id="2" creationId="{5DC6E8C8-B3FA-4A09-8079-7669A9345031}"/>
          </ac:spMkLst>
        </pc:spChg>
        <pc:spChg chg="del mod">
          <ac:chgData name="Khushi Kumari" userId="6632c171883ca0b8" providerId="LiveId" clId="{F9CA9B84-1C1A-4A19-ABDA-99E44171585B}" dt="2024-01-07T05:57:19.648" v="1239" actId="931"/>
          <ac:spMkLst>
            <pc:docMk/>
            <pc:sldMk cId="4262824131" sldId="276"/>
            <ac:spMk id="3" creationId="{BA4B7D5C-829E-D654-E454-6BE6CD951DF2}"/>
          </ac:spMkLst>
        </pc:spChg>
        <pc:picChg chg="add mod">
          <ac:chgData name="Khushi Kumari" userId="6632c171883ca0b8" providerId="LiveId" clId="{F9CA9B84-1C1A-4A19-ABDA-99E44171585B}" dt="2024-01-07T05:57:23.512" v="1242" actId="1076"/>
          <ac:picMkLst>
            <pc:docMk/>
            <pc:sldMk cId="4262824131" sldId="276"/>
            <ac:picMk id="5" creationId="{494F673A-F7C8-98E8-515C-6E012F225586}"/>
          </ac:picMkLst>
        </pc:picChg>
      </pc:sldChg>
      <pc:sldChg chg="addSp delSp modSp new mod">
        <pc:chgData name="Khushi Kumari" userId="6632c171883ca0b8" providerId="LiveId" clId="{F9CA9B84-1C1A-4A19-ABDA-99E44171585B}" dt="2024-01-07T05:58:42.012" v="1266" actId="14100"/>
        <pc:sldMkLst>
          <pc:docMk/>
          <pc:sldMk cId="1681915757" sldId="277"/>
        </pc:sldMkLst>
        <pc:spChg chg="mod">
          <ac:chgData name="Khushi Kumari" userId="6632c171883ca0b8" providerId="LiveId" clId="{F9CA9B84-1C1A-4A19-ABDA-99E44171585B}" dt="2024-01-07T05:58:11.394" v="1259" actId="113"/>
          <ac:spMkLst>
            <pc:docMk/>
            <pc:sldMk cId="1681915757" sldId="277"/>
            <ac:spMk id="2" creationId="{B5A1F385-4C7B-A68A-D95F-5DEF052BEC33}"/>
          </ac:spMkLst>
        </pc:spChg>
        <pc:spChg chg="del">
          <ac:chgData name="Khushi Kumari" userId="6632c171883ca0b8" providerId="LiveId" clId="{F9CA9B84-1C1A-4A19-ABDA-99E44171585B}" dt="2024-01-07T05:58:19.249" v="1260" actId="931"/>
          <ac:spMkLst>
            <pc:docMk/>
            <pc:sldMk cId="1681915757" sldId="277"/>
            <ac:spMk id="3" creationId="{BEA70C73-CE35-3CBB-3F78-6984EFF11541}"/>
          </ac:spMkLst>
        </pc:spChg>
        <pc:picChg chg="add mod">
          <ac:chgData name="Khushi Kumari" userId="6632c171883ca0b8" providerId="LiveId" clId="{F9CA9B84-1C1A-4A19-ABDA-99E44171585B}" dt="2024-01-07T05:58:42.012" v="1266" actId="14100"/>
          <ac:picMkLst>
            <pc:docMk/>
            <pc:sldMk cId="1681915757" sldId="277"/>
            <ac:picMk id="5" creationId="{79FA9E6D-E305-33A6-7CCA-E3BEFF970502}"/>
          </ac:picMkLst>
        </pc:picChg>
      </pc:sldChg>
      <pc:sldChg chg="modSp new del mod">
        <pc:chgData name="Khushi Kumari" userId="6632c171883ca0b8" providerId="LiveId" clId="{F9CA9B84-1C1A-4A19-ABDA-99E44171585B}" dt="2024-01-07T06:05:10.994" v="1325" actId="47"/>
        <pc:sldMkLst>
          <pc:docMk/>
          <pc:sldMk cId="1265909226" sldId="278"/>
        </pc:sldMkLst>
        <pc:spChg chg="mod">
          <ac:chgData name="Khushi Kumari" userId="6632c171883ca0b8" providerId="LiveId" clId="{F9CA9B84-1C1A-4A19-ABDA-99E44171585B}" dt="2024-01-07T06:04:49.730" v="1324" actId="20577"/>
          <ac:spMkLst>
            <pc:docMk/>
            <pc:sldMk cId="1265909226" sldId="278"/>
            <ac:spMk id="2" creationId="{2A6D1A8E-D41A-AE96-91CE-5855073ACB63}"/>
          </ac:spMkLst>
        </pc:spChg>
      </pc:sldChg>
      <pc:sldChg chg="new del">
        <pc:chgData name="Khushi Kumari" userId="6632c171883ca0b8" providerId="LiveId" clId="{F9CA9B84-1C1A-4A19-ABDA-99E44171585B}" dt="2024-01-07T06:03:19.283" v="1297" actId="680"/>
        <pc:sldMkLst>
          <pc:docMk/>
          <pc:sldMk cId="1769506245" sldId="278"/>
        </pc:sldMkLst>
      </pc:sldChg>
      <pc:sldChg chg="modSp new mod">
        <pc:chgData name="Khushi Kumari" userId="6632c171883ca0b8" providerId="LiveId" clId="{F9CA9B84-1C1A-4A19-ABDA-99E44171585B}" dt="2024-01-07T06:10:49.523" v="1370" actId="14100"/>
        <pc:sldMkLst>
          <pc:docMk/>
          <pc:sldMk cId="2661754282" sldId="278"/>
        </pc:sldMkLst>
        <pc:spChg chg="mod">
          <ac:chgData name="Khushi Kumari" userId="6632c171883ca0b8" providerId="LiveId" clId="{F9CA9B84-1C1A-4A19-ABDA-99E44171585B}" dt="2024-01-07T06:10:49.523" v="1370" actId="14100"/>
          <ac:spMkLst>
            <pc:docMk/>
            <pc:sldMk cId="2661754282" sldId="278"/>
            <ac:spMk id="2" creationId="{1FD505F2-FA46-A927-B15E-EECEDBF096D5}"/>
          </ac:spMkLst>
        </pc:spChg>
      </pc:sldChg>
      <pc:sldChg chg="addSp modSp new mod">
        <pc:chgData name="Khushi Kumari" userId="6632c171883ca0b8" providerId="LiveId" clId="{F9CA9B84-1C1A-4A19-ABDA-99E44171585B}" dt="2024-01-07T06:18:45.344" v="1437" actId="207"/>
        <pc:sldMkLst>
          <pc:docMk/>
          <pc:sldMk cId="2726871718" sldId="279"/>
        </pc:sldMkLst>
        <pc:spChg chg="mod">
          <ac:chgData name="Khushi Kumari" userId="6632c171883ca0b8" providerId="LiveId" clId="{F9CA9B84-1C1A-4A19-ABDA-99E44171585B}" dt="2024-01-07T06:16:59.174" v="1427" actId="113"/>
          <ac:spMkLst>
            <pc:docMk/>
            <pc:sldMk cId="2726871718" sldId="279"/>
            <ac:spMk id="2" creationId="{86A1CE04-2DA7-CE71-694D-D6CCD1EB1421}"/>
          </ac:spMkLst>
        </pc:spChg>
        <pc:spChg chg="mod">
          <ac:chgData name="Khushi Kumari" userId="6632c171883ca0b8" providerId="LiveId" clId="{F9CA9B84-1C1A-4A19-ABDA-99E44171585B}" dt="2024-01-07T06:18:45.344" v="1437" actId="207"/>
          <ac:spMkLst>
            <pc:docMk/>
            <pc:sldMk cId="2726871718" sldId="279"/>
            <ac:spMk id="3" creationId="{B3975917-62A0-7F41-78D4-ACE055AEA15C}"/>
          </ac:spMkLst>
        </pc:spChg>
        <pc:spChg chg="add mod">
          <ac:chgData name="Khushi Kumari" userId="6632c171883ca0b8" providerId="LiveId" clId="{F9CA9B84-1C1A-4A19-ABDA-99E44171585B}" dt="2024-01-07T06:18:09.678" v="1435" actId="14100"/>
          <ac:spMkLst>
            <pc:docMk/>
            <pc:sldMk cId="2726871718" sldId="279"/>
            <ac:spMk id="5" creationId="{898F6359-BC91-C0EF-F539-414B614ADF1E}"/>
          </ac:spMkLst>
        </pc:spChg>
        <pc:spChg chg="add mod">
          <ac:chgData name="Khushi Kumari" userId="6632c171883ca0b8" providerId="LiveId" clId="{F9CA9B84-1C1A-4A19-ABDA-99E44171585B}" dt="2024-01-07T06:18:09.678" v="1435" actId="14100"/>
          <ac:spMkLst>
            <pc:docMk/>
            <pc:sldMk cId="2726871718" sldId="279"/>
            <ac:spMk id="6" creationId="{37BE603D-F2B4-B485-85C0-E5FA5BAAC6C4}"/>
          </ac:spMkLst>
        </pc:spChg>
        <pc:spChg chg="add mod">
          <ac:chgData name="Khushi Kumari" userId="6632c171883ca0b8" providerId="LiveId" clId="{F9CA9B84-1C1A-4A19-ABDA-99E44171585B}" dt="2024-01-07T06:18:09.678" v="1435" actId="14100"/>
          <ac:spMkLst>
            <pc:docMk/>
            <pc:sldMk cId="2726871718" sldId="279"/>
            <ac:spMk id="7" creationId="{E828AF3B-A05F-70BF-1681-60C7048FDDD6}"/>
          </ac:spMkLst>
        </pc:spChg>
        <pc:spChg chg="add mod">
          <ac:chgData name="Khushi Kumari" userId="6632c171883ca0b8" providerId="LiveId" clId="{F9CA9B84-1C1A-4A19-ABDA-99E44171585B}" dt="2024-01-07T06:18:09.678" v="1435" actId="14100"/>
          <ac:spMkLst>
            <pc:docMk/>
            <pc:sldMk cId="2726871718" sldId="279"/>
            <ac:spMk id="8" creationId="{E899079E-AD2A-D03F-3752-30686B11E14F}"/>
          </ac:spMkLst>
        </pc:spChg>
        <pc:spChg chg="add mod">
          <ac:chgData name="Khushi Kumari" userId="6632c171883ca0b8" providerId="LiveId" clId="{F9CA9B84-1C1A-4A19-ABDA-99E44171585B}" dt="2024-01-07T06:18:09.678" v="1435" actId="14100"/>
          <ac:spMkLst>
            <pc:docMk/>
            <pc:sldMk cId="2726871718" sldId="279"/>
            <ac:spMk id="9" creationId="{8842F23B-7888-1393-7AC7-A1F4A36BD4D5}"/>
          </ac:spMkLst>
        </pc:spChg>
        <pc:spChg chg="add mod">
          <ac:chgData name="Khushi Kumari" userId="6632c171883ca0b8" providerId="LiveId" clId="{F9CA9B84-1C1A-4A19-ABDA-99E44171585B}" dt="2024-01-07T06:18:09.678" v="1435" actId="14100"/>
          <ac:spMkLst>
            <pc:docMk/>
            <pc:sldMk cId="2726871718" sldId="279"/>
            <ac:spMk id="10" creationId="{C87D7472-C178-8850-0569-E359C6D0AF06}"/>
          </ac:spMkLst>
        </pc:spChg>
        <pc:spChg chg="add mod">
          <ac:chgData name="Khushi Kumari" userId="6632c171883ca0b8" providerId="LiveId" clId="{F9CA9B84-1C1A-4A19-ABDA-99E44171585B}" dt="2024-01-07T06:18:09.678" v="1435" actId="14100"/>
          <ac:spMkLst>
            <pc:docMk/>
            <pc:sldMk cId="2726871718" sldId="279"/>
            <ac:spMk id="11" creationId="{B62A13E7-351B-97E4-C87D-09D071FDC1E3}"/>
          </ac:spMkLst>
        </pc:spChg>
        <pc:spChg chg="add mod">
          <ac:chgData name="Khushi Kumari" userId="6632c171883ca0b8" providerId="LiveId" clId="{F9CA9B84-1C1A-4A19-ABDA-99E44171585B}" dt="2024-01-07T06:18:09.678" v="1435" actId="14100"/>
          <ac:spMkLst>
            <pc:docMk/>
            <pc:sldMk cId="2726871718" sldId="279"/>
            <ac:spMk id="12" creationId="{1526487D-1DE4-7423-9363-04215900A165}"/>
          </ac:spMkLst>
        </pc:spChg>
        <pc:spChg chg="add mod">
          <ac:chgData name="Khushi Kumari" userId="6632c171883ca0b8" providerId="LiveId" clId="{F9CA9B84-1C1A-4A19-ABDA-99E44171585B}" dt="2024-01-07T06:18:09.678" v="1435" actId="14100"/>
          <ac:spMkLst>
            <pc:docMk/>
            <pc:sldMk cId="2726871718" sldId="279"/>
            <ac:spMk id="13" creationId="{6CD90FED-AE58-9DD3-12E4-167014B84780}"/>
          </ac:spMkLst>
        </pc:spChg>
        <pc:spChg chg="add mod">
          <ac:chgData name="Khushi Kumari" userId="6632c171883ca0b8" providerId="LiveId" clId="{F9CA9B84-1C1A-4A19-ABDA-99E44171585B}" dt="2024-01-07T06:18:09.678" v="1435" actId="14100"/>
          <ac:spMkLst>
            <pc:docMk/>
            <pc:sldMk cId="2726871718" sldId="279"/>
            <ac:spMk id="14" creationId="{3CDCA3F8-59CE-44EF-CD2E-178101A6BC36}"/>
          </ac:spMkLst>
        </pc:spChg>
        <pc:spChg chg="add mod">
          <ac:chgData name="Khushi Kumari" userId="6632c171883ca0b8" providerId="LiveId" clId="{F9CA9B84-1C1A-4A19-ABDA-99E44171585B}" dt="2024-01-07T06:18:09.678" v="1435" actId="14100"/>
          <ac:spMkLst>
            <pc:docMk/>
            <pc:sldMk cId="2726871718" sldId="279"/>
            <ac:spMk id="15" creationId="{F5B2A4BD-4CC7-232F-E35C-E4DB868BA504}"/>
          </ac:spMkLst>
        </pc:spChg>
        <pc:spChg chg="add mod">
          <ac:chgData name="Khushi Kumari" userId="6632c171883ca0b8" providerId="LiveId" clId="{F9CA9B84-1C1A-4A19-ABDA-99E44171585B}" dt="2024-01-07T06:18:09.678" v="1435" actId="14100"/>
          <ac:spMkLst>
            <pc:docMk/>
            <pc:sldMk cId="2726871718" sldId="279"/>
            <ac:spMk id="16" creationId="{79FAF7A5-BDAF-0524-60B3-BA6721B5123F}"/>
          </ac:spMkLst>
        </pc:spChg>
        <pc:spChg chg="add mod">
          <ac:chgData name="Khushi Kumari" userId="6632c171883ca0b8" providerId="LiveId" clId="{F9CA9B84-1C1A-4A19-ABDA-99E44171585B}" dt="2024-01-07T06:18:09.678" v="1435" actId="14100"/>
          <ac:spMkLst>
            <pc:docMk/>
            <pc:sldMk cId="2726871718" sldId="279"/>
            <ac:spMk id="17" creationId="{70F5B850-19AD-807E-C3C2-8DCAB9FB6701}"/>
          </ac:spMkLst>
        </pc:spChg>
        <pc:spChg chg="add mod">
          <ac:chgData name="Khushi Kumari" userId="6632c171883ca0b8" providerId="LiveId" clId="{F9CA9B84-1C1A-4A19-ABDA-99E44171585B}" dt="2024-01-07T06:18:09.678" v="1435" actId="14100"/>
          <ac:spMkLst>
            <pc:docMk/>
            <pc:sldMk cId="2726871718" sldId="279"/>
            <ac:spMk id="18" creationId="{B3A382B6-5A86-9C4F-C83D-4C6C4887DA41}"/>
          </ac:spMkLst>
        </pc:spChg>
        <pc:spChg chg="add mod">
          <ac:chgData name="Khushi Kumari" userId="6632c171883ca0b8" providerId="LiveId" clId="{F9CA9B84-1C1A-4A19-ABDA-99E44171585B}" dt="2024-01-07T06:18:09.678" v="1435" actId="14100"/>
          <ac:spMkLst>
            <pc:docMk/>
            <pc:sldMk cId="2726871718" sldId="279"/>
            <ac:spMk id="19" creationId="{17C839B7-260B-5780-6E3B-68FBB6150CFB}"/>
          </ac:spMkLst>
        </pc:spChg>
        <pc:spChg chg="add mod">
          <ac:chgData name="Khushi Kumari" userId="6632c171883ca0b8" providerId="LiveId" clId="{F9CA9B84-1C1A-4A19-ABDA-99E44171585B}" dt="2024-01-07T06:18:09.678" v="1435" actId="14100"/>
          <ac:spMkLst>
            <pc:docMk/>
            <pc:sldMk cId="2726871718" sldId="279"/>
            <ac:spMk id="20" creationId="{81C63DDF-C3E8-504F-49CD-E91D54BBEDFD}"/>
          </ac:spMkLst>
        </pc:spChg>
        <pc:spChg chg="add mod">
          <ac:chgData name="Khushi Kumari" userId="6632c171883ca0b8" providerId="LiveId" clId="{F9CA9B84-1C1A-4A19-ABDA-99E44171585B}" dt="2024-01-07T06:18:09.678" v="1435" actId="14100"/>
          <ac:spMkLst>
            <pc:docMk/>
            <pc:sldMk cId="2726871718" sldId="279"/>
            <ac:spMk id="21" creationId="{9D424AF1-E795-074B-4CA9-7F34AE0B3491}"/>
          </ac:spMkLst>
        </pc:spChg>
        <pc:spChg chg="add mod">
          <ac:chgData name="Khushi Kumari" userId="6632c171883ca0b8" providerId="LiveId" clId="{F9CA9B84-1C1A-4A19-ABDA-99E44171585B}" dt="2024-01-07T06:18:09.678" v="1435" actId="14100"/>
          <ac:spMkLst>
            <pc:docMk/>
            <pc:sldMk cId="2726871718" sldId="279"/>
            <ac:spMk id="22" creationId="{262918D0-4697-ECE8-B136-80364C5B56F5}"/>
          </ac:spMkLst>
        </pc:spChg>
        <pc:spChg chg="add mod">
          <ac:chgData name="Khushi Kumari" userId="6632c171883ca0b8" providerId="LiveId" clId="{F9CA9B84-1C1A-4A19-ABDA-99E44171585B}" dt="2024-01-07T06:18:09.678" v="1435" actId="14100"/>
          <ac:spMkLst>
            <pc:docMk/>
            <pc:sldMk cId="2726871718" sldId="279"/>
            <ac:spMk id="23" creationId="{C14A9776-8A12-D935-8FD9-4CB5728ACB4D}"/>
          </ac:spMkLst>
        </pc:spChg>
        <pc:spChg chg="add mod">
          <ac:chgData name="Khushi Kumari" userId="6632c171883ca0b8" providerId="LiveId" clId="{F9CA9B84-1C1A-4A19-ABDA-99E44171585B}" dt="2024-01-07T06:18:09.678" v="1435" actId="14100"/>
          <ac:spMkLst>
            <pc:docMk/>
            <pc:sldMk cId="2726871718" sldId="279"/>
            <ac:spMk id="24" creationId="{CA6939E2-6F08-1A82-2206-FAA63A86C551}"/>
          </ac:spMkLst>
        </pc:spChg>
        <pc:spChg chg="add mod">
          <ac:chgData name="Khushi Kumari" userId="6632c171883ca0b8" providerId="LiveId" clId="{F9CA9B84-1C1A-4A19-ABDA-99E44171585B}" dt="2024-01-07T06:18:09.678" v="1435" actId="14100"/>
          <ac:spMkLst>
            <pc:docMk/>
            <pc:sldMk cId="2726871718" sldId="279"/>
            <ac:spMk id="25" creationId="{B387782D-0A62-9AF8-E04F-CA3375FC3166}"/>
          </ac:spMkLst>
        </pc:spChg>
        <pc:spChg chg="add mod">
          <ac:chgData name="Khushi Kumari" userId="6632c171883ca0b8" providerId="LiveId" clId="{F9CA9B84-1C1A-4A19-ABDA-99E44171585B}" dt="2024-01-07T06:18:09.678" v="1435" actId="14100"/>
          <ac:spMkLst>
            <pc:docMk/>
            <pc:sldMk cId="2726871718" sldId="279"/>
            <ac:spMk id="26" creationId="{1F2B4BE9-DFF1-A4F8-3B5A-F06539D5CF1A}"/>
          </ac:spMkLst>
        </pc:spChg>
        <pc:spChg chg="add mod">
          <ac:chgData name="Khushi Kumari" userId="6632c171883ca0b8" providerId="LiveId" clId="{F9CA9B84-1C1A-4A19-ABDA-99E44171585B}" dt="2024-01-07T06:18:09.678" v="1435" actId="14100"/>
          <ac:spMkLst>
            <pc:docMk/>
            <pc:sldMk cId="2726871718" sldId="279"/>
            <ac:spMk id="27" creationId="{513C955B-4CAE-9B5B-5A57-EAC66434C609}"/>
          </ac:spMkLst>
        </pc:spChg>
        <pc:spChg chg="add mod">
          <ac:chgData name="Khushi Kumari" userId="6632c171883ca0b8" providerId="LiveId" clId="{F9CA9B84-1C1A-4A19-ABDA-99E44171585B}" dt="2024-01-07T06:18:09.678" v="1435" actId="14100"/>
          <ac:spMkLst>
            <pc:docMk/>
            <pc:sldMk cId="2726871718" sldId="279"/>
            <ac:spMk id="28" creationId="{B83F8D6D-AFF5-B47A-1556-858BD0F2D255}"/>
          </ac:spMkLst>
        </pc:spChg>
        <pc:spChg chg="add mod">
          <ac:chgData name="Khushi Kumari" userId="6632c171883ca0b8" providerId="LiveId" clId="{F9CA9B84-1C1A-4A19-ABDA-99E44171585B}" dt="2024-01-07T06:18:09.678" v="1435" actId="14100"/>
          <ac:spMkLst>
            <pc:docMk/>
            <pc:sldMk cId="2726871718" sldId="279"/>
            <ac:spMk id="29" creationId="{CCCFFF87-D3EC-3189-6F05-358C7F4BCE28}"/>
          </ac:spMkLst>
        </pc:spChg>
        <pc:spChg chg="add mod">
          <ac:chgData name="Khushi Kumari" userId="6632c171883ca0b8" providerId="LiveId" clId="{F9CA9B84-1C1A-4A19-ABDA-99E44171585B}" dt="2024-01-07T06:18:09.678" v="1435" actId="14100"/>
          <ac:spMkLst>
            <pc:docMk/>
            <pc:sldMk cId="2726871718" sldId="279"/>
            <ac:spMk id="30" creationId="{1CC8DE0D-03C2-009B-3B48-F151CA2388C1}"/>
          </ac:spMkLst>
        </pc:spChg>
        <pc:spChg chg="add mod">
          <ac:chgData name="Khushi Kumari" userId="6632c171883ca0b8" providerId="LiveId" clId="{F9CA9B84-1C1A-4A19-ABDA-99E44171585B}" dt="2024-01-07T06:18:09.678" v="1435" actId="14100"/>
          <ac:spMkLst>
            <pc:docMk/>
            <pc:sldMk cId="2726871718" sldId="279"/>
            <ac:spMk id="31" creationId="{B6043738-5E4A-2E4F-A15C-CD6DD607B7A8}"/>
          </ac:spMkLst>
        </pc:spChg>
        <pc:spChg chg="add mod">
          <ac:chgData name="Khushi Kumari" userId="6632c171883ca0b8" providerId="LiveId" clId="{F9CA9B84-1C1A-4A19-ABDA-99E44171585B}" dt="2024-01-07T06:18:09.678" v="1435" actId="14100"/>
          <ac:spMkLst>
            <pc:docMk/>
            <pc:sldMk cId="2726871718" sldId="279"/>
            <ac:spMk id="32" creationId="{A0AFBA1A-85A6-BCF9-D0CC-D2481B2E0EF1}"/>
          </ac:spMkLst>
        </pc:spChg>
        <pc:spChg chg="add mod">
          <ac:chgData name="Khushi Kumari" userId="6632c171883ca0b8" providerId="LiveId" clId="{F9CA9B84-1C1A-4A19-ABDA-99E44171585B}" dt="2024-01-07T06:18:09.678" v="1435" actId="14100"/>
          <ac:spMkLst>
            <pc:docMk/>
            <pc:sldMk cId="2726871718" sldId="279"/>
            <ac:spMk id="33" creationId="{C2A40DEC-C0EA-FF30-84F7-AF3755E65D4B}"/>
          </ac:spMkLst>
        </pc:spChg>
        <pc:spChg chg="add mod">
          <ac:chgData name="Khushi Kumari" userId="6632c171883ca0b8" providerId="LiveId" clId="{F9CA9B84-1C1A-4A19-ABDA-99E44171585B}" dt="2024-01-07T06:18:09.678" v="1435" actId="14100"/>
          <ac:spMkLst>
            <pc:docMk/>
            <pc:sldMk cId="2726871718" sldId="279"/>
            <ac:spMk id="34" creationId="{28FDCEA1-5AE2-3F98-6AE4-A471F1E7562E}"/>
          </ac:spMkLst>
        </pc:spChg>
        <pc:spChg chg="add mod">
          <ac:chgData name="Khushi Kumari" userId="6632c171883ca0b8" providerId="LiveId" clId="{F9CA9B84-1C1A-4A19-ABDA-99E44171585B}" dt="2024-01-07T06:18:09.678" v="1435" actId="14100"/>
          <ac:spMkLst>
            <pc:docMk/>
            <pc:sldMk cId="2726871718" sldId="279"/>
            <ac:spMk id="35" creationId="{75CD2FE7-07BD-6712-9C6E-F6C3619A6C89}"/>
          </ac:spMkLst>
        </pc:spChg>
        <pc:spChg chg="add mod">
          <ac:chgData name="Khushi Kumari" userId="6632c171883ca0b8" providerId="LiveId" clId="{F9CA9B84-1C1A-4A19-ABDA-99E44171585B}" dt="2024-01-07T06:18:09.678" v="1435" actId="14100"/>
          <ac:spMkLst>
            <pc:docMk/>
            <pc:sldMk cId="2726871718" sldId="279"/>
            <ac:spMk id="36" creationId="{EA8C06F5-5CF1-7D34-AFF3-4931F583E5FC}"/>
          </ac:spMkLst>
        </pc:spChg>
        <pc:spChg chg="add mod">
          <ac:chgData name="Khushi Kumari" userId="6632c171883ca0b8" providerId="LiveId" clId="{F9CA9B84-1C1A-4A19-ABDA-99E44171585B}" dt="2024-01-07T06:18:09.678" v="1435" actId="14100"/>
          <ac:spMkLst>
            <pc:docMk/>
            <pc:sldMk cId="2726871718" sldId="279"/>
            <ac:spMk id="37" creationId="{3CC8046C-CE46-326B-6C70-BE36D54EB251}"/>
          </ac:spMkLst>
        </pc:spChg>
        <pc:spChg chg="add mod">
          <ac:chgData name="Khushi Kumari" userId="6632c171883ca0b8" providerId="LiveId" clId="{F9CA9B84-1C1A-4A19-ABDA-99E44171585B}" dt="2024-01-07T06:18:09.678" v="1435" actId="14100"/>
          <ac:spMkLst>
            <pc:docMk/>
            <pc:sldMk cId="2726871718" sldId="279"/>
            <ac:spMk id="38" creationId="{DB88DDC6-64A2-4DBB-403E-7C5E105F0482}"/>
          </ac:spMkLst>
        </pc:spChg>
        <pc:spChg chg="add mod">
          <ac:chgData name="Khushi Kumari" userId="6632c171883ca0b8" providerId="LiveId" clId="{F9CA9B84-1C1A-4A19-ABDA-99E44171585B}" dt="2024-01-07T06:18:09.678" v="1435" actId="14100"/>
          <ac:spMkLst>
            <pc:docMk/>
            <pc:sldMk cId="2726871718" sldId="279"/>
            <ac:spMk id="39" creationId="{3B4D8764-0778-B835-C3CD-9B5D67678B84}"/>
          </ac:spMkLst>
        </pc:spChg>
        <pc:spChg chg="add mod">
          <ac:chgData name="Khushi Kumari" userId="6632c171883ca0b8" providerId="LiveId" clId="{F9CA9B84-1C1A-4A19-ABDA-99E44171585B}" dt="2024-01-07T06:18:09.678" v="1435" actId="14100"/>
          <ac:spMkLst>
            <pc:docMk/>
            <pc:sldMk cId="2726871718" sldId="279"/>
            <ac:spMk id="40" creationId="{CDE2BF1A-CECF-4679-60F5-7B4274F4756E}"/>
          </ac:spMkLst>
        </pc:spChg>
        <pc:spChg chg="add mod">
          <ac:chgData name="Khushi Kumari" userId="6632c171883ca0b8" providerId="LiveId" clId="{F9CA9B84-1C1A-4A19-ABDA-99E44171585B}" dt="2024-01-07T06:18:09.678" v="1435" actId="14100"/>
          <ac:spMkLst>
            <pc:docMk/>
            <pc:sldMk cId="2726871718" sldId="279"/>
            <ac:spMk id="41" creationId="{53723DAA-9724-FFFB-B06A-E1169E33D934}"/>
          </ac:spMkLst>
        </pc:spChg>
        <pc:spChg chg="add mod">
          <ac:chgData name="Khushi Kumari" userId="6632c171883ca0b8" providerId="LiveId" clId="{F9CA9B84-1C1A-4A19-ABDA-99E44171585B}" dt="2024-01-07T06:18:09.678" v="1435" actId="14100"/>
          <ac:spMkLst>
            <pc:docMk/>
            <pc:sldMk cId="2726871718" sldId="279"/>
            <ac:spMk id="42" creationId="{E6E1BBF7-9667-434C-CD6D-8CBA49895833}"/>
          </ac:spMkLst>
        </pc:spChg>
        <pc:spChg chg="add mod">
          <ac:chgData name="Khushi Kumari" userId="6632c171883ca0b8" providerId="LiveId" clId="{F9CA9B84-1C1A-4A19-ABDA-99E44171585B}" dt="2024-01-07T06:18:09.678" v="1435" actId="14100"/>
          <ac:spMkLst>
            <pc:docMk/>
            <pc:sldMk cId="2726871718" sldId="279"/>
            <ac:spMk id="43" creationId="{43530DDC-08A2-6FB4-42DF-DE085589DEFD}"/>
          </ac:spMkLst>
        </pc:spChg>
        <pc:spChg chg="add mod">
          <ac:chgData name="Khushi Kumari" userId="6632c171883ca0b8" providerId="LiveId" clId="{F9CA9B84-1C1A-4A19-ABDA-99E44171585B}" dt="2024-01-07T06:18:09.678" v="1435" actId="14100"/>
          <ac:spMkLst>
            <pc:docMk/>
            <pc:sldMk cId="2726871718" sldId="279"/>
            <ac:spMk id="44" creationId="{C960A77B-E3B7-D725-4FDA-343C660A8A88}"/>
          </ac:spMkLst>
        </pc:spChg>
        <pc:spChg chg="add mod">
          <ac:chgData name="Khushi Kumari" userId="6632c171883ca0b8" providerId="LiveId" clId="{F9CA9B84-1C1A-4A19-ABDA-99E44171585B}" dt="2024-01-07T06:18:09.678" v="1435" actId="14100"/>
          <ac:spMkLst>
            <pc:docMk/>
            <pc:sldMk cId="2726871718" sldId="279"/>
            <ac:spMk id="45" creationId="{C25D31F4-4C4F-C36C-501F-39952450EA8B}"/>
          </ac:spMkLst>
        </pc:spChg>
        <pc:spChg chg="add mod">
          <ac:chgData name="Khushi Kumari" userId="6632c171883ca0b8" providerId="LiveId" clId="{F9CA9B84-1C1A-4A19-ABDA-99E44171585B}" dt="2024-01-07T06:18:09.678" v="1435" actId="14100"/>
          <ac:spMkLst>
            <pc:docMk/>
            <pc:sldMk cId="2726871718" sldId="279"/>
            <ac:spMk id="46" creationId="{A489CA77-918B-D7A3-9D2C-AC62E8E2712C}"/>
          </ac:spMkLst>
        </pc:spChg>
        <pc:spChg chg="add mod">
          <ac:chgData name="Khushi Kumari" userId="6632c171883ca0b8" providerId="LiveId" clId="{F9CA9B84-1C1A-4A19-ABDA-99E44171585B}" dt="2024-01-07T06:18:09.678" v="1435" actId="14100"/>
          <ac:spMkLst>
            <pc:docMk/>
            <pc:sldMk cId="2726871718" sldId="279"/>
            <ac:spMk id="47" creationId="{F07E9E5C-265B-488C-FB76-6F40775D3750}"/>
          </ac:spMkLst>
        </pc:spChg>
        <pc:spChg chg="add mod">
          <ac:chgData name="Khushi Kumari" userId="6632c171883ca0b8" providerId="LiveId" clId="{F9CA9B84-1C1A-4A19-ABDA-99E44171585B}" dt="2024-01-07T06:18:09.678" v="1435" actId="14100"/>
          <ac:spMkLst>
            <pc:docMk/>
            <pc:sldMk cId="2726871718" sldId="279"/>
            <ac:spMk id="48" creationId="{32DCCD95-3550-17CD-AF4B-AA221033D710}"/>
          </ac:spMkLst>
        </pc:spChg>
        <pc:spChg chg="add mod">
          <ac:chgData name="Khushi Kumari" userId="6632c171883ca0b8" providerId="LiveId" clId="{F9CA9B84-1C1A-4A19-ABDA-99E44171585B}" dt="2024-01-07T06:18:09.678" v="1435" actId="14100"/>
          <ac:spMkLst>
            <pc:docMk/>
            <pc:sldMk cId="2726871718" sldId="279"/>
            <ac:spMk id="49" creationId="{4B4E1D5B-550E-8949-3CD6-73F652406D3A}"/>
          </ac:spMkLst>
        </pc:spChg>
        <pc:spChg chg="add mod">
          <ac:chgData name="Khushi Kumari" userId="6632c171883ca0b8" providerId="LiveId" clId="{F9CA9B84-1C1A-4A19-ABDA-99E44171585B}" dt="2024-01-07T06:18:09.678" v="1435" actId="14100"/>
          <ac:spMkLst>
            <pc:docMk/>
            <pc:sldMk cId="2726871718" sldId="279"/>
            <ac:spMk id="50" creationId="{C598589B-7D02-6374-1786-8244F66A079B}"/>
          </ac:spMkLst>
        </pc:spChg>
        <pc:spChg chg="add mod">
          <ac:chgData name="Khushi Kumari" userId="6632c171883ca0b8" providerId="LiveId" clId="{F9CA9B84-1C1A-4A19-ABDA-99E44171585B}" dt="2024-01-07T06:18:09.678" v="1435" actId="14100"/>
          <ac:spMkLst>
            <pc:docMk/>
            <pc:sldMk cId="2726871718" sldId="279"/>
            <ac:spMk id="51" creationId="{A417DCFC-A17B-2B4B-33D9-57167E9430DB}"/>
          </ac:spMkLst>
        </pc:spChg>
        <pc:spChg chg="add mod">
          <ac:chgData name="Khushi Kumari" userId="6632c171883ca0b8" providerId="LiveId" clId="{F9CA9B84-1C1A-4A19-ABDA-99E44171585B}" dt="2024-01-07T06:18:09.678" v="1435" actId="14100"/>
          <ac:spMkLst>
            <pc:docMk/>
            <pc:sldMk cId="2726871718" sldId="279"/>
            <ac:spMk id="52" creationId="{141DB2CE-4A84-B860-FF58-4EE5E8C68073}"/>
          </ac:spMkLst>
        </pc:spChg>
        <pc:spChg chg="add mod">
          <ac:chgData name="Khushi Kumari" userId="6632c171883ca0b8" providerId="LiveId" clId="{F9CA9B84-1C1A-4A19-ABDA-99E44171585B}" dt="2024-01-07T06:18:09.678" v="1435" actId="14100"/>
          <ac:spMkLst>
            <pc:docMk/>
            <pc:sldMk cId="2726871718" sldId="279"/>
            <ac:spMk id="53" creationId="{697FC4F7-4D35-AB11-58E1-3FE66FA69D35}"/>
          </ac:spMkLst>
        </pc:spChg>
        <pc:spChg chg="add mod">
          <ac:chgData name="Khushi Kumari" userId="6632c171883ca0b8" providerId="LiveId" clId="{F9CA9B84-1C1A-4A19-ABDA-99E44171585B}" dt="2024-01-07T06:18:09.678" v="1435" actId="14100"/>
          <ac:spMkLst>
            <pc:docMk/>
            <pc:sldMk cId="2726871718" sldId="279"/>
            <ac:spMk id="54" creationId="{3F39FC3D-91DE-80F2-9695-DE3406E1A4A3}"/>
          </ac:spMkLst>
        </pc:spChg>
        <pc:spChg chg="add mod">
          <ac:chgData name="Khushi Kumari" userId="6632c171883ca0b8" providerId="LiveId" clId="{F9CA9B84-1C1A-4A19-ABDA-99E44171585B}" dt="2024-01-07T06:18:09.678" v="1435" actId="14100"/>
          <ac:spMkLst>
            <pc:docMk/>
            <pc:sldMk cId="2726871718" sldId="279"/>
            <ac:spMk id="55" creationId="{39C1A7D1-40FF-F492-0116-28C32D0C099D}"/>
          </ac:spMkLst>
        </pc:spChg>
        <pc:spChg chg="add mod">
          <ac:chgData name="Khushi Kumari" userId="6632c171883ca0b8" providerId="LiveId" clId="{F9CA9B84-1C1A-4A19-ABDA-99E44171585B}" dt="2024-01-07T06:18:09.678" v="1435" actId="14100"/>
          <ac:spMkLst>
            <pc:docMk/>
            <pc:sldMk cId="2726871718" sldId="279"/>
            <ac:spMk id="56" creationId="{A7ADA0ED-4F17-D197-01C8-1473AFEB3AF2}"/>
          </ac:spMkLst>
        </pc:spChg>
        <pc:spChg chg="add mod">
          <ac:chgData name="Khushi Kumari" userId="6632c171883ca0b8" providerId="LiveId" clId="{F9CA9B84-1C1A-4A19-ABDA-99E44171585B}" dt="2024-01-07T06:18:09.678" v="1435" actId="14100"/>
          <ac:spMkLst>
            <pc:docMk/>
            <pc:sldMk cId="2726871718" sldId="279"/>
            <ac:spMk id="57" creationId="{B0731ACF-483B-3EC1-EDE8-42D6D858D5AF}"/>
          </ac:spMkLst>
        </pc:spChg>
        <pc:spChg chg="add mod">
          <ac:chgData name="Khushi Kumari" userId="6632c171883ca0b8" providerId="LiveId" clId="{F9CA9B84-1C1A-4A19-ABDA-99E44171585B}" dt="2024-01-07T06:18:09.678" v="1435" actId="14100"/>
          <ac:spMkLst>
            <pc:docMk/>
            <pc:sldMk cId="2726871718" sldId="279"/>
            <ac:spMk id="58" creationId="{754E6A2E-3BEA-3A9E-A5FD-1CA6C7191FA2}"/>
          </ac:spMkLst>
        </pc:spChg>
        <pc:spChg chg="add mod">
          <ac:chgData name="Khushi Kumari" userId="6632c171883ca0b8" providerId="LiveId" clId="{F9CA9B84-1C1A-4A19-ABDA-99E44171585B}" dt="2024-01-07T06:18:09.678" v="1435" actId="14100"/>
          <ac:spMkLst>
            <pc:docMk/>
            <pc:sldMk cId="2726871718" sldId="279"/>
            <ac:spMk id="59" creationId="{93B8CC4E-F6AC-6032-BE3B-FB668F6CA48B}"/>
          </ac:spMkLst>
        </pc:spChg>
        <pc:spChg chg="add mod">
          <ac:chgData name="Khushi Kumari" userId="6632c171883ca0b8" providerId="LiveId" clId="{F9CA9B84-1C1A-4A19-ABDA-99E44171585B}" dt="2024-01-07T06:18:09.678" v="1435" actId="14100"/>
          <ac:spMkLst>
            <pc:docMk/>
            <pc:sldMk cId="2726871718" sldId="279"/>
            <ac:spMk id="60" creationId="{7AEACC56-A716-87A1-A30A-9C960484D98B}"/>
          </ac:spMkLst>
        </pc:spChg>
        <pc:spChg chg="add mod">
          <ac:chgData name="Khushi Kumari" userId="6632c171883ca0b8" providerId="LiveId" clId="{F9CA9B84-1C1A-4A19-ABDA-99E44171585B}" dt="2024-01-07T06:18:09.678" v="1435" actId="14100"/>
          <ac:spMkLst>
            <pc:docMk/>
            <pc:sldMk cId="2726871718" sldId="279"/>
            <ac:spMk id="61" creationId="{CA29B8CC-A110-C37C-DCC2-7D0A164F4630}"/>
          </ac:spMkLst>
        </pc:spChg>
        <pc:spChg chg="add mod">
          <ac:chgData name="Khushi Kumari" userId="6632c171883ca0b8" providerId="LiveId" clId="{F9CA9B84-1C1A-4A19-ABDA-99E44171585B}" dt="2024-01-07T06:18:09.678" v="1435" actId="14100"/>
          <ac:spMkLst>
            <pc:docMk/>
            <pc:sldMk cId="2726871718" sldId="279"/>
            <ac:spMk id="62" creationId="{8C3C18C9-565C-CED0-19D0-6280FDE34A72}"/>
          </ac:spMkLst>
        </pc:spChg>
        <pc:spChg chg="add mod">
          <ac:chgData name="Khushi Kumari" userId="6632c171883ca0b8" providerId="LiveId" clId="{F9CA9B84-1C1A-4A19-ABDA-99E44171585B}" dt="2024-01-07T06:18:09.678" v="1435" actId="14100"/>
          <ac:spMkLst>
            <pc:docMk/>
            <pc:sldMk cId="2726871718" sldId="279"/>
            <ac:spMk id="63" creationId="{5DF83A55-2B68-C65A-AC3E-0DFFC562F27D}"/>
          </ac:spMkLst>
        </pc:spChg>
        <pc:spChg chg="add mod">
          <ac:chgData name="Khushi Kumari" userId="6632c171883ca0b8" providerId="LiveId" clId="{F9CA9B84-1C1A-4A19-ABDA-99E44171585B}" dt="2024-01-07T06:18:09.678" v="1435" actId="14100"/>
          <ac:spMkLst>
            <pc:docMk/>
            <pc:sldMk cId="2726871718" sldId="279"/>
            <ac:spMk id="64" creationId="{EBE99207-72A0-03AB-1861-C346ADD7F016}"/>
          </ac:spMkLst>
        </pc:spChg>
        <pc:spChg chg="add mod">
          <ac:chgData name="Khushi Kumari" userId="6632c171883ca0b8" providerId="LiveId" clId="{F9CA9B84-1C1A-4A19-ABDA-99E44171585B}" dt="2024-01-07T06:18:09.678" v="1435" actId="14100"/>
          <ac:spMkLst>
            <pc:docMk/>
            <pc:sldMk cId="2726871718" sldId="279"/>
            <ac:spMk id="65" creationId="{C6345430-CF80-876F-8E04-42690502209C}"/>
          </ac:spMkLst>
        </pc:spChg>
        <pc:spChg chg="add mod">
          <ac:chgData name="Khushi Kumari" userId="6632c171883ca0b8" providerId="LiveId" clId="{F9CA9B84-1C1A-4A19-ABDA-99E44171585B}" dt="2024-01-07T06:18:09.678" v="1435" actId="14100"/>
          <ac:spMkLst>
            <pc:docMk/>
            <pc:sldMk cId="2726871718" sldId="279"/>
            <ac:spMk id="66" creationId="{DDBAB0D3-93EC-DB3C-FDD6-03934851EE47}"/>
          </ac:spMkLst>
        </pc:spChg>
        <pc:grpChg chg="add mod">
          <ac:chgData name="Khushi Kumari" userId="6632c171883ca0b8" providerId="LiveId" clId="{F9CA9B84-1C1A-4A19-ABDA-99E44171585B}" dt="2024-01-07T06:18:09.678" v="1435" actId="14100"/>
          <ac:grpSpMkLst>
            <pc:docMk/>
            <pc:sldMk cId="2726871718" sldId="279"/>
            <ac:grpSpMk id="4" creationId="{625CB1F6-0D79-5BBE-13AE-195B8ADF397D}"/>
          </ac:grpSpMkLst>
        </pc:grpChg>
      </pc:sldChg>
      <pc:sldChg chg="addSp modSp new mod">
        <pc:chgData name="Khushi Kumari" userId="6632c171883ca0b8" providerId="LiveId" clId="{F9CA9B84-1C1A-4A19-ABDA-99E44171585B}" dt="2024-01-07T06:21:56.309" v="1490" actId="14100"/>
        <pc:sldMkLst>
          <pc:docMk/>
          <pc:sldMk cId="2134830592" sldId="280"/>
        </pc:sldMkLst>
        <pc:spChg chg="mod">
          <ac:chgData name="Khushi Kumari" userId="6632c171883ca0b8" providerId="LiveId" clId="{F9CA9B84-1C1A-4A19-ABDA-99E44171585B}" dt="2024-01-07T06:21:56.309" v="1490" actId="14100"/>
          <ac:spMkLst>
            <pc:docMk/>
            <pc:sldMk cId="2134830592" sldId="280"/>
            <ac:spMk id="2" creationId="{CC214B7C-A6D6-C84C-1282-7A925703058D}"/>
          </ac:spMkLst>
        </pc:spChg>
        <pc:spChg chg="mod">
          <ac:chgData name="Khushi Kumari" userId="6632c171883ca0b8" providerId="LiveId" clId="{F9CA9B84-1C1A-4A19-ABDA-99E44171585B}" dt="2024-01-07T06:19:50.297" v="1444" actId="14100"/>
          <ac:spMkLst>
            <pc:docMk/>
            <pc:sldMk cId="2134830592" sldId="280"/>
            <ac:spMk id="3" creationId="{717EA6FE-0CAE-63AE-5CE0-321B760C75DA}"/>
          </ac:spMkLst>
        </pc:spChg>
        <pc:graphicFrameChg chg="add mod modGraphic">
          <ac:chgData name="Khushi Kumari" userId="6632c171883ca0b8" providerId="LiveId" clId="{F9CA9B84-1C1A-4A19-ABDA-99E44171585B}" dt="2024-01-07T06:21:40.577" v="1487" actId="14100"/>
          <ac:graphicFrameMkLst>
            <pc:docMk/>
            <pc:sldMk cId="2134830592" sldId="280"/>
            <ac:graphicFrameMk id="4" creationId="{BBFF4476-7153-4D28-9B94-633D053B9E46}"/>
          </ac:graphicFrameMkLst>
        </pc:graphicFrameChg>
      </pc:sldChg>
      <pc:sldChg chg="addSp delSp modSp new mod">
        <pc:chgData name="Khushi Kumari" userId="6632c171883ca0b8" providerId="LiveId" clId="{F9CA9B84-1C1A-4A19-ABDA-99E44171585B}" dt="2024-01-09T08:00:20.933" v="1664" actId="962"/>
        <pc:sldMkLst>
          <pc:docMk/>
          <pc:sldMk cId="706930732" sldId="281"/>
        </pc:sldMkLst>
        <pc:spChg chg="mod">
          <ac:chgData name="Khushi Kumari" userId="6632c171883ca0b8" providerId="LiveId" clId="{F9CA9B84-1C1A-4A19-ABDA-99E44171585B}" dt="2024-01-09T07:59:41.913" v="1654" actId="20577"/>
          <ac:spMkLst>
            <pc:docMk/>
            <pc:sldMk cId="706930732" sldId="281"/>
            <ac:spMk id="2" creationId="{CE13B629-2207-E4A8-B629-11B464B21A2D}"/>
          </ac:spMkLst>
        </pc:spChg>
        <pc:spChg chg="del mod">
          <ac:chgData name="Khushi Kumari" userId="6632c171883ca0b8" providerId="LiveId" clId="{F9CA9B84-1C1A-4A19-ABDA-99E44171585B}" dt="2024-01-09T08:00:13.546" v="1659" actId="931"/>
          <ac:spMkLst>
            <pc:docMk/>
            <pc:sldMk cId="706930732" sldId="281"/>
            <ac:spMk id="3" creationId="{53DF2354-1ECE-D513-5700-C5148B403DA2}"/>
          </ac:spMkLst>
        </pc:spChg>
        <pc:spChg chg="del mod">
          <ac:chgData name="Khushi Kumari" userId="6632c171883ca0b8" providerId="LiveId" clId="{F9CA9B84-1C1A-4A19-ABDA-99E44171585B}" dt="2024-01-09T08:00:20.248" v="1662" actId="931"/>
          <ac:spMkLst>
            <pc:docMk/>
            <pc:sldMk cId="706930732" sldId="281"/>
            <ac:spMk id="4" creationId="{CBBD2A27-7BFF-6AB8-2432-C505DC12C282}"/>
          </ac:spMkLst>
        </pc:spChg>
        <pc:picChg chg="add mod">
          <ac:chgData name="Khushi Kumari" userId="6632c171883ca0b8" providerId="LiveId" clId="{F9CA9B84-1C1A-4A19-ABDA-99E44171585B}" dt="2024-01-09T08:00:15.253" v="1661" actId="962"/>
          <ac:picMkLst>
            <pc:docMk/>
            <pc:sldMk cId="706930732" sldId="281"/>
            <ac:picMk id="6" creationId="{308FEA22-4D35-69AB-1D50-01B9E47EBB5F}"/>
          </ac:picMkLst>
        </pc:picChg>
        <pc:picChg chg="add mod">
          <ac:chgData name="Khushi Kumari" userId="6632c171883ca0b8" providerId="LiveId" clId="{F9CA9B84-1C1A-4A19-ABDA-99E44171585B}" dt="2024-01-09T08:00:20.933" v="1664" actId="962"/>
          <ac:picMkLst>
            <pc:docMk/>
            <pc:sldMk cId="706930732" sldId="281"/>
            <ac:picMk id="8" creationId="{099A0F90-2EA5-E65F-7FBB-488020C1A140}"/>
          </ac:picMkLst>
        </pc:picChg>
      </pc:sldChg>
      <pc:sldChg chg="addSp modSp new del mod">
        <pc:chgData name="Khushi Kumari" userId="6632c171883ca0b8" providerId="LiveId" clId="{F9CA9B84-1C1A-4A19-ABDA-99E44171585B}" dt="2024-01-07T06:36:09.141" v="1633" actId="47"/>
        <pc:sldMkLst>
          <pc:docMk/>
          <pc:sldMk cId="1759876524" sldId="281"/>
        </pc:sldMkLst>
        <pc:picChg chg="add mod">
          <ac:chgData name="Khushi Kumari" userId="6632c171883ca0b8" providerId="LiveId" clId="{F9CA9B84-1C1A-4A19-ABDA-99E44171585B}" dt="2024-01-07T06:35:12.952" v="1623" actId="14100"/>
          <ac:picMkLst>
            <pc:docMk/>
            <pc:sldMk cId="1759876524" sldId="281"/>
            <ac:picMk id="3" creationId="{2A47ADF5-7AB8-0A4E-4EDE-8C9478F4FDCC}"/>
          </ac:picMkLst>
        </pc:picChg>
      </pc:sldChg>
      <pc:sldChg chg="modSp new del mod">
        <pc:chgData name="Khushi Kumari" userId="6632c171883ca0b8" providerId="LiveId" clId="{F9CA9B84-1C1A-4A19-ABDA-99E44171585B}" dt="2024-01-07T06:37:06.659" v="1641" actId="680"/>
        <pc:sldMkLst>
          <pc:docMk/>
          <pc:sldMk cId="1810441485" sldId="281"/>
        </pc:sldMkLst>
        <pc:spChg chg="mod">
          <ac:chgData name="Khushi Kumari" userId="6632c171883ca0b8" providerId="LiveId" clId="{F9CA9B84-1C1A-4A19-ABDA-99E44171585B}" dt="2024-01-07T06:37:05.925" v="1640" actId="14100"/>
          <ac:spMkLst>
            <pc:docMk/>
            <pc:sldMk cId="1810441485" sldId="281"/>
            <ac:spMk id="2" creationId="{6E188664-8871-B3EA-8EE9-11E9EE195C32}"/>
          </ac:spMkLst>
        </pc:spChg>
      </pc:sldChg>
      <pc:sldChg chg="addSp delSp modSp new mod">
        <pc:chgData name="Khushi Kumari" userId="6632c171883ca0b8" providerId="LiveId" clId="{F9CA9B84-1C1A-4A19-ABDA-99E44171585B}" dt="2024-01-09T08:01:06.916" v="1681" actId="1076"/>
        <pc:sldMkLst>
          <pc:docMk/>
          <pc:sldMk cId="2748658383" sldId="282"/>
        </pc:sldMkLst>
        <pc:spChg chg="mod">
          <ac:chgData name="Khushi Kumari" userId="6632c171883ca0b8" providerId="LiveId" clId="{F9CA9B84-1C1A-4A19-ABDA-99E44171585B}" dt="2024-01-09T08:00:43.469" v="1673" actId="20577"/>
          <ac:spMkLst>
            <pc:docMk/>
            <pc:sldMk cId="2748658383" sldId="282"/>
            <ac:spMk id="2" creationId="{DE5C86B9-525D-8BAF-323E-45511620C3E5}"/>
          </ac:spMkLst>
        </pc:spChg>
        <pc:spChg chg="del">
          <ac:chgData name="Khushi Kumari" userId="6632c171883ca0b8" providerId="LiveId" clId="{F9CA9B84-1C1A-4A19-ABDA-99E44171585B}" dt="2024-01-09T08:00:49.045" v="1674" actId="931"/>
          <ac:spMkLst>
            <pc:docMk/>
            <pc:sldMk cId="2748658383" sldId="282"/>
            <ac:spMk id="3" creationId="{B8D6E3A1-CDD8-BD1C-CA9C-2AF2CE3D4D1F}"/>
          </ac:spMkLst>
        </pc:spChg>
        <pc:spChg chg="del">
          <ac:chgData name="Khushi Kumari" userId="6632c171883ca0b8" providerId="LiveId" clId="{F9CA9B84-1C1A-4A19-ABDA-99E44171585B}" dt="2024-01-09T08:01:02.939" v="1678" actId="931"/>
          <ac:spMkLst>
            <pc:docMk/>
            <pc:sldMk cId="2748658383" sldId="282"/>
            <ac:spMk id="4" creationId="{12CCD9CF-61FC-2441-287B-FEC4A9AC1DEE}"/>
          </ac:spMkLst>
        </pc:spChg>
        <pc:picChg chg="add mod">
          <ac:chgData name="Khushi Kumari" userId="6632c171883ca0b8" providerId="LiveId" clId="{F9CA9B84-1C1A-4A19-ABDA-99E44171585B}" dt="2024-01-09T08:00:52.573" v="1677" actId="1076"/>
          <ac:picMkLst>
            <pc:docMk/>
            <pc:sldMk cId="2748658383" sldId="282"/>
            <ac:picMk id="6" creationId="{DA003A8F-1C3A-05AE-D41A-925F9F9F3DDF}"/>
          </ac:picMkLst>
        </pc:picChg>
        <pc:picChg chg="add mod">
          <ac:chgData name="Khushi Kumari" userId="6632c171883ca0b8" providerId="LiveId" clId="{F9CA9B84-1C1A-4A19-ABDA-99E44171585B}" dt="2024-01-09T08:01:06.916" v="1681" actId="1076"/>
          <ac:picMkLst>
            <pc:docMk/>
            <pc:sldMk cId="2748658383" sldId="282"/>
            <ac:picMk id="8" creationId="{06632A3A-1984-EE66-0C43-D982DB0C0326}"/>
          </ac:picMkLst>
        </pc:picChg>
      </pc:sldChg>
      <pc:sldChg chg="addSp modSp new del mod">
        <pc:chgData name="Khushi Kumari" userId="6632c171883ca0b8" providerId="LiveId" clId="{F9CA9B84-1C1A-4A19-ABDA-99E44171585B}" dt="2024-01-07T06:36:07.841" v="1632" actId="47"/>
        <pc:sldMkLst>
          <pc:docMk/>
          <pc:sldMk cId="3820483176" sldId="282"/>
        </pc:sldMkLst>
        <pc:picChg chg="add mod">
          <ac:chgData name="Khushi Kumari" userId="6632c171883ca0b8" providerId="LiveId" clId="{F9CA9B84-1C1A-4A19-ABDA-99E44171585B}" dt="2024-01-07T06:35:50.604" v="1631" actId="14100"/>
          <ac:picMkLst>
            <pc:docMk/>
            <pc:sldMk cId="3820483176" sldId="282"/>
            <ac:picMk id="3" creationId="{2C521282-B85B-0B95-1D19-5F4CEB21D68E}"/>
          </ac:picMkLst>
        </pc:picChg>
      </pc:sldChg>
      <pc:sldChg chg="addSp delSp modSp new del mod">
        <pc:chgData name="Khushi Kumari" userId="6632c171883ca0b8" providerId="LiveId" clId="{F9CA9B84-1C1A-4A19-ABDA-99E44171585B}" dt="2024-01-09T08:02:42.380" v="1694" actId="47"/>
        <pc:sldMkLst>
          <pc:docMk/>
          <pc:sldMk cId="16115018" sldId="283"/>
        </pc:sldMkLst>
        <pc:spChg chg="mod">
          <ac:chgData name="Khushi Kumari" userId="6632c171883ca0b8" providerId="LiveId" clId="{F9CA9B84-1C1A-4A19-ABDA-99E44171585B}" dt="2024-01-09T08:02:07.779" v="1690" actId="20577"/>
          <ac:spMkLst>
            <pc:docMk/>
            <pc:sldMk cId="16115018" sldId="283"/>
            <ac:spMk id="2" creationId="{F30314A8-ECE9-7426-4615-9B2486ED1D74}"/>
          </ac:spMkLst>
        </pc:spChg>
        <pc:spChg chg="del">
          <ac:chgData name="Khushi Kumari" userId="6632c171883ca0b8" providerId="LiveId" clId="{F9CA9B84-1C1A-4A19-ABDA-99E44171585B}" dt="2024-01-09T08:02:13.596" v="1691" actId="931"/>
          <ac:spMkLst>
            <pc:docMk/>
            <pc:sldMk cId="16115018" sldId="283"/>
            <ac:spMk id="3" creationId="{5168C4ED-5B5F-DBF4-0AB3-0310FA97DBBE}"/>
          </ac:spMkLst>
        </pc:spChg>
        <pc:spChg chg="add mod">
          <ac:chgData name="Khushi Kumari" userId="6632c171883ca0b8" providerId="LiveId" clId="{F9CA9B84-1C1A-4A19-ABDA-99E44171585B}" dt="2024-01-09T08:02:40.004" v="1693" actId="478"/>
          <ac:spMkLst>
            <pc:docMk/>
            <pc:sldMk cId="16115018" sldId="283"/>
            <ac:spMk id="7" creationId="{72747CED-8C28-2A96-A600-948D8C5EBB60}"/>
          </ac:spMkLst>
        </pc:spChg>
        <pc:picChg chg="add del mod">
          <ac:chgData name="Khushi Kumari" userId="6632c171883ca0b8" providerId="LiveId" clId="{F9CA9B84-1C1A-4A19-ABDA-99E44171585B}" dt="2024-01-09T08:02:40.004" v="1693" actId="478"/>
          <ac:picMkLst>
            <pc:docMk/>
            <pc:sldMk cId="16115018" sldId="283"/>
            <ac:picMk id="5" creationId="{F7EE58B3-C556-73FC-F675-0AE1223A65CA}"/>
          </ac:picMkLst>
        </pc:picChg>
      </pc:sldChg>
      <pc:sldChg chg="addSp delSp modSp new mod">
        <pc:chgData name="Khushi Kumari" userId="6632c171883ca0b8" providerId="LiveId" clId="{F9CA9B84-1C1A-4A19-ABDA-99E44171585B}" dt="2024-01-09T08:03:12.405" v="1709" actId="1076"/>
        <pc:sldMkLst>
          <pc:docMk/>
          <pc:sldMk cId="2195216512" sldId="283"/>
        </pc:sldMkLst>
        <pc:spChg chg="mod">
          <ac:chgData name="Khushi Kumari" userId="6632c171883ca0b8" providerId="LiveId" clId="{F9CA9B84-1C1A-4A19-ABDA-99E44171585B}" dt="2024-01-09T08:02:52.628" v="1703" actId="20577"/>
          <ac:spMkLst>
            <pc:docMk/>
            <pc:sldMk cId="2195216512" sldId="283"/>
            <ac:spMk id="2" creationId="{B247E2D7-0E37-97D0-12B5-93E10D454251}"/>
          </ac:spMkLst>
        </pc:spChg>
        <pc:spChg chg="del">
          <ac:chgData name="Khushi Kumari" userId="6632c171883ca0b8" providerId="LiveId" clId="{F9CA9B84-1C1A-4A19-ABDA-99E44171585B}" dt="2024-01-09T08:02:57.241" v="1704" actId="931"/>
          <ac:spMkLst>
            <pc:docMk/>
            <pc:sldMk cId="2195216512" sldId="283"/>
            <ac:spMk id="3" creationId="{079E7128-7940-5D4C-A85F-2D82CC3189FD}"/>
          </ac:spMkLst>
        </pc:spChg>
        <pc:spChg chg="del">
          <ac:chgData name="Khushi Kumari" userId="6632c171883ca0b8" providerId="LiveId" clId="{F9CA9B84-1C1A-4A19-ABDA-99E44171585B}" dt="2024-01-09T08:03:08.495" v="1706" actId="931"/>
          <ac:spMkLst>
            <pc:docMk/>
            <pc:sldMk cId="2195216512" sldId="283"/>
            <ac:spMk id="4" creationId="{6DA10F8E-125A-0EF9-000B-D11A9EFF20A3}"/>
          </ac:spMkLst>
        </pc:spChg>
        <pc:picChg chg="add mod">
          <ac:chgData name="Khushi Kumari" userId="6632c171883ca0b8" providerId="LiveId" clId="{F9CA9B84-1C1A-4A19-ABDA-99E44171585B}" dt="2024-01-09T08:03:00.652" v="1705" actId="1076"/>
          <ac:picMkLst>
            <pc:docMk/>
            <pc:sldMk cId="2195216512" sldId="283"/>
            <ac:picMk id="6" creationId="{15F36B0D-1981-8F47-1D5A-E69A5FD53C50}"/>
          </ac:picMkLst>
        </pc:picChg>
        <pc:picChg chg="add mod">
          <ac:chgData name="Khushi Kumari" userId="6632c171883ca0b8" providerId="LiveId" clId="{F9CA9B84-1C1A-4A19-ABDA-99E44171585B}" dt="2024-01-09T08:03:12.405" v="1709" actId="1076"/>
          <ac:picMkLst>
            <pc:docMk/>
            <pc:sldMk cId="2195216512" sldId="283"/>
            <ac:picMk id="8" creationId="{1319886B-A66D-F12B-7D6F-A19D1C0CB9C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09/01/2024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09/01/2024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irejournals.com/paper-details/1705337"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8680" y="1696293"/>
            <a:ext cx="10363200" cy="1030686"/>
          </a:xfrm>
        </p:spPr>
        <p:txBody>
          <a:bodyPr>
            <a:normAutofit/>
          </a:bodyPr>
          <a:lstStyle/>
          <a:p>
            <a:r>
              <a:rPr lang="en-GB" sz="2700" dirty="0">
                <a:latin typeface="Verdana" panose="020B0604030504040204" pitchFamily="34" charset="0"/>
                <a:ea typeface="Verdana" panose="020B0604030504040204" pitchFamily="34" charset="0"/>
              </a:rPr>
              <a:t>PROJECT TITLE:</a:t>
            </a:r>
            <a:br>
              <a:rPr lang="en-GB" sz="2700" dirty="0">
                <a:latin typeface="Verdana" panose="020B0604030504040204" pitchFamily="34" charset="0"/>
                <a:ea typeface="Verdana" panose="020B0604030504040204" pitchFamily="34" charset="0"/>
              </a:rPr>
            </a:br>
            <a:r>
              <a:rPr lang="en-GB" sz="3200" b="1" dirty="0">
                <a:latin typeface="Verdana" panose="020B0604030504040204" pitchFamily="34" charset="0"/>
                <a:ea typeface="Verdana" panose="020B0604030504040204" pitchFamily="34" charset="0"/>
              </a:rPr>
              <a:t>“VEHICLE PARKING MANAGEMENT SYSTEM”</a:t>
            </a:r>
          </a:p>
        </p:txBody>
      </p:sp>
      <p:sp>
        <p:nvSpPr>
          <p:cNvPr id="3" name="Subtitle 2"/>
          <p:cNvSpPr>
            <a:spLocks noGrp="1"/>
          </p:cNvSpPr>
          <p:nvPr>
            <p:ph type="subTitle" idx="1"/>
          </p:nvPr>
        </p:nvSpPr>
        <p:spPr>
          <a:xfrm>
            <a:off x="790469" y="3274140"/>
            <a:ext cx="3970594" cy="552184"/>
          </a:xfrm>
        </p:spPr>
        <p:txBody>
          <a:bodyPr/>
          <a:lstStyle/>
          <a:p>
            <a:pPr algn="l"/>
            <a:r>
              <a:rPr lang="en-GB" b="1" dirty="0"/>
              <a:t>Batch Number: CSE-G161</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450485"/>
              </p:ext>
            </p:extLst>
          </p:nvPr>
        </p:nvGraphicFramePr>
        <p:xfrm>
          <a:off x="481614" y="3889961"/>
          <a:ext cx="5418666" cy="19405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20201CSE0824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KHUSHI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20201CSE0795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PALLAVI HP</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solidFill>
                            <a:schemeClr val="tx1"/>
                          </a:solidFill>
                        </a:rPr>
                        <a:t>20201CSE0840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CHETHANAA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b="0" dirty="0">
                <a:solidFill>
                  <a:schemeClr val="tx1"/>
                </a:solidFill>
              </a:rPr>
              <a:t>Ms. AYESHA TARANUM</a:t>
            </a:r>
          </a:p>
          <a:p>
            <a:pPr algn="l"/>
            <a:r>
              <a:rPr lang="en-GB" sz="1700" b="0">
                <a:solidFill>
                  <a:schemeClr val="tx1"/>
                </a:solidFill>
              </a:rPr>
              <a:t>Assistant </a:t>
            </a:r>
            <a:r>
              <a:rPr lang="en-GB" sz="1700" b="0" dirty="0">
                <a:solidFill>
                  <a:schemeClr val="tx1"/>
                </a:solidFill>
              </a:rPr>
              <a:t>Professor</a:t>
            </a:r>
          </a:p>
          <a:p>
            <a:pPr algn="l"/>
            <a:r>
              <a:rPr lang="en-GB" sz="1700" b="0" dirty="0">
                <a:solidFill>
                  <a:schemeClr val="tx1"/>
                </a:solidFill>
              </a:rPr>
              <a:t>School of Computer Science Engineering &amp; Information Science</a:t>
            </a:r>
          </a:p>
          <a:p>
            <a:pPr algn="l"/>
            <a:r>
              <a:rPr lang="en-GB" sz="1700" b="0" dirty="0">
                <a:solidFill>
                  <a:schemeClr val="tx1"/>
                </a:solidFill>
              </a:rPr>
              <a:t>Presidency University</a:t>
            </a:r>
          </a:p>
          <a:p>
            <a:pPr algn="l"/>
            <a:endParaRPr lang="en-GB" dirty="0"/>
          </a:p>
        </p:txBody>
      </p:sp>
      <p:sp>
        <p:nvSpPr>
          <p:cNvPr id="6" name="Subtitle 2"/>
          <p:cNvSpPr txBox="1">
            <a:spLocks/>
          </p:cNvSpPr>
          <p:nvPr/>
        </p:nvSpPr>
        <p:spPr>
          <a:xfrm>
            <a:off x="549807" y="590761"/>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a:p>
            <a:endParaRPr lang="en-GB" sz="2800" dirty="0">
              <a:solidFill>
                <a:schemeClr val="tx1"/>
              </a:solidFill>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7FC9-7CA6-9955-D896-E57789856B53}"/>
              </a:ext>
            </a:extLst>
          </p:cNvPr>
          <p:cNvSpPr>
            <a:spLocks noGrp="1"/>
          </p:cNvSpPr>
          <p:nvPr>
            <p:ph type="title"/>
          </p:nvPr>
        </p:nvSpPr>
        <p:spPr>
          <a:xfrm>
            <a:off x="838200" y="365126"/>
            <a:ext cx="10515600" cy="773864"/>
          </a:xfrm>
        </p:spPr>
        <p:txBody>
          <a:bodyPr/>
          <a:lstStyle/>
          <a:p>
            <a:r>
              <a:rPr lang="en-US" b="1" dirty="0"/>
              <a:t>4. Sequence Diagram</a:t>
            </a:r>
            <a:endParaRPr lang="en-IN" b="1" dirty="0"/>
          </a:p>
        </p:txBody>
      </p:sp>
      <p:pic>
        <p:nvPicPr>
          <p:cNvPr id="5" name="Content Placeholder 4" descr="A diagram of a login access&#10;&#10;Description automatically generated">
            <a:extLst>
              <a:ext uri="{FF2B5EF4-FFF2-40B4-BE49-F238E27FC236}">
                <a16:creationId xmlns:a16="http://schemas.microsoft.com/office/drawing/2014/main" id="{E990EDF4-076A-78F5-4081-AEB708F92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158" y="1411706"/>
            <a:ext cx="9801726" cy="4347410"/>
          </a:xfrm>
        </p:spPr>
      </p:pic>
    </p:spTree>
    <p:extLst>
      <p:ext uri="{BB962C8B-B14F-4D97-AF65-F5344CB8AC3E}">
        <p14:creationId xmlns:p14="http://schemas.microsoft.com/office/powerpoint/2010/main" val="103091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8A50-2A4B-6D23-D131-008CFB3C572A}"/>
              </a:ext>
            </a:extLst>
          </p:cNvPr>
          <p:cNvSpPr>
            <a:spLocks noGrp="1"/>
          </p:cNvSpPr>
          <p:nvPr>
            <p:ph type="title"/>
          </p:nvPr>
        </p:nvSpPr>
        <p:spPr>
          <a:xfrm>
            <a:off x="838200" y="365126"/>
            <a:ext cx="10515600" cy="725738"/>
          </a:xfrm>
        </p:spPr>
        <p:txBody>
          <a:bodyPr/>
          <a:lstStyle/>
          <a:p>
            <a:r>
              <a:rPr lang="en-US" b="1" dirty="0"/>
              <a:t>5. Activity Diagram</a:t>
            </a:r>
            <a:endParaRPr lang="en-IN" b="1" dirty="0"/>
          </a:p>
        </p:txBody>
      </p:sp>
      <p:pic>
        <p:nvPicPr>
          <p:cNvPr id="5" name="Content Placeholder 4" descr="A diagram of a computer program&#10;&#10;Description automatically generated">
            <a:extLst>
              <a:ext uri="{FF2B5EF4-FFF2-40B4-BE49-F238E27FC236}">
                <a16:creationId xmlns:a16="http://schemas.microsoft.com/office/drawing/2014/main" id="{C40D61F0-D7C8-3282-4E79-5AACA2D03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0148" y="365126"/>
            <a:ext cx="2302020" cy="5535279"/>
          </a:xfrm>
        </p:spPr>
      </p:pic>
    </p:spTree>
    <p:extLst>
      <p:ext uri="{BB962C8B-B14F-4D97-AF65-F5344CB8AC3E}">
        <p14:creationId xmlns:p14="http://schemas.microsoft.com/office/powerpoint/2010/main" val="173351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E8C8-B3FA-4A09-8079-7669A9345031}"/>
              </a:ext>
            </a:extLst>
          </p:cNvPr>
          <p:cNvSpPr>
            <a:spLocks noGrp="1"/>
          </p:cNvSpPr>
          <p:nvPr>
            <p:ph type="title"/>
          </p:nvPr>
        </p:nvSpPr>
        <p:spPr>
          <a:xfrm>
            <a:off x="838200" y="365126"/>
            <a:ext cx="10515600" cy="757822"/>
          </a:xfrm>
        </p:spPr>
        <p:txBody>
          <a:bodyPr/>
          <a:lstStyle/>
          <a:p>
            <a:r>
              <a:rPr lang="en-US" b="1" dirty="0"/>
              <a:t>6. State Chart Diagram</a:t>
            </a:r>
            <a:endParaRPr lang="en-IN" b="1" dirty="0"/>
          </a:p>
        </p:txBody>
      </p:sp>
      <p:pic>
        <p:nvPicPr>
          <p:cNvPr id="5" name="Content Placeholder 4" descr="A diagram of a service&#10;&#10;Description automatically generated">
            <a:extLst>
              <a:ext uri="{FF2B5EF4-FFF2-40B4-BE49-F238E27FC236}">
                <a16:creationId xmlns:a16="http://schemas.microsoft.com/office/drawing/2014/main" id="{494F673A-F7C8-98E8-515C-6E012F225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0590" y="1269081"/>
            <a:ext cx="8096250" cy="4552950"/>
          </a:xfrm>
        </p:spPr>
      </p:pic>
    </p:spTree>
    <p:extLst>
      <p:ext uri="{BB962C8B-B14F-4D97-AF65-F5344CB8AC3E}">
        <p14:creationId xmlns:p14="http://schemas.microsoft.com/office/powerpoint/2010/main" val="426282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F385-4C7B-A68A-D95F-5DEF052BEC33}"/>
              </a:ext>
            </a:extLst>
          </p:cNvPr>
          <p:cNvSpPr>
            <a:spLocks noGrp="1"/>
          </p:cNvSpPr>
          <p:nvPr>
            <p:ph type="title"/>
          </p:nvPr>
        </p:nvSpPr>
        <p:spPr>
          <a:xfrm>
            <a:off x="838200" y="365125"/>
            <a:ext cx="10515600" cy="821991"/>
          </a:xfrm>
        </p:spPr>
        <p:txBody>
          <a:bodyPr/>
          <a:lstStyle/>
          <a:p>
            <a:r>
              <a:rPr lang="en-US" b="1" dirty="0"/>
              <a:t>7. ER Diagram</a:t>
            </a:r>
            <a:endParaRPr lang="en-IN" b="1" dirty="0"/>
          </a:p>
        </p:txBody>
      </p:sp>
      <p:pic>
        <p:nvPicPr>
          <p:cNvPr id="5" name="Content Placeholder 4" descr="A diagram of a parking system&#10;&#10;Description automatically generated">
            <a:extLst>
              <a:ext uri="{FF2B5EF4-FFF2-40B4-BE49-F238E27FC236}">
                <a16:creationId xmlns:a16="http://schemas.microsoft.com/office/drawing/2014/main" id="{79FA9E6D-E305-33A6-7CCA-E3BEFF9705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989" y="1187117"/>
            <a:ext cx="9512969" cy="4663177"/>
          </a:xfrm>
        </p:spPr>
      </p:pic>
    </p:spTree>
    <p:extLst>
      <p:ext uri="{BB962C8B-B14F-4D97-AF65-F5344CB8AC3E}">
        <p14:creationId xmlns:p14="http://schemas.microsoft.com/office/powerpoint/2010/main" val="168191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94612"/>
          </a:xfrm>
        </p:spPr>
        <p:txBody>
          <a:bodyPr/>
          <a:lstStyle/>
          <a:p>
            <a:r>
              <a:rPr lang="en-GB" b="1" dirty="0"/>
              <a:t>Objectives</a:t>
            </a:r>
          </a:p>
        </p:txBody>
      </p:sp>
      <p:sp>
        <p:nvSpPr>
          <p:cNvPr id="3" name="Content Placeholder 2"/>
          <p:cNvSpPr>
            <a:spLocks noGrp="1"/>
          </p:cNvSpPr>
          <p:nvPr>
            <p:ph idx="1"/>
          </p:nvPr>
        </p:nvSpPr>
        <p:spPr>
          <a:xfrm>
            <a:off x="838200" y="802105"/>
            <a:ext cx="10515600" cy="5374858"/>
          </a:xfrm>
        </p:spPr>
        <p:txBody>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objective of the Vehicle Parking Management System (VPMS) are the specific goals and purposes that the system aims to achieve. These objectives guide the development and implementation process, outlining the intended outcomes and benefits. The objectives of the Vehicle Parking Management System (VPMS) project are formulated to address the existing challenges in parking management systems and to provide a comprehensive solution that enhances efficiency, security, and user experience. </a:t>
            </a:r>
            <a:endParaRPr lang="en-IN"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Following are the major objectives behind:</a:t>
            </a:r>
          </a:p>
          <a:p>
            <a:pPr marL="342900" marR="0" indent="-342900" algn="just">
              <a:lnSpc>
                <a:spcPct val="150000"/>
              </a:lnSpc>
              <a:spcBef>
                <a:spcPts val="0"/>
              </a:spcBef>
              <a:spcAft>
                <a:spcPts val="0"/>
              </a:spcAft>
              <a:buAutoNum type="arabicPeriod"/>
            </a:pPr>
            <a:r>
              <a:rPr lang="en-US" sz="1800" b="1" dirty="0">
                <a:effectLst/>
                <a:latin typeface="Times New Roman" panose="02020603050405020304" pitchFamily="18" charset="0"/>
                <a:ea typeface="Times New Roman" panose="02020603050405020304" pitchFamily="18" charset="0"/>
              </a:rPr>
              <a:t>Optimize Space Utilization</a:t>
            </a:r>
          </a:p>
          <a:p>
            <a:pPr marL="342900" marR="0" indent="-342900" algn="just">
              <a:lnSpc>
                <a:spcPct val="150000"/>
              </a:lnSpc>
              <a:spcBef>
                <a:spcPts val="0"/>
              </a:spcBef>
              <a:spcAft>
                <a:spcPts val="0"/>
              </a:spcAft>
              <a:buAutoNum type="arabicPeriod"/>
            </a:pPr>
            <a:r>
              <a:rPr lang="en-US" sz="1800" b="1" dirty="0">
                <a:effectLst/>
                <a:latin typeface="Times New Roman" panose="02020603050405020304" pitchFamily="18" charset="0"/>
                <a:ea typeface="Times New Roman" panose="02020603050405020304" pitchFamily="18" charset="0"/>
              </a:rPr>
              <a:t>Automate Entry and Exit Processes</a:t>
            </a:r>
            <a:endParaRPr lang="en-US" sz="1800" b="1" dirty="0">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pPr>
            <a:r>
              <a:rPr lang="en-US" sz="1800" b="1" dirty="0">
                <a:effectLst/>
                <a:latin typeface="Times New Roman" panose="02020603050405020304" pitchFamily="18" charset="0"/>
                <a:ea typeface="Times New Roman" panose="02020603050405020304" pitchFamily="18" charset="0"/>
              </a:rPr>
              <a:t>Real-time Monitoring and reporting</a:t>
            </a:r>
          </a:p>
          <a:p>
            <a:pPr marL="342900" marR="0" indent="-342900" algn="just">
              <a:lnSpc>
                <a:spcPct val="150000"/>
              </a:lnSpc>
              <a:spcBef>
                <a:spcPts val="0"/>
              </a:spcBef>
              <a:spcAft>
                <a:spcPts val="0"/>
              </a:spcAft>
              <a:buAutoNum type="arabicPeriod"/>
            </a:pPr>
            <a:r>
              <a:rPr lang="en-US" sz="1800" b="1" dirty="0">
                <a:effectLst/>
                <a:latin typeface="Times New Roman" panose="02020603050405020304" pitchFamily="18" charset="0"/>
                <a:ea typeface="Times New Roman" panose="02020603050405020304" pitchFamily="18" charset="0"/>
              </a:rPr>
              <a:t>Enhance Security Measures</a:t>
            </a:r>
            <a:endParaRPr lang="en-US" sz="1800" b="1" dirty="0">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pPr>
            <a:r>
              <a:rPr lang="en-US" sz="1800" b="1" dirty="0">
                <a:effectLst/>
                <a:latin typeface="Times New Roman" panose="02020603050405020304" pitchFamily="18" charset="0"/>
                <a:ea typeface="Times New Roman" panose="02020603050405020304" pitchFamily="18" charset="0"/>
              </a:rPr>
              <a:t>User-friendly Interface</a:t>
            </a:r>
          </a:p>
          <a:p>
            <a:pPr marL="342900" marR="0" indent="-342900" algn="just">
              <a:lnSpc>
                <a:spcPct val="150000"/>
              </a:lnSpc>
              <a:spcBef>
                <a:spcPts val="0"/>
              </a:spcBef>
              <a:spcAft>
                <a:spcPts val="0"/>
              </a:spcAft>
              <a:buAutoNum type="arabicPeriod"/>
            </a:pPr>
            <a:r>
              <a:rPr lang="en-US" sz="1800" b="1" dirty="0">
                <a:effectLst/>
                <a:latin typeface="Times New Roman" panose="02020603050405020304" pitchFamily="18" charset="0"/>
                <a:ea typeface="Times New Roman" panose="02020603050405020304" pitchFamily="18" charset="0"/>
              </a:rPr>
              <a:t>Integration with Modern Technologies</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14"/>
            <a:ext cx="10515600" cy="1063689"/>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129003"/>
            <a:ext cx="10631906" cy="4726366"/>
          </a:xfrm>
        </p:spPr>
        <p:txBody>
          <a:bodyPr>
            <a:normAutofit/>
          </a:bodyPr>
          <a:lstStyle/>
          <a:p>
            <a:pPr marL="0" marR="0" indent="0" algn="just">
              <a:lnSpc>
                <a:spcPct val="150000"/>
              </a:lnSpc>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SYSTEM DESIGN: </a:t>
            </a:r>
            <a:r>
              <a:rPr lang="en-US" sz="2000" dirty="0">
                <a:effectLst/>
                <a:latin typeface="Times New Roman" panose="02020603050405020304" pitchFamily="18" charset="0"/>
                <a:ea typeface="Times New Roman" panose="02020603050405020304" pitchFamily="18" charset="0"/>
              </a:rPr>
              <a:t>is done and handled with the help of table creation.</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system design for the Vehicle Parking Management System (VPMS) involves creating detailed plans for the structure and functionality of the system. This includes defining tables for data storage and outlining the overall architecture of the project.</a:t>
            </a:r>
            <a:endParaRPr lang="en-IN" sz="2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The Source code is a Python Script that uses the </a:t>
            </a:r>
            <a:r>
              <a:rPr lang="en-US" sz="2000" b="1" dirty="0">
                <a:effectLst/>
                <a:latin typeface="Times New Roman" panose="02020603050405020304" pitchFamily="18" charset="0"/>
                <a:ea typeface="Times New Roman" panose="02020603050405020304" pitchFamily="18" charset="0"/>
              </a:rPr>
              <a:t>PyQt5 library </a:t>
            </a:r>
            <a:r>
              <a:rPr lang="en-US" sz="2000" dirty="0">
                <a:effectLst/>
                <a:latin typeface="Times New Roman" panose="02020603050405020304" pitchFamily="18" charset="0"/>
                <a:ea typeface="Times New Roman" panose="02020603050405020304" pitchFamily="18" charset="0"/>
              </a:rPr>
              <a:t>to create a graphical user Interface (GUI) application. It consists of several classes and functions that define the behavior of the application.</a:t>
            </a:r>
          </a:p>
          <a:p>
            <a:pPr marL="0" indent="0" algn="just">
              <a:lnSpc>
                <a:spcPct val="150000"/>
              </a:lnSpc>
              <a:spcBef>
                <a:spcPts val="0"/>
              </a:spcBef>
              <a:buNone/>
            </a:pPr>
            <a:r>
              <a:rPr lang="en-US" sz="2000" dirty="0">
                <a:latin typeface="Times New Roman" panose="02020603050405020304" pitchFamily="18" charset="0"/>
                <a:ea typeface="Times New Roman" panose="02020603050405020304" pitchFamily="18" charset="0"/>
              </a:rPr>
              <a:t>1. </a:t>
            </a:r>
            <a:r>
              <a:rPr lang="en-US" sz="2000" b="1" dirty="0">
                <a:effectLst/>
                <a:latin typeface="Times New Roman" panose="02020603050405020304" pitchFamily="18" charset="0"/>
                <a:ea typeface="Times New Roman" panose="02020603050405020304" pitchFamily="18" charset="0"/>
              </a:rPr>
              <a:t>Table Details:</a:t>
            </a: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spcBef>
                <a:spcPts val="0"/>
              </a:spcBef>
              <a:buNone/>
            </a:pPr>
            <a:r>
              <a:rPr lang="en-US" sz="2000" dirty="0">
                <a:latin typeface="Times New Roman" panose="02020603050405020304" pitchFamily="18" charset="0"/>
                <a:ea typeface="Times New Roman" panose="02020603050405020304" pitchFamily="18" charset="0"/>
              </a:rPr>
              <a:t>2. </a:t>
            </a:r>
            <a:r>
              <a:rPr lang="en-US" sz="2000" b="1" dirty="0">
                <a:effectLst/>
                <a:latin typeface="Times New Roman" panose="02020603050405020304" pitchFamily="18" charset="0"/>
                <a:ea typeface="Times New Roman" panose="02020603050405020304" pitchFamily="18" charset="0"/>
              </a:rPr>
              <a:t>Implementation:</a:t>
            </a:r>
            <a:endParaRPr lang="en-IN" sz="20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rPr>
              <a:t>3. </a:t>
            </a:r>
            <a:r>
              <a:rPr lang="en-US" sz="2000" b="1" dirty="0">
                <a:effectLst/>
                <a:latin typeface="Times New Roman" panose="02020603050405020304" pitchFamily="18" charset="0"/>
                <a:ea typeface="Times New Roman" panose="02020603050405020304" pitchFamily="18" charset="0"/>
              </a:rPr>
              <a:t>Source Code Overview</a:t>
            </a:r>
            <a:endParaRPr lang="en-IN" sz="20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05F2-FA46-A927-B15E-EECEDBF096D5}"/>
              </a:ext>
            </a:extLst>
          </p:cNvPr>
          <p:cNvSpPr>
            <a:spLocks noGrp="1"/>
          </p:cNvSpPr>
          <p:nvPr>
            <p:ph type="title"/>
          </p:nvPr>
        </p:nvSpPr>
        <p:spPr>
          <a:xfrm>
            <a:off x="838200" y="1240971"/>
            <a:ext cx="10515600" cy="4516017"/>
          </a:xfrm>
        </p:spPr>
        <p:txBody>
          <a:bodyPr>
            <a:normAutofit fontScale="90000"/>
          </a:bodyPr>
          <a:lstStyle/>
          <a:p>
            <a:pPr marL="0" marR="0">
              <a:lnSpc>
                <a:spcPct val="150000"/>
              </a:lnSpc>
              <a:spcBef>
                <a:spcPts val="0"/>
              </a:spcBef>
              <a:spcAft>
                <a:spcPts val="0"/>
              </a:spcAft>
            </a:pPr>
            <a:r>
              <a:rPr lang="en-US" sz="2700" b="1" dirty="0">
                <a:effectLst/>
                <a:latin typeface="Times New Roman" panose="02020603050405020304" pitchFamily="18" charset="0"/>
                <a:ea typeface="Times New Roman" panose="02020603050405020304" pitchFamily="18" charset="0"/>
              </a:rPr>
              <a:t>Implementation Flow:</a:t>
            </a:r>
            <a:br>
              <a:rPr lang="en-IN" sz="2700"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Initialization: The script initializes the necessary modules and classes.</a:t>
            </a:r>
            <a:br>
              <a:rPr lang="en-IN" sz="2200"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Window Display Functions:</a:t>
            </a:r>
            <a:r>
              <a:rPr lang="en-US" sz="2200" dirty="0">
                <a:effectLst/>
                <a:latin typeface="Times New Roman" panose="02020603050405020304" pitchFamily="18" charset="0"/>
                <a:ea typeface="Times New Roman" panose="02020603050405020304" pitchFamily="18" charset="0"/>
              </a:rPr>
              <a:t> Functions to display setup and login windows are defined.</a:t>
            </a:r>
            <a:br>
              <a:rPr lang="en-IN" sz="2200"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Application Initialization:</a:t>
            </a:r>
            <a:r>
              <a:rPr lang="en-US" sz="2200" dirty="0">
                <a:effectLst/>
                <a:latin typeface="Times New Roman" panose="02020603050405020304" pitchFamily="18" charset="0"/>
                <a:ea typeface="Times New Roman" panose="02020603050405020304" pitchFamily="18" charset="0"/>
              </a:rPr>
              <a:t> An instance of QApplication and window classes are created.</a:t>
            </a:r>
            <a:br>
              <a:rPr lang="en-IN" sz="2200"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Checking Configuration:</a:t>
            </a:r>
            <a:r>
              <a:rPr lang="en-US" sz="2200" dirty="0">
                <a:effectLst/>
                <a:latin typeface="Times New Roman" panose="02020603050405020304" pitchFamily="18" charset="0"/>
                <a:ea typeface="Times New Roman" panose="02020603050405020304" pitchFamily="18" charset="0"/>
              </a:rPr>
              <a:t> The script checks for the existence of a configuration file to determine the flow.</a:t>
            </a:r>
            <a:br>
              <a:rPr lang="en-IN" sz="2200"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Timer Execution:</a:t>
            </a:r>
            <a:r>
              <a:rPr lang="en-US" sz="2200" dirty="0">
                <a:effectLst/>
                <a:latin typeface="Times New Roman" panose="02020603050405020304" pitchFamily="18" charset="0"/>
                <a:ea typeface="Times New Roman" panose="02020603050405020304" pitchFamily="18" charset="0"/>
              </a:rPr>
              <a:t> Depending on the existence of the configuration file, timers are set to display the appropriate window.</a:t>
            </a:r>
            <a:br>
              <a:rPr lang="en-IN" sz="2200"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Application Execution:</a:t>
            </a:r>
            <a:r>
              <a:rPr lang="en-US" sz="2200" dirty="0">
                <a:effectLst/>
                <a:latin typeface="Times New Roman" panose="02020603050405020304" pitchFamily="18" charset="0"/>
                <a:ea typeface="Times New Roman" panose="02020603050405020304" pitchFamily="18" charset="0"/>
              </a:rPr>
              <a:t> The script enters the application's event loop and executes the application.</a:t>
            </a:r>
            <a:br>
              <a:rPr lang="en-IN" sz="2200" dirty="0">
                <a:effectLst/>
                <a:latin typeface="Times New Roman" panose="02020603050405020304" pitchFamily="18" charset="0"/>
                <a:ea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rPr>
              <a:t>This implementation flow provides a foundation for the VPMS, utilizing Python, PyQT for the GUI, and MySQL for efficient data storage. The design ensures a user-friendly interface and effective management of parking spaces and vehicle information.</a:t>
            </a:r>
            <a:br>
              <a:rPr lang="en-IN" sz="22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66175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9045"/>
          </a:xfrm>
        </p:spPr>
        <p:txBody>
          <a:bodyPr/>
          <a:lstStyle/>
          <a:p>
            <a:r>
              <a:rPr lang="en-GB" b="1" dirty="0"/>
              <a:t>Timeline of Project</a:t>
            </a:r>
          </a:p>
        </p:txBody>
      </p:sp>
      <p:sp>
        <p:nvSpPr>
          <p:cNvPr id="3" name="Content Placeholder 2"/>
          <p:cNvSpPr>
            <a:spLocks noGrp="1"/>
          </p:cNvSpPr>
          <p:nvPr>
            <p:ph idx="1"/>
          </p:nvPr>
        </p:nvSpPr>
        <p:spPr>
          <a:xfrm>
            <a:off x="838200" y="867747"/>
            <a:ext cx="10515600" cy="4935894"/>
          </a:xfrm>
        </p:spPr>
        <p:txBody>
          <a:bodyPr>
            <a:normAutofit fontScale="77500" lnSpcReduction="20000"/>
          </a:bodyPr>
          <a:lstStyle/>
          <a:p>
            <a:pPr marL="0" marR="0" indent="0" algn="just">
              <a:lnSpc>
                <a:spcPct val="150000"/>
              </a:lnSpc>
              <a:spcBef>
                <a:spcPts val="0"/>
              </a:spcBef>
              <a:spcAft>
                <a:spcPts val="0"/>
              </a:spcAft>
              <a:buNone/>
              <a:tabLst>
                <a:tab pos="619125" algn="l"/>
              </a:tabLst>
            </a:pPr>
            <a:r>
              <a:rPr lang="en-US" sz="1800" dirty="0">
                <a:effectLst/>
                <a:latin typeface="Times New Roman" panose="02020603050405020304" pitchFamily="18" charset="0"/>
                <a:ea typeface="Times New Roman" panose="02020603050405020304" pitchFamily="18" charset="0"/>
              </a:rPr>
              <a:t>The timeline of a project refers to the planned sequence of activities and events from the project's initiation to its completion. The timeline is typically depicted on a Gantt chart or in a project schedule. Here's a breakdown of the project timeline:</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tabLst>
                <a:tab pos="619125" algn="l"/>
              </a:tabLst>
            </a:pPr>
            <a:r>
              <a:rPr lang="en-US" sz="1800" b="1" dirty="0">
                <a:effectLst/>
                <a:latin typeface="Times New Roman" panose="02020603050405020304" pitchFamily="18" charset="0"/>
                <a:ea typeface="Times New Roman" panose="02020603050405020304" pitchFamily="18" charset="0"/>
              </a:rPr>
              <a:t>1. Initiation:</a:t>
            </a:r>
            <a:endParaRPr lang="en-IN"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The project timeline begins with the initiation phase, where the project is defined at a broad level. Goals, objectives, and initial planning take place during this stage.</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tabLst>
                <a:tab pos="619125" algn="l"/>
              </a:tabLst>
            </a:pPr>
            <a:r>
              <a:rPr lang="en-US" sz="1800" b="1" dirty="0">
                <a:effectLst/>
                <a:latin typeface="Times New Roman" panose="02020603050405020304" pitchFamily="18" charset="0"/>
                <a:ea typeface="Times New Roman" panose="02020603050405020304" pitchFamily="18" charset="0"/>
              </a:rPr>
              <a:t>2. Planning</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Detailed planning follows the initiation, involving the creation of project plans, task lists, resource allocation, budgeting, and scheduling. The Gantt chart is a valuable tool during the planning phase to visualize the project schedule.</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tabLst>
                <a:tab pos="619125" algn="l"/>
              </a:tabLst>
            </a:pPr>
            <a:r>
              <a:rPr lang="en-US" sz="1800" b="1" dirty="0">
                <a:effectLst/>
                <a:latin typeface="Times New Roman" panose="02020603050405020304" pitchFamily="18" charset="0"/>
                <a:ea typeface="Times New Roman" panose="02020603050405020304" pitchFamily="18" charset="0"/>
              </a:rPr>
              <a:t>3. Execution:</a:t>
            </a:r>
            <a:endParaRPr lang="en-IN"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The execution phase is where the actual work of the project is carried out. Tasks identified in the planning phase are executed, and resources are actively engaged.</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tabLst>
                <a:tab pos="619125" algn="l"/>
              </a:tabLst>
            </a:pPr>
            <a:r>
              <a:rPr lang="en-US" sz="1800" b="1" dirty="0">
                <a:effectLst/>
                <a:latin typeface="Times New Roman" panose="02020603050405020304" pitchFamily="18" charset="0"/>
                <a:ea typeface="Times New Roman" panose="02020603050405020304" pitchFamily="18" charset="0"/>
              </a:rPr>
              <a:t>4. Monitoring and Controlling:</a:t>
            </a:r>
            <a:endParaRPr lang="en-IN"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Throughout the project, monitoring and controlling activities occur. Progress is tracked against the project schedule, and adjustments are made as necessary. Gantt charts aid in real-time monitoring of task completion.</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tabLst>
                <a:tab pos="619125" algn="l"/>
              </a:tabLst>
            </a:pPr>
            <a:r>
              <a:rPr lang="en-US" sz="1800" b="1" dirty="0">
                <a:effectLst/>
                <a:latin typeface="Times New Roman" panose="02020603050405020304" pitchFamily="18" charset="0"/>
                <a:ea typeface="Times New Roman" panose="02020603050405020304" pitchFamily="18" charset="0"/>
              </a:rPr>
              <a:t>5. Completion:</a:t>
            </a:r>
            <a:endParaRPr lang="en-IN"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r>
              <a:rPr lang="en-US" sz="1800" dirty="0">
                <a:effectLst/>
                <a:latin typeface="Times New Roman" panose="02020603050405020304" pitchFamily="18" charset="0"/>
                <a:ea typeface="Times New Roman" panose="02020603050405020304" pitchFamily="18" charset="0"/>
              </a:rPr>
              <a:t>The project timeline concludes with the completion of all tasks and the achievement of project objectives. Final deliverables are produced, and the project is closed.</a:t>
            </a:r>
            <a:endParaRPr lang="en-IN"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tabLst>
                <a:tab pos="619125"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733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CE04-2DA7-CE71-694D-D6CCD1EB1421}"/>
              </a:ext>
            </a:extLst>
          </p:cNvPr>
          <p:cNvSpPr>
            <a:spLocks noGrp="1"/>
          </p:cNvSpPr>
          <p:nvPr>
            <p:ph type="title"/>
          </p:nvPr>
        </p:nvSpPr>
        <p:spPr>
          <a:xfrm>
            <a:off x="838200" y="365126"/>
            <a:ext cx="10515600" cy="773864"/>
          </a:xfrm>
        </p:spPr>
        <p:txBody>
          <a:bodyPr/>
          <a:lstStyle/>
          <a:p>
            <a:r>
              <a:rPr lang="en-US" b="1" dirty="0"/>
              <a:t>Timeline Duration Estimation</a:t>
            </a:r>
            <a:endParaRPr lang="en-IN" b="1" dirty="0"/>
          </a:p>
        </p:txBody>
      </p:sp>
      <p:sp>
        <p:nvSpPr>
          <p:cNvPr id="3" name="Content Placeholder 2">
            <a:extLst>
              <a:ext uri="{FF2B5EF4-FFF2-40B4-BE49-F238E27FC236}">
                <a16:creationId xmlns:a16="http://schemas.microsoft.com/office/drawing/2014/main" id="{B3975917-62A0-7F41-78D4-ACE055AEA15C}"/>
              </a:ext>
            </a:extLst>
          </p:cNvPr>
          <p:cNvSpPr>
            <a:spLocks noGrp="1"/>
          </p:cNvSpPr>
          <p:nvPr>
            <p:ph idx="1"/>
          </p:nvPr>
        </p:nvSpPr>
        <p:spPr>
          <a:xfrm>
            <a:off x="905068" y="1138990"/>
            <a:ext cx="10448731" cy="5037973"/>
          </a:xfrm>
        </p:spPr>
        <p:txBody>
          <a:bodyPr/>
          <a:lstStyle/>
          <a:p>
            <a:pPr marL="0" indent="0">
              <a:buNone/>
            </a:pPr>
            <a:r>
              <a:rPr lang="en-US" dirty="0">
                <a:solidFill>
                  <a:schemeClr val="bg1"/>
                </a:solidFill>
              </a:rPr>
              <a:t>.</a:t>
            </a:r>
            <a:endParaRPr lang="en-IN" dirty="0">
              <a:solidFill>
                <a:schemeClr val="bg1"/>
              </a:solidFill>
            </a:endParaRPr>
          </a:p>
        </p:txBody>
      </p:sp>
      <p:grpSp>
        <p:nvGrpSpPr>
          <p:cNvPr id="4" name="Group 3">
            <a:extLst>
              <a:ext uri="{FF2B5EF4-FFF2-40B4-BE49-F238E27FC236}">
                <a16:creationId xmlns:a16="http://schemas.microsoft.com/office/drawing/2014/main" id="{625CB1F6-0D79-5BBE-13AE-195B8ADF397D}"/>
              </a:ext>
            </a:extLst>
          </p:cNvPr>
          <p:cNvGrpSpPr>
            <a:grpSpLocks/>
          </p:cNvGrpSpPr>
          <p:nvPr/>
        </p:nvGrpSpPr>
        <p:grpSpPr bwMode="auto">
          <a:xfrm>
            <a:off x="2192693" y="1380931"/>
            <a:ext cx="7641771" cy="4422709"/>
            <a:chOff x="-5679" y="0"/>
            <a:chExt cx="63075" cy="34864"/>
          </a:xfrm>
        </p:grpSpPr>
        <p:sp>
          <p:nvSpPr>
            <p:cNvPr id="5" name="Rectangle 4">
              <a:extLst>
                <a:ext uri="{FF2B5EF4-FFF2-40B4-BE49-F238E27FC236}">
                  <a16:creationId xmlns:a16="http://schemas.microsoft.com/office/drawing/2014/main" id="{898F6359-BC91-C0EF-F539-414B614ADF1E}"/>
                </a:ext>
              </a:extLst>
            </p:cNvPr>
            <p:cNvSpPr>
              <a:spLocks noChangeArrowheads="1"/>
            </p:cNvSpPr>
            <p:nvPr/>
          </p:nvSpPr>
          <p:spPr bwMode="auto">
            <a:xfrm>
              <a:off x="56970" y="32979"/>
              <a:ext cx="426" cy="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IN" sz="1000" b="1">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p:txBody>
        </p:sp>
        <p:sp>
          <p:nvSpPr>
            <p:cNvPr id="6" name="Shape 6987">
              <a:extLst>
                <a:ext uri="{FF2B5EF4-FFF2-40B4-BE49-F238E27FC236}">
                  <a16:creationId xmlns:a16="http://schemas.microsoft.com/office/drawing/2014/main" id="{37BE603D-F2B4-B485-85C0-E5FA5BAAC6C4}"/>
                </a:ext>
              </a:extLst>
            </p:cNvPr>
            <p:cNvSpPr>
              <a:spLocks/>
            </p:cNvSpPr>
            <p:nvPr/>
          </p:nvSpPr>
          <p:spPr bwMode="auto">
            <a:xfrm>
              <a:off x="15920" y="676"/>
              <a:ext cx="0" cy="28642"/>
            </a:xfrm>
            <a:custGeom>
              <a:avLst/>
              <a:gdLst>
                <a:gd name="T0" fmla="*/ 0 h 2864231"/>
                <a:gd name="T1" fmla="*/ 2864231 h 2864231"/>
                <a:gd name="T2" fmla="*/ 0 h 2864231"/>
                <a:gd name="T3" fmla="*/ 2864231 h 2864231"/>
              </a:gdLst>
              <a:ahLst/>
              <a:cxnLst>
                <a:cxn ang="0">
                  <a:pos x="0" y="T0"/>
                </a:cxn>
                <a:cxn ang="0">
                  <a:pos x="0" y="T1"/>
                </a:cxn>
              </a:cxnLst>
              <a:rect l="0" t="T2" r="0" b="T3"/>
              <a:pathLst>
                <a:path h="2864231">
                  <a:moveTo>
                    <a:pt x="0" y="0"/>
                  </a:moveTo>
                  <a:lnTo>
                    <a:pt x="0" y="2864231"/>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7" name="Shape 6988">
              <a:extLst>
                <a:ext uri="{FF2B5EF4-FFF2-40B4-BE49-F238E27FC236}">
                  <a16:creationId xmlns:a16="http://schemas.microsoft.com/office/drawing/2014/main" id="{E828AF3B-A05F-70BF-1681-60C7048FDDD6}"/>
                </a:ext>
              </a:extLst>
            </p:cNvPr>
            <p:cNvSpPr>
              <a:spLocks/>
            </p:cNvSpPr>
            <p:nvPr/>
          </p:nvSpPr>
          <p:spPr bwMode="auto">
            <a:xfrm>
              <a:off x="27198" y="676"/>
              <a:ext cx="0" cy="28642"/>
            </a:xfrm>
            <a:custGeom>
              <a:avLst/>
              <a:gdLst>
                <a:gd name="T0" fmla="*/ 0 h 2864231"/>
                <a:gd name="T1" fmla="*/ 2864231 h 2864231"/>
                <a:gd name="T2" fmla="*/ 0 h 2864231"/>
                <a:gd name="T3" fmla="*/ 2864231 h 2864231"/>
              </a:gdLst>
              <a:ahLst/>
              <a:cxnLst>
                <a:cxn ang="0">
                  <a:pos x="0" y="T0"/>
                </a:cxn>
                <a:cxn ang="0">
                  <a:pos x="0" y="T1"/>
                </a:cxn>
              </a:cxnLst>
              <a:rect l="0" t="T2" r="0" b="T3"/>
              <a:pathLst>
                <a:path h="2864231">
                  <a:moveTo>
                    <a:pt x="0" y="0"/>
                  </a:moveTo>
                  <a:lnTo>
                    <a:pt x="0" y="2864231"/>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8" name="Shape 6989">
              <a:extLst>
                <a:ext uri="{FF2B5EF4-FFF2-40B4-BE49-F238E27FC236}">
                  <a16:creationId xmlns:a16="http://schemas.microsoft.com/office/drawing/2014/main" id="{E899079E-AD2A-D03F-3752-30686B11E14F}"/>
                </a:ext>
              </a:extLst>
            </p:cNvPr>
            <p:cNvSpPr>
              <a:spLocks/>
            </p:cNvSpPr>
            <p:nvPr/>
          </p:nvSpPr>
          <p:spPr bwMode="auto">
            <a:xfrm>
              <a:off x="38475" y="676"/>
              <a:ext cx="0" cy="28642"/>
            </a:xfrm>
            <a:custGeom>
              <a:avLst/>
              <a:gdLst>
                <a:gd name="T0" fmla="*/ 0 h 2864231"/>
                <a:gd name="T1" fmla="*/ 2864231 h 2864231"/>
                <a:gd name="T2" fmla="*/ 0 h 2864231"/>
                <a:gd name="T3" fmla="*/ 2864231 h 2864231"/>
              </a:gdLst>
              <a:ahLst/>
              <a:cxnLst>
                <a:cxn ang="0">
                  <a:pos x="0" y="T0"/>
                </a:cxn>
                <a:cxn ang="0">
                  <a:pos x="0" y="T1"/>
                </a:cxn>
              </a:cxnLst>
              <a:rect l="0" t="T2" r="0" b="T3"/>
              <a:pathLst>
                <a:path h="2864231">
                  <a:moveTo>
                    <a:pt x="0" y="0"/>
                  </a:moveTo>
                  <a:lnTo>
                    <a:pt x="0" y="2864231"/>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9" name="Shape 6990">
              <a:extLst>
                <a:ext uri="{FF2B5EF4-FFF2-40B4-BE49-F238E27FC236}">
                  <a16:creationId xmlns:a16="http://schemas.microsoft.com/office/drawing/2014/main" id="{8842F23B-7888-1393-7AC7-A1F4A36BD4D5}"/>
                </a:ext>
              </a:extLst>
            </p:cNvPr>
            <p:cNvSpPr>
              <a:spLocks/>
            </p:cNvSpPr>
            <p:nvPr/>
          </p:nvSpPr>
          <p:spPr bwMode="auto">
            <a:xfrm>
              <a:off x="49764" y="676"/>
              <a:ext cx="0" cy="28642"/>
            </a:xfrm>
            <a:custGeom>
              <a:avLst/>
              <a:gdLst>
                <a:gd name="T0" fmla="*/ 0 h 2864231"/>
                <a:gd name="T1" fmla="*/ 2864231 h 2864231"/>
                <a:gd name="T2" fmla="*/ 0 h 2864231"/>
                <a:gd name="T3" fmla="*/ 2864231 h 2864231"/>
              </a:gdLst>
              <a:ahLst/>
              <a:cxnLst>
                <a:cxn ang="0">
                  <a:pos x="0" y="T0"/>
                </a:cxn>
                <a:cxn ang="0">
                  <a:pos x="0" y="T1"/>
                </a:cxn>
              </a:cxnLst>
              <a:rect l="0" t="T2" r="0" b="T3"/>
              <a:pathLst>
                <a:path h="2864231">
                  <a:moveTo>
                    <a:pt x="0" y="0"/>
                  </a:moveTo>
                  <a:lnTo>
                    <a:pt x="0" y="2864231"/>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0" name="Shape 6991">
              <a:extLst>
                <a:ext uri="{FF2B5EF4-FFF2-40B4-BE49-F238E27FC236}">
                  <a16:creationId xmlns:a16="http://schemas.microsoft.com/office/drawing/2014/main" id="{C87D7472-C178-8850-0569-E359C6D0AF06}"/>
                </a:ext>
              </a:extLst>
            </p:cNvPr>
            <p:cNvSpPr>
              <a:spLocks/>
            </p:cNvSpPr>
            <p:nvPr/>
          </p:nvSpPr>
          <p:spPr bwMode="auto">
            <a:xfrm>
              <a:off x="4648" y="29318"/>
              <a:ext cx="46808" cy="0"/>
            </a:xfrm>
            <a:custGeom>
              <a:avLst/>
              <a:gdLst>
                <a:gd name="T0" fmla="*/ 0 w 4680839"/>
                <a:gd name="T1" fmla="*/ 4680839 w 4680839"/>
                <a:gd name="T2" fmla="*/ 0 w 4680839"/>
                <a:gd name="T3" fmla="*/ 4680839 w 4680839"/>
              </a:gdLst>
              <a:ahLst/>
              <a:cxnLst>
                <a:cxn ang="0">
                  <a:pos x="T0" y="0"/>
                </a:cxn>
                <a:cxn ang="0">
                  <a:pos x="T1" y="0"/>
                </a:cxn>
              </a:cxnLst>
              <a:rect l="T2" t="0" r="T3" b="0"/>
              <a:pathLst>
                <a:path w="4680839">
                  <a:moveTo>
                    <a:pt x="0" y="0"/>
                  </a:moveTo>
                  <a:lnTo>
                    <a:pt x="4680839"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1" name="Shape 6992">
              <a:extLst>
                <a:ext uri="{FF2B5EF4-FFF2-40B4-BE49-F238E27FC236}">
                  <a16:creationId xmlns:a16="http://schemas.microsoft.com/office/drawing/2014/main" id="{B62A13E7-351B-97E4-C87D-09D071FDC1E3}"/>
                </a:ext>
              </a:extLst>
            </p:cNvPr>
            <p:cNvSpPr>
              <a:spLocks/>
            </p:cNvSpPr>
            <p:nvPr/>
          </p:nvSpPr>
          <p:spPr bwMode="auto">
            <a:xfrm>
              <a:off x="4648" y="25238"/>
              <a:ext cx="46808" cy="0"/>
            </a:xfrm>
            <a:custGeom>
              <a:avLst/>
              <a:gdLst>
                <a:gd name="T0" fmla="*/ 0 w 4680839"/>
                <a:gd name="T1" fmla="*/ 4680839 w 4680839"/>
                <a:gd name="T2" fmla="*/ 0 w 4680839"/>
                <a:gd name="T3" fmla="*/ 4680839 w 4680839"/>
              </a:gdLst>
              <a:ahLst/>
              <a:cxnLst>
                <a:cxn ang="0">
                  <a:pos x="T0" y="0"/>
                </a:cxn>
                <a:cxn ang="0">
                  <a:pos x="T1" y="0"/>
                </a:cxn>
              </a:cxnLst>
              <a:rect l="T2" t="0" r="T3" b="0"/>
              <a:pathLst>
                <a:path w="4680839">
                  <a:moveTo>
                    <a:pt x="0" y="0"/>
                  </a:moveTo>
                  <a:lnTo>
                    <a:pt x="4680839"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2" name="Shape 6993">
              <a:extLst>
                <a:ext uri="{FF2B5EF4-FFF2-40B4-BE49-F238E27FC236}">
                  <a16:creationId xmlns:a16="http://schemas.microsoft.com/office/drawing/2014/main" id="{1526487D-1DE4-7423-9363-04215900A165}"/>
                </a:ext>
              </a:extLst>
            </p:cNvPr>
            <p:cNvSpPr>
              <a:spLocks/>
            </p:cNvSpPr>
            <p:nvPr/>
          </p:nvSpPr>
          <p:spPr bwMode="auto">
            <a:xfrm>
              <a:off x="4648" y="21123"/>
              <a:ext cx="46808" cy="0"/>
            </a:xfrm>
            <a:custGeom>
              <a:avLst/>
              <a:gdLst>
                <a:gd name="T0" fmla="*/ 0 w 4680839"/>
                <a:gd name="T1" fmla="*/ 4680839 w 4680839"/>
                <a:gd name="T2" fmla="*/ 0 w 4680839"/>
                <a:gd name="T3" fmla="*/ 4680839 w 4680839"/>
              </a:gdLst>
              <a:ahLst/>
              <a:cxnLst>
                <a:cxn ang="0">
                  <a:pos x="T0" y="0"/>
                </a:cxn>
                <a:cxn ang="0">
                  <a:pos x="T1" y="0"/>
                </a:cxn>
              </a:cxnLst>
              <a:rect l="T2" t="0" r="T3" b="0"/>
              <a:pathLst>
                <a:path w="4680839">
                  <a:moveTo>
                    <a:pt x="0" y="0"/>
                  </a:moveTo>
                  <a:lnTo>
                    <a:pt x="4680839"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3" name="Shape 6994">
              <a:extLst>
                <a:ext uri="{FF2B5EF4-FFF2-40B4-BE49-F238E27FC236}">
                  <a16:creationId xmlns:a16="http://schemas.microsoft.com/office/drawing/2014/main" id="{6CD90FED-AE58-9DD3-12E4-167014B84780}"/>
                </a:ext>
              </a:extLst>
            </p:cNvPr>
            <p:cNvSpPr>
              <a:spLocks/>
            </p:cNvSpPr>
            <p:nvPr/>
          </p:nvSpPr>
          <p:spPr bwMode="auto">
            <a:xfrm>
              <a:off x="4648" y="17038"/>
              <a:ext cx="46808" cy="0"/>
            </a:xfrm>
            <a:custGeom>
              <a:avLst/>
              <a:gdLst>
                <a:gd name="T0" fmla="*/ 0 w 4680839"/>
                <a:gd name="T1" fmla="*/ 4680839 w 4680839"/>
                <a:gd name="T2" fmla="*/ 0 w 4680839"/>
                <a:gd name="T3" fmla="*/ 4680839 w 4680839"/>
              </a:gdLst>
              <a:ahLst/>
              <a:cxnLst>
                <a:cxn ang="0">
                  <a:pos x="T0" y="0"/>
                </a:cxn>
                <a:cxn ang="0">
                  <a:pos x="T1" y="0"/>
                </a:cxn>
              </a:cxnLst>
              <a:rect l="T2" t="0" r="T3" b="0"/>
              <a:pathLst>
                <a:path w="4680839">
                  <a:moveTo>
                    <a:pt x="0" y="0"/>
                  </a:moveTo>
                  <a:lnTo>
                    <a:pt x="4680839"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4" name="Shape 6995">
              <a:extLst>
                <a:ext uri="{FF2B5EF4-FFF2-40B4-BE49-F238E27FC236}">
                  <a16:creationId xmlns:a16="http://schemas.microsoft.com/office/drawing/2014/main" id="{3CDCA3F8-59CE-44EF-CD2E-178101A6BC36}"/>
                </a:ext>
              </a:extLst>
            </p:cNvPr>
            <p:cNvSpPr>
              <a:spLocks/>
            </p:cNvSpPr>
            <p:nvPr/>
          </p:nvSpPr>
          <p:spPr bwMode="auto">
            <a:xfrm>
              <a:off x="4648" y="12954"/>
              <a:ext cx="46808" cy="0"/>
            </a:xfrm>
            <a:custGeom>
              <a:avLst/>
              <a:gdLst>
                <a:gd name="T0" fmla="*/ 0 w 4680839"/>
                <a:gd name="T1" fmla="*/ 4680839 w 4680839"/>
                <a:gd name="T2" fmla="*/ 0 w 4680839"/>
                <a:gd name="T3" fmla="*/ 4680839 w 4680839"/>
              </a:gdLst>
              <a:ahLst/>
              <a:cxnLst>
                <a:cxn ang="0">
                  <a:pos x="T0" y="0"/>
                </a:cxn>
                <a:cxn ang="0">
                  <a:pos x="T1" y="0"/>
                </a:cxn>
              </a:cxnLst>
              <a:rect l="T2" t="0" r="T3" b="0"/>
              <a:pathLst>
                <a:path w="4680839">
                  <a:moveTo>
                    <a:pt x="0" y="0"/>
                  </a:moveTo>
                  <a:lnTo>
                    <a:pt x="4680839"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5" name="Shape 6996">
              <a:extLst>
                <a:ext uri="{FF2B5EF4-FFF2-40B4-BE49-F238E27FC236}">
                  <a16:creationId xmlns:a16="http://schemas.microsoft.com/office/drawing/2014/main" id="{F5B2A4BD-4CC7-232F-E35C-E4DB868BA504}"/>
                </a:ext>
              </a:extLst>
            </p:cNvPr>
            <p:cNvSpPr>
              <a:spLocks/>
            </p:cNvSpPr>
            <p:nvPr/>
          </p:nvSpPr>
          <p:spPr bwMode="auto">
            <a:xfrm>
              <a:off x="4648" y="8870"/>
              <a:ext cx="46808" cy="0"/>
            </a:xfrm>
            <a:custGeom>
              <a:avLst/>
              <a:gdLst>
                <a:gd name="T0" fmla="*/ 0 w 4680839"/>
                <a:gd name="T1" fmla="*/ 4680839 w 4680839"/>
                <a:gd name="T2" fmla="*/ 0 w 4680839"/>
                <a:gd name="T3" fmla="*/ 4680839 w 4680839"/>
              </a:gdLst>
              <a:ahLst/>
              <a:cxnLst>
                <a:cxn ang="0">
                  <a:pos x="T0" y="0"/>
                </a:cxn>
                <a:cxn ang="0">
                  <a:pos x="T1" y="0"/>
                </a:cxn>
              </a:cxnLst>
              <a:rect l="T2" t="0" r="T3" b="0"/>
              <a:pathLst>
                <a:path w="4680839">
                  <a:moveTo>
                    <a:pt x="0" y="0"/>
                  </a:moveTo>
                  <a:lnTo>
                    <a:pt x="4680839"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6" name="Shape 6997">
              <a:extLst>
                <a:ext uri="{FF2B5EF4-FFF2-40B4-BE49-F238E27FC236}">
                  <a16:creationId xmlns:a16="http://schemas.microsoft.com/office/drawing/2014/main" id="{79FAF7A5-BDAF-0524-60B3-BA6721B5123F}"/>
                </a:ext>
              </a:extLst>
            </p:cNvPr>
            <p:cNvSpPr>
              <a:spLocks/>
            </p:cNvSpPr>
            <p:nvPr/>
          </p:nvSpPr>
          <p:spPr bwMode="auto">
            <a:xfrm>
              <a:off x="4648" y="4755"/>
              <a:ext cx="46808" cy="0"/>
            </a:xfrm>
            <a:custGeom>
              <a:avLst/>
              <a:gdLst>
                <a:gd name="T0" fmla="*/ 0 w 4680839"/>
                <a:gd name="T1" fmla="*/ 4680839 w 4680839"/>
                <a:gd name="T2" fmla="*/ 0 w 4680839"/>
                <a:gd name="T3" fmla="*/ 4680839 w 4680839"/>
              </a:gdLst>
              <a:ahLst/>
              <a:cxnLst>
                <a:cxn ang="0">
                  <a:pos x="T0" y="0"/>
                </a:cxn>
                <a:cxn ang="0">
                  <a:pos x="T1" y="0"/>
                </a:cxn>
              </a:cxnLst>
              <a:rect l="T2" t="0" r="T3" b="0"/>
              <a:pathLst>
                <a:path w="4680839">
                  <a:moveTo>
                    <a:pt x="0" y="0"/>
                  </a:moveTo>
                  <a:lnTo>
                    <a:pt x="4680839"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7" name="Shape 6998">
              <a:extLst>
                <a:ext uri="{FF2B5EF4-FFF2-40B4-BE49-F238E27FC236}">
                  <a16:creationId xmlns:a16="http://schemas.microsoft.com/office/drawing/2014/main" id="{70F5B850-19AD-807E-C3C2-8DCAB9FB6701}"/>
                </a:ext>
              </a:extLst>
            </p:cNvPr>
            <p:cNvSpPr>
              <a:spLocks/>
            </p:cNvSpPr>
            <p:nvPr/>
          </p:nvSpPr>
          <p:spPr bwMode="auto">
            <a:xfrm>
              <a:off x="4648" y="676"/>
              <a:ext cx="46808" cy="0"/>
            </a:xfrm>
            <a:custGeom>
              <a:avLst/>
              <a:gdLst>
                <a:gd name="T0" fmla="*/ 0 w 4680839"/>
                <a:gd name="T1" fmla="*/ 4680839 w 4680839"/>
                <a:gd name="T2" fmla="*/ 0 w 4680839"/>
                <a:gd name="T3" fmla="*/ 4680839 w 4680839"/>
              </a:gdLst>
              <a:ahLst/>
              <a:cxnLst>
                <a:cxn ang="0">
                  <a:pos x="T0" y="0"/>
                </a:cxn>
                <a:cxn ang="0">
                  <a:pos x="T1" y="0"/>
                </a:cxn>
              </a:cxnLst>
              <a:rect l="T2" t="0" r="T3" b="0"/>
              <a:pathLst>
                <a:path w="4680839">
                  <a:moveTo>
                    <a:pt x="0" y="0"/>
                  </a:moveTo>
                  <a:lnTo>
                    <a:pt x="4680839"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8" name="Shape 92120">
              <a:extLst>
                <a:ext uri="{FF2B5EF4-FFF2-40B4-BE49-F238E27FC236}">
                  <a16:creationId xmlns:a16="http://schemas.microsoft.com/office/drawing/2014/main" id="{B3A382B6-5A86-9C4F-C83D-4C6C4887DA41}"/>
                </a:ext>
              </a:extLst>
            </p:cNvPr>
            <p:cNvSpPr>
              <a:spLocks/>
            </p:cNvSpPr>
            <p:nvPr/>
          </p:nvSpPr>
          <p:spPr bwMode="auto">
            <a:xfrm>
              <a:off x="4643" y="25238"/>
              <a:ext cx="3962" cy="4080"/>
            </a:xfrm>
            <a:custGeom>
              <a:avLst/>
              <a:gdLst>
                <a:gd name="T0" fmla="*/ 0 w 396240"/>
                <a:gd name="T1" fmla="*/ 0 h 408051"/>
                <a:gd name="T2" fmla="*/ 396240 w 396240"/>
                <a:gd name="T3" fmla="*/ 0 h 408051"/>
                <a:gd name="T4" fmla="*/ 396240 w 396240"/>
                <a:gd name="T5" fmla="*/ 408051 h 408051"/>
                <a:gd name="T6" fmla="*/ 0 w 396240"/>
                <a:gd name="T7" fmla="*/ 408051 h 408051"/>
                <a:gd name="T8" fmla="*/ 0 w 396240"/>
                <a:gd name="T9" fmla="*/ 0 h 408051"/>
                <a:gd name="T10" fmla="*/ 0 w 396240"/>
                <a:gd name="T11" fmla="*/ 0 h 408051"/>
                <a:gd name="T12" fmla="*/ 396240 w 396240"/>
                <a:gd name="T13" fmla="*/ 408051 h 408051"/>
              </a:gdLst>
              <a:ahLst/>
              <a:cxnLst>
                <a:cxn ang="0">
                  <a:pos x="T0" y="T1"/>
                </a:cxn>
                <a:cxn ang="0">
                  <a:pos x="T2" y="T3"/>
                </a:cxn>
                <a:cxn ang="0">
                  <a:pos x="T4" y="T5"/>
                </a:cxn>
                <a:cxn ang="0">
                  <a:pos x="T6" y="T7"/>
                </a:cxn>
                <a:cxn ang="0">
                  <a:pos x="T8" y="T9"/>
                </a:cxn>
              </a:cxnLst>
              <a:rect l="T10" t="T11" r="T12" b="T13"/>
              <a:pathLst>
                <a:path w="396240" h="408051">
                  <a:moveTo>
                    <a:pt x="0" y="0"/>
                  </a:moveTo>
                  <a:lnTo>
                    <a:pt x="396240" y="0"/>
                  </a:lnTo>
                  <a:lnTo>
                    <a:pt x="396240" y="408051"/>
                  </a:lnTo>
                  <a:lnTo>
                    <a:pt x="0" y="408051"/>
                  </a:lnTo>
                  <a:lnTo>
                    <a:pt x="0" y="0"/>
                  </a:lnTo>
                </a:path>
              </a:pathLst>
            </a:custGeom>
            <a:solidFill>
              <a:srgbClr val="953735"/>
            </a:solidFill>
            <a:ln>
              <a:noFill/>
            </a:ln>
            <a:extLst>
              <a:ext uri="{91240B29-F687-4F45-9708-019B960494DF}">
                <a14:hiddenLine xmlns:a14="http://schemas.microsoft.com/office/drawing/2010/main" w="0">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19" name="Shape 92121">
              <a:extLst>
                <a:ext uri="{FF2B5EF4-FFF2-40B4-BE49-F238E27FC236}">
                  <a16:creationId xmlns:a16="http://schemas.microsoft.com/office/drawing/2014/main" id="{17C839B7-260B-5780-6E3B-68FBB6150CFB}"/>
                </a:ext>
              </a:extLst>
            </p:cNvPr>
            <p:cNvSpPr>
              <a:spLocks/>
            </p:cNvSpPr>
            <p:nvPr/>
          </p:nvSpPr>
          <p:spPr bwMode="auto">
            <a:xfrm>
              <a:off x="14244" y="17038"/>
              <a:ext cx="7894" cy="4085"/>
            </a:xfrm>
            <a:custGeom>
              <a:avLst/>
              <a:gdLst>
                <a:gd name="T0" fmla="*/ 0 w 789432"/>
                <a:gd name="T1" fmla="*/ 0 h 408432"/>
                <a:gd name="T2" fmla="*/ 789432 w 789432"/>
                <a:gd name="T3" fmla="*/ 0 h 408432"/>
                <a:gd name="T4" fmla="*/ 789432 w 789432"/>
                <a:gd name="T5" fmla="*/ 408432 h 408432"/>
                <a:gd name="T6" fmla="*/ 0 w 789432"/>
                <a:gd name="T7" fmla="*/ 408432 h 408432"/>
                <a:gd name="T8" fmla="*/ 0 w 789432"/>
                <a:gd name="T9" fmla="*/ 0 h 408432"/>
                <a:gd name="T10" fmla="*/ 0 w 789432"/>
                <a:gd name="T11" fmla="*/ 0 h 408432"/>
                <a:gd name="T12" fmla="*/ 789432 w 789432"/>
                <a:gd name="T13" fmla="*/ 408432 h 408432"/>
              </a:gdLst>
              <a:ahLst/>
              <a:cxnLst>
                <a:cxn ang="0">
                  <a:pos x="T0" y="T1"/>
                </a:cxn>
                <a:cxn ang="0">
                  <a:pos x="T2" y="T3"/>
                </a:cxn>
                <a:cxn ang="0">
                  <a:pos x="T4" y="T5"/>
                </a:cxn>
                <a:cxn ang="0">
                  <a:pos x="T6" y="T7"/>
                </a:cxn>
                <a:cxn ang="0">
                  <a:pos x="T8" y="T9"/>
                </a:cxn>
              </a:cxnLst>
              <a:rect l="T10" t="T11" r="T12" b="T13"/>
              <a:pathLst>
                <a:path w="789432" h="408432">
                  <a:moveTo>
                    <a:pt x="0" y="0"/>
                  </a:moveTo>
                  <a:lnTo>
                    <a:pt x="789432" y="0"/>
                  </a:lnTo>
                  <a:lnTo>
                    <a:pt x="789432" y="408432"/>
                  </a:lnTo>
                  <a:lnTo>
                    <a:pt x="0" y="408432"/>
                  </a:lnTo>
                  <a:lnTo>
                    <a:pt x="0" y="0"/>
                  </a:lnTo>
                </a:path>
              </a:pathLst>
            </a:custGeom>
            <a:solidFill>
              <a:srgbClr val="953735"/>
            </a:solidFill>
            <a:ln>
              <a:noFill/>
            </a:ln>
            <a:extLst>
              <a:ext uri="{91240B29-F687-4F45-9708-019B960494DF}">
                <a14:hiddenLine xmlns:a14="http://schemas.microsoft.com/office/drawing/2010/main" w="0">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20" name="Shape 7001">
              <a:extLst>
                <a:ext uri="{FF2B5EF4-FFF2-40B4-BE49-F238E27FC236}">
                  <a16:creationId xmlns:a16="http://schemas.microsoft.com/office/drawing/2014/main" id="{81C63DDF-C3E8-504F-49CD-E91D54BBEDFD}"/>
                </a:ext>
              </a:extLst>
            </p:cNvPr>
            <p:cNvSpPr>
              <a:spLocks/>
            </p:cNvSpPr>
            <p:nvPr/>
          </p:nvSpPr>
          <p:spPr bwMode="auto">
            <a:xfrm>
              <a:off x="22138" y="8870"/>
              <a:ext cx="16337" cy="8168"/>
            </a:xfrm>
            <a:custGeom>
              <a:avLst/>
              <a:gdLst>
                <a:gd name="T0" fmla="*/ 1240536 w 1633728"/>
                <a:gd name="T1" fmla="*/ 0 h 816864"/>
                <a:gd name="T2" fmla="*/ 1633728 w 1633728"/>
                <a:gd name="T3" fmla="*/ 0 h 816864"/>
                <a:gd name="T4" fmla="*/ 1633728 w 1633728"/>
                <a:gd name="T5" fmla="*/ 408432 h 816864"/>
                <a:gd name="T6" fmla="*/ 1578864 w 1633728"/>
                <a:gd name="T7" fmla="*/ 408432 h 816864"/>
                <a:gd name="T8" fmla="*/ 1578864 w 1633728"/>
                <a:gd name="T9" fmla="*/ 816864 h 816864"/>
                <a:gd name="T10" fmla="*/ 0 w 1633728"/>
                <a:gd name="T11" fmla="*/ 816864 h 816864"/>
                <a:gd name="T12" fmla="*/ 0 w 1633728"/>
                <a:gd name="T13" fmla="*/ 408432 h 816864"/>
                <a:gd name="T14" fmla="*/ 1240536 w 1633728"/>
                <a:gd name="T15" fmla="*/ 408432 h 816864"/>
                <a:gd name="T16" fmla="*/ 1240536 w 1633728"/>
                <a:gd name="T17" fmla="*/ 0 h 816864"/>
                <a:gd name="T18" fmla="*/ 0 w 1633728"/>
                <a:gd name="T19" fmla="*/ 0 h 816864"/>
                <a:gd name="T20" fmla="*/ 1633728 w 1633728"/>
                <a:gd name="T21" fmla="*/ 816864 h 816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1633728" h="816864">
                  <a:moveTo>
                    <a:pt x="1240536" y="0"/>
                  </a:moveTo>
                  <a:lnTo>
                    <a:pt x="1633728" y="0"/>
                  </a:lnTo>
                  <a:lnTo>
                    <a:pt x="1633728" y="408432"/>
                  </a:lnTo>
                  <a:lnTo>
                    <a:pt x="1578864" y="408432"/>
                  </a:lnTo>
                  <a:lnTo>
                    <a:pt x="1578864" y="816864"/>
                  </a:lnTo>
                  <a:lnTo>
                    <a:pt x="0" y="816864"/>
                  </a:lnTo>
                  <a:lnTo>
                    <a:pt x="0" y="408432"/>
                  </a:lnTo>
                  <a:lnTo>
                    <a:pt x="1240536" y="408432"/>
                  </a:lnTo>
                  <a:lnTo>
                    <a:pt x="1240536" y="0"/>
                  </a:lnTo>
                  <a:close/>
                </a:path>
              </a:pathLst>
            </a:custGeom>
            <a:solidFill>
              <a:srgbClr val="953735"/>
            </a:solidFill>
            <a:ln>
              <a:noFill/>
            </a:ln>
            <a:extLst>
              <a:ext uri="{91240B29-F687-4F45-9708-019B960494DF}">
                <a14:hiddenLine xmlns:a14="http://schemas.microsoft.com/office/drawing/2010/main" w="0">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21" name="Shape 92122">
              <a:extLst>
                <a:ext uri="{FF2B5EF4-FFF2-40B4-BE49-F238E27FC236}">
                  <a16:creationId xmlns:a16="http://schemas.microsoft.com/office/drawing/2014/main" id="{9D424AF1-E795-074B-4CA9-7F34AE0B3491}"/>
                </a:ext>
              </a:extLst>
            </p:cNvPr>
            <p:cNvSpPr>
              <a:spLocks/>
            </p:cNvSpPr>
            <p:nvPr/>
          </p:nvSpPr>
          <p:spPr bwMode="auto">
            <a:xfrm>
              <a:off x="39055" y="4755"/>
              <a:ext cx="7894" cy="4115"/>
            </a:xfrm>
            <a:custGeom>
              <a:avLst/>
              <a:gdLst>
                <a:gd name="T0" fmla="*/ 0 w 789432"/>
                <a:gd name="T1" fmla="*/ 0 h 411480"/>
                <a:gd name="T2" fmla="*/ 789432 w 789432"/>
                <a:gd name="T3" fmla="*/ 0 h 411480"/>
                <a:gd name="T4" fmla="*/ 789432 w 789432"/>
                <a:gd name="T5" fmla="*/ 411480 h 411480"/>
                <a:gd name="T6" fmla="*/ 0 w 789432"/>
                <a:gd name="T7" fmla="*/ 411480 h 411480"/>
                <a:gd name="T8" fmla="*/ 0 w 789432"/>
                <a:gd name="T9" fmla="*/ 0 h 411480"/>
                <a:gd name="T10" fmla="*/ 0 w 789432"/>
                <a:gd name="T11" fmla="*/ 0 h 411480"/>
                <a:gd name="T12" fmla="*/ 789432 w 789432"/>
                <a:gd name="T13" fmla="*/ 411480 h 411480"/>
              </a:gdLst>
              <a:ahLst/>
              <a:cxnLst>
                <a:cxn ang="0">
                  <a:pos x="T0" y="T1"/>
                </a:cxn>
                <a:cxn ang="0">
                  <a:pos x="T2" y="T3"/>
                </a:cxn>
                <a:cxn ang="0">
                  <a:pos x="T4" y="T5"/>
                </a:cxn>
                <a:cxn ang="0">
                  <a:pos x="T6" y="T7"/>
                </a:cxn>
                <a:cxn ang="0">
                  <a:pos x="T8" y="T9"/>
                </a:cxn>
              </a:cxnLst>
              <a:rect l="T10" t="T11" r="T12" b="T13"/>
              <a:pathLst>
                <a:path w="789432" h="411480">
                  <a:moveTo>
                    <a:pt x="0" y="0"/>
                  </a:moveTo>
                  <a:lnTo>
                    <a:pt x="789432" y="0"/>
                  </a:lnTo>
                  <a:lnTo>
                    <a:pt x="789432" y="411480"/>
                  </a:lnTo>
                  <a:lnTo>
                    <a:pt x="0" y="411480"/>
                  </a:lnTo>
                  <a:lnTo>
                    <a:pt x="0" y="0"/>
                  </a:lnTo>
                </a:path>
              </a:pathLst>
            </a:custGeom>
            <a:solidFill>
              <a:srgbClr val="953735"/>
            </a:solidFill>
            <a:ln>
              <a:noFill/>
            </a:ln>
            <a:extLst>
              <a:ext uri="{91240B29-F687-4F45-9708-019B960494DF}">
                <a14:hiddenLine xmlns:a14="http://schemas.microsoft.com/office/drawing/2010/main" w="0">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22" name="Shape 92123">
              <a:extLst>
                <a:ext uri="{FF2B5EF4-FFF2-40B4-BE49-F238E27FC236}">
                  <a16:creationId xmlns:a16="http://schemas.microsoft.com/office/drawing/2014/main" id="{262918D0-4697-ECE8-B136-80364C5B56F5}"/>
                </a:ext>
              </a:extLst>
            </p:cNvPr>
            <p:cNvSpPr>
              <a:spLocks/>
            </p:cNvSpPr>
            <p:nvPr/>
          </p:nvSpPr>
          <p:spPr bwMode="auto">
            <a:xfrm>
              <a:off x="47498" y="676"/>
              <a:ext cx="3962" cy="4079"/>
            </a:xfrm>
            <a:custGeom>
              <a:avLst/>
              <a:gdLst>
                <a:gd name="T0" fmla="*/ 0 w 396240"/>
                <a:gd name="T1" fmla="*/ 0 h 407924"/>
                <a:gd name="T2" fmla="*/ 396240 w 396240"/>
                <a:gd name="T3" fmla="*/ 0 h 407924"/>
                <a:gd name="T4" fmla="*/ 396240 w 396240"/>
                <a:gd name="T5" fmla="*/ 407924 h 407924"/>
                <a:gd name="T6" fmla="*/ 0 w 396240"/>
                <a:gd name="T7" fmla="*/ 407924 h 407924"/>
                <a:gd name="T8" fmla="*/ 0 w 396240"/>
                <a:gd name="T9" fmla="*/ 0 h 407924"/>
                <a:gd name="T10" fmla="*/ 0 w 396240"/>
                <a:gd name="T11" fmla="*/ 0 h 407924"/>
                <a:gd name="T12" fmla="*/ 396240 w 396240"/>
                <a:gd name="T13" fmla="*/ 407924 h 407924"/>
              </a:gdLst>
              <a:ahLst/>
              <a:cxnLst>
                <a:cxn ang="0">
                  <a:pos x="T0" y="T1"/>
                </a:cxn>
                <a:cxn ang="0">
                  <a:pos x="T2" y="T3"/>
                </a:cxn>
                <a:cxn ang="0">
                  <a:pos x="T4" y="T5"/>
                </a:cxn>
                <a:cxn ang="0">
                  <a:pos x="T6" y="T7"/>
                </a:cxn>
                <a:cxn ang="0">
                  <a:pos x="T8" y="T9"/>
                </a:cxn>
              </a:cxnLst>
              <a:rect l="T10" t="T11" r="T12" b="T13"/>
              <a:pathLst>
                <a:path w="396240" h="407924">
                  <a:moveTo>
                    <a:pt x="0" y="0"/>
                  </a:moveTo>
                  <a:lnTo>
                    <a:pt x="396240" y="0"/>
                  </a:lnTo>
                  <a:lnTo>
                    <a:pt x="396240" y="407924"/>
                  </a:lnTo>
                  <a:lnTo>
                    <a:pt x="0" y="407924"/>
                  </a:lnTo>
                  <a:lnTo>
                    <a:pt x="0" y="0"/>
                  </a:lnTo>
                </a:path>
              </a:pathLst>
            </a:custGeom>
            <a:solidFill>
              <a:srgbClr val="953735"/>
            </a:solidFill>
            <a:ln>
              <a:noFill/>
            </a:ln>
            <a:extLst>
              <a:ext uri="{91240B29-F687-4F45-9708-019B960494DF}">
                <a14:hiddenLine xmlns:a14="http://schemas.microsoft.com/office/drawing/2010/main" w="0">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23" name="Shape 7004">
              <a:extLst>
                <a:ext uri="{FF2B5EF4-FFF2-40B4-BE49-F238E27FC236}">
                  <a16:creationId xmlns:a16="http://schemas.microsoft.com/office/drawing/2014/main" id="{C14A9776-8A12-D935-8FD9-4CB5728ACB4D}"/>
                </a:ext>
              </a:extLst>
            </p:cNvPr>
            <p:cNvSpPr>
              <a:spLocks/>
            </p:cNvSpPr>
            <p:nvPr/>
          </p:nvSpPr>
          <p:spPr bwMode="auto">
            <a:xfrm>
              <a:off x="4648" y="676"/>
              <a:ext cx="0" cy="28642"/>
            </a:xfrm>
            <a:custGeom>
              <a:avLst/>
              <a:gdLst>
                <a:gd name="T0" fmla="*/ 2864231 h 2864231"/>
                <a:gd name="T1" fmla="*/ 0 h 2864231"/>
                <a:gd name="T2" fmla="*/ 0 h 2864231"/>
                <a:gd name="T3" fmla="*/ 2864231 h 2864231"/>
              </a:gdLst>
              <a:ahLst/>
              <a:cxnLst>
                <a:cxn ang="0">
                  <a:pos x="0" y="T0"/>
                </a:cxn>
                <a:cxn ang="0">
                  <a:pos x="0" y="T1"/>
                </a:cxn>
              </a:cxnLst>
              <a:rect l="0" t="T2" r="0" b="T3"/>
              <a:pathLst>
                <a:path h="2864231">
                  <a:moveTo>
                    <a:pt x="0" y="2864231"/>
                  </a:moveTo>
                  <a:lnTo>
                    <a:pt x="0"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24" name="Rectangle 23">
              <a:extLst>
                <a:ext uri="{FF2B5EF4-FFF2-40B4-BE49-F238E27FC236}">
                  <a16:creationId xmlns:a16="http://schemas.microsoft.com/office/drawing/2014/main" id="{CA6939E2-6F08-1A82-2206-FAA63A86C551}"/>
                </a:ext>
              </a:extLst>
            </p:cNvPr>
            <p:cNvSpPr>
              <a:spLocks noChangeArrowheads="1"/>
            </p:cNvSpPr>
            <p:nvPr/>
          </p:nvSpPr>
          <p:spPr bwMode="auto">
            <a:xfrm>
              <a:off x="1534" y="26814"/>
              <a:ext cx="594"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a:t>
              </a:r>
              <a:endParaRPr lang="en-IN" sz="1100">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B387782D-0A62-9AF8-E04F-CA3375FC3166}"/>
                </a:ext>
              </a:extLst>
            </p:cNvPr>
            <p:cNvSpPr>
              <a:spLocks noChangeArrowheads="1"/>
            </p:cNvSpPr>
            <p:nvPr/>
          </p:nvSpPr>
          <p:spPr bwMode="auto">
            <a:xfrm>
              <a:off x="375" y="26814"/>
              <a:ext cx="1552"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10</a:t>
              </a:r>
              <a:endParaRPr lang="en-IN" sz="1100">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1F2B4BE9-DFF1-A4F8-3B5A-F06539D5CF1A}"/>
                </a:ext>
              </a:extLst>
            </p:cNvPr>
            <p:cNvSpPr>
              <a:spLocks noChangeArrowheads="1"/>
            </p:cNvSpPr>
            <p:nvPr/>
          </p:nvSpPr>
          <p:spPr bwMode="auto">
            <a:xfrm>
              <a:off x="1990" y="26814"/>
              <a:ext cx="4469"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8/2023</a:t>
              </a:r>
              <a:endParaRPr lang="en-IN" sz="1100">
                <a:effectLst/>
                <a:latin typeface="Times New Roman" panose="02020603050405020304" pitchFamily="18" charset="0"/>
                <a:ea typeface="Times New Roman" panose="02020603050405020304" pitchFamily="18" charset="0"/>
              </a:endParaRPr>
            </a:p>
          </p:txBody>
        </p:sp>
        <p:sp>
          <p:nvSpPr>
            <p:cNvPr id="27" name="Rectangle 26">
              <a:extLst>
                <a:ext uri="{FF2B5EF4-FFF2-40B4-BE49-F238E27FC236}">
                  <a16:creationId xmlns:a16="http://schemas.microsoft.com/office/drawing/2014/main" id="{513C955B-4CAE-9B5B-5A57-EAC66434C609}"/>
                </a:ext>
              </a:extLst>
            </p:cNvPr>
            <p:cNvSpPr>
              <a:spLocks noChangeArrowheads="1"/>
            </p:cNvSpPr>
            <p:nvPr/>
          </p:nvSpPr>
          <p:spPr bwMode="auto">
            <a:xfrm>
              <a:off x="7941" y="18626"/>
              <a:ext cx="7386"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10/25/2023</a:t>
              </a:r>
              <a:endParaRPr lang="en-IN" sz="1100">
                <a:effectLst/>
                <a:latin typeface="Times New Roman" panose="02020603050405020304" pitchFamily="18" charset="0"/>
                <a:ea typeface="Times New Roman" panose="02020603050405020304" pitchFamily="18" charset="0"/>
              </a:endParaRPr>
            </a:p>
          </p:txBody>
        </p:sp>
        <p:sp>
          <p:nvSpPr>
            <p:cNvPr id="28" name="Rectangle 27">
              <a:extLst>
                <a:ext uri="{FF2B5EF4-FFF2-40B4-BE49-F238E27FC236}">
                  <a16:creationId xmlns:a16="http://schemas.microsoft.com/office/drawing/2014/main" id="{B83F8D6D-AFF5-B47A-1556-858BD0F2D255}"/>
                </a:ext>
              </a:extLst>
            </p:cNvPr>
            <p:cNvSpPr>
              <a:spLocks noChangeArrowheads="1"/>
            </p:cNvSpPr>
            <p:nvPr/>
          </p:nvSpPr>
          <p:spPr bwMode="auto">
            <a:xfrm>
              <a:off x="16432" y="14530"/>
              <a:ext cx="1554"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11</a:t>
              </a:r>
              <a:endParaRPr lang="en-IN" sz="1100">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CCCFFF87-D3EC-3189-6F05-358C7F4BCE28}"/>
                </a:ext>
              </a:extLst>
            </p:cNvPr>
            <p:cNvSpPr>
              <a:spLocks noChangeArrowheads="1"/>
            </p:cNvSpPr>
            <p:nvPr/>
          </p:nvSpPr>
          <p:spPr bwMode="auto">
            <a:xfrm>
              <a:off x="17591" y="14530"/>
              <a:ext cx="596"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a:t>
              </a:r>
              <a:endParaRPr lang="en-IN" sz="1100">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1CC8DE0D-03C2-009B-3B48-F151CA2388C1}"/>
                </a:ext>
              </a:extLst>
            </p:cNvPr>
            <p:cNvSpPr>
              <a:spLocks noChangeArrowheads="1"/>
            </p:cNvSpPr>
            <p:nvPr/>
          </p:nvSpPr>
          <p:spPr bwMode="auto">
            <a:xfrm>
              <a:off x="18047" y="14530"/>
              <a:ext cx="4473"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8/2023</a:t>
              </a:r>
              <a:endParaRPr lang="en-IN" sz="1100">
                <a:effectLst/>
                <a:latin typeface="Times New Roman" panose="02020603050405020304" pitchFamily="18" charset="0"/>
                <a:ea typeface="Times New Roman" panose="02020603050405020304" pitchFamily="18" charset="0"/>
              </a:endParaRPr>
            </a:p>
          </p:txBody>
        </p:sp>
        <p:sp>
          <p:nvSpPr>
            <p:cNvPr id="31" name="Rectangle 30">
              <a:extLst>
                <a:ext uri="{FF2B5EF4-FFF2-40B4-BE49-F238E27FC236}">
                  <a16:creationId xmlns:a16="http://schemas.microsoft.com/office/drawing/2014/main" id="{B6043738-5E4A-2E4F-A15C-CD6DD607B7A8}"/>
                </a:ext>
              </a:extLst>
            </p:cNvPr>
            <p:cNvSpPr>
              <a:spLocks noChangeArrowheads="1"/>
            </p:cNvSpPr>
            <p:nvPr/>
          </p:nvSpPr>
          <p:spPr bwMode="auto">
            <a:xfrm>
              <a:off x="28249" y="10442"/>
              <a:ext cx="7387"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11/30/2023</a:t>
              </a:r>
              <a:endParaRPr lang="en-IN" sz="1100">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A0AFBA1A-85A6-BCF9-D0CC-D2481B2E0EF1}"/>
                </a:ext>
              </a:extLst>
            </p:cNvPr>
            <p:cNvSpPr>
              <a:spLocks noChangeArrowheads="1"/>
            </p:cNvSpPr>
            <p:nvPr/>
          </p:nvSpPr>
          <p:spPr bwMode="auto">
            <a:xfrm>
              <a:off x="33357" y="6349"/>
              <a:ext cx="1552"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12</a:t>
              </a:r>
              <a:endParaRPr lang="en-IN" sz="1100">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C2A40DEC-C0EA-FF30-84F7-AF3755E65D4B}"/>
                </a:ext>
              </a:extLst>
            </p:cNvPr>
            <p:cNvSpPr>
              <a:spLocks noChangeArrowheads="1"/>
            </p:cNvSpPr>
            <p:nvPr/>
          </p:nvSpPr>
          <p:spPr bwMode="auto">
            <a:xfrm>
              <a:off x="34516" y="6349"/>
              <a:ext cx="594"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a:t>
              </a:r>
              <a:endParaRPr lang="en-IN" sz="1100">
                <a:effectLst/>
                <a:latin typeface="Times New Roman" panose="02020603050405020304" pitchFamily="18" charset="0"/>
                <a:ea typeface="Times New Roman" panose="02020603050405020304" pitchFamily="18" charset="0"/>
              </a:endParaRPr>
            </a:p>
          </p:txBody>
        </p:sp>
        <p:sp>
          <p:nvSpPr>
            <p:cNvPr id="34" name="Rectangle 33">
              <a:extLst>
                <a:ext uri="{FF2B5EF4-FFF2-40B4-BE49-F238E27FC236}">
                  <a16:creationId xmlns:a16="http://schemas.microsoft.com/office/drawing/2014/main" id="{28FDCEA1-5AE2-3F98-6AE4-A471F1E7562E}"/>
                </a:ext>
              </a:extLst>
            </p:cNvPr>
            <p:cNvSpPr>
              <a:spLocks noChangeArrowheads="1"/>
            </p:cNvSpPr>
            <p:nvPr/>
          </p:nvSpPr>
          <p:spPr bwMode="auto">
            <a:xfrm>
              <a:off x="34972" y="6349"/>
              <a:ext cx="4469"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8/2023</a:t>
              </a:r>
              <a:endParaRPr lang="en-IN" sz="1100">
                <a:effectLst/>
                <a:latin typeface="Times New Roman" panose="02020603050405020304" pitchFamily="18" charset="0"/>
                <a:ea typeface="Times New Roman" panose="02020603050405020304" pitchFamily="18" charset="0"/>
              </a:endParaRPr>
            </a:p>
          </p:txBody>
        </p:sp>
        <p:sp>
          <p:nvSpPr>
            <p:cNvPr id="35" name="Rectangle 34">
              <a:extLst>
                <a:ext uri="{FF2B5EF4-FFF2-40B4-BE49-F238E27FC236}">
                  <a16:creationId xmlns:a16="http://schemas.microsoft.com/office/drawing/2014/main" id="{75CD2FE7-07BD-6712-9C6E-F6C3619A6C89}"/>
                </a:ext>
              </a:extLst>
            </p:cNvPr>
            <p:cNvSpPr>
              <a:spLocks noChangeArrowheads="1"/>
            </p:cNvSpPr>
            <p:nvPr/>
          </p:nvSpPr>
          <p:spPr bwMode="auto">
            <a:xfrm>
              <a:off x="41228" y="2256"/>
              <a:ext cx="7386"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12/23/2023</a:t>
              </a:r>
              <a:endParaRPr lang="en-IN" sz="1100">
                <a:effectLst/>
                <a:latin typeface="Times New Roman" panose="02020603050405020304" pitchFamily="18" charset="0"/>
                <a:ea typeface="Times New Roman" panose="02020603050405020304" pitchFamily="18" charset="0"/>
              </a:endParaRPr>
            </a:p>
          </p:txBody>
        </p:sp>
        <p:sp>
          <p:nvSpPr>
            <p:cNvPr id="36" name="Rectangle 35">
              <a:extLst>
                <a:ext uri="{FF2B5EF4-FFF2-40B4-BE49-F238E27FC236}">
                  <a16:creationId xmlns:a16="http://schemas.microsoft.com/office/drawing/2014/main" id="{EA8C06F5-5CF1-7D34-AFF3-4931F583E5FC}"/>
                </a:ext>
              </a:extLst>
            </p:cNvPr>
            <p:cNvSpPr>
              <a:spLocks noChangeArrowheads="1"/>
            </p:cNvSpPr>
            <p:nvPr/>
          </p:nvSpPr>
          <p:spPr bwMode="auto">
            <a:xfrm>
              <a:off x="7266" y="26814"/>
              <a:ext cx="78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7</a:t>
              </a:r>
              <a:endParaRPr lang="en-IN" sz="1100">
                <a:effectLst/>
                <a:latin typeface="Times New Roman" panose="02020603050405020304" pitchFamily="18" charset="0"/>
                <a:ea typeface="Times New Roman" panose="02020603050405020304" pitchFamily="18" charset="0"/>
              </a:endParaRPr>
            </a:p>
          </p:txBody>
        </p:sp>
        <p:sp>
          <p:nvSpPr>
            <p:cNvPr id="37" name="Rectangle 36">
              <a:extLst>
                <a:ext uri="{FF2B5EF4-FFF2-40B4-BE49-F238E27FC236}">
                  <a16:creationId xmlns:a16="http://schemas.microsoft.com/office/drawing/2014/main" id="{3CC8046C-CE46-326B-6C70-BE36D54EB251}"/>
                </a:ext>
              </a:extLst>
            </p:cNvPr>
            <p:cNvSpPr>
              <a:spLocks noChangeArrowheads="1"/>
            </p:cNvSpPr>
            <p:nvPr/>
          </p:nvSpPr>
          <p:spPr bwMode="auto">
            <a:xfrm>
              <a:off x="20215" y="18626"/>
              <a:ext cx="1552"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14</a:t>
              </a:r>
              <a:endParaRPr lang="en-IN" sz="1100">
                <a:effectLst/>
                <a:latin typeface="Times New Roman" panose="02020603050405020304" pitchFamily="18" charset="0"/>
                <a:ea typeface="Times New Roman" panose="02020603050405020304" pitchFamily="18" charset="0"/>
              </a:endParaRPr>
            </a:p>
          </p:txBody>
        </p:sp>
        <p:sp>
          <p:nvSpPr>
            <p:cNvPr id="38" name="Rectangle 37">
              <a:extLst>
                <a:ext uri="{FF2B5EF4-FFF2-40B4-BE49-F238E27FC236}">
                  <a16:creationId xmlns:a16="http://schemas.microsoft.com/office/drawing/2014/main" id="{DB88DDC6-64A2-4DBB-403E-7C5E105F0482}"/>
                </a:ext>
              </a:extLst>
            </p:cNvPr>
            <p:cNvSpPr>
              <a:spLocks noChangeArrowheads="1"/>
            </p:cNvSpPr>
            <p:nvPr/>
          </p:nvSpPr>
          <p:spPr bwMode="auto">
            <a:xfrm>
              <a:off x="36009" y="14530"/>
              <a:ext cx="1553"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28</a:t>
              </a:r>
              <a:endParaRPr lang="en-IN" sz="1100">
                <a:effectLst/>
                <a:latin typeface="Times New Roman" panose="02020603050405020304" pitchFamily="18" charset="0"/>
                <a:ea typeface="Times New Roman" panose="02020603050405020304" pitchFamily="18" charset="0"/>
              </a:endParaRPr>
            </a:p>
          </p:txBody>
        </p:sp>
        <p:sp>
          <p:nvSpPr>
            <p:cNvPr id="39" name="Rectangle 38">
              <a:extLst>
                <a:ext uri="{FF2B5EF4-FFF2-40B4-BE49-F238E27FC236}">
                  <a16:creationId xmlns:a16="http://schemas.microsoft.com/office/drawing/2014/main" id="{3B4D8764-0778-B835-C3CD-9B5D67678B84}"/>
                </a:ext>
              </a:extLst>
            </p:cNvPr>
            <p:cNvSpPr>
              <a:spLocks noChangeArrowheads="1"/>
            </p:cNvSpPr>
            <p:nvPr/>
          </p:nvSpPr>
          <p:spPr bwMode="auto">
            <a:xfrm>
              <a:off x="37167" y="10442"/>
              <a:ext cx="78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7</a:t>
              </a:r>
              <a:endParaRPr lang="en-IN" sz="1100">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CDE2BF1A-CECF-4679-60F5-7B4274F4756E}"/>
                </a:ext>
              </a:extLst>
            </p:cNvPr>
            <p:cNvSpPr>
              <a:spLocks noChangeArrowheads="1"/>
            </p:cNvSpPr>
            <p:nvPr/>
          </p:nvSpPr>
          <p:spPr bwMode="auto">
            <a:xfrm>
              <a:off x="45038" y="6349"/>
              <a:ext cx="155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14</a:t>
              </a:r>
              <a:endParaRPr lang="en-IN" sz="1100">
                <a:effectLst/>
                <a:latin typeface="Times New Roman" panose="02020603050405020304" pitchFamily="18" charset="0"/>
                <a:ea typeface="Times New Roman" panose="02020603050405020304" pitchFamily="18" charset="0"/>
              </a:endParaRPr>
            </a:p>
          </p:txBody>
        </p:sp>
        <p:sp>
          <p:nvSpPr>
            <p:cNvPr id="41" name="Rectangle 40">
              <a:extLst>
                <a:ext uri="{FF2B5EF4-FFF2-40B4-BE49-F238E27FC236}">
                  <a16:creationId xmlns:a16="http://schemas.microsoft.com/office/drawing/2014/main" id="{53723DAA-9724-FFFB-B06A-E1169E33D934}"/>
                </a:ext>
              </a:extLst>
            </p:cNvPr>
            <p:cNvSpPr>
              <a:spLocks noChangeArrowheads="1"/>
            </p:cNvSpPr>
            <p:nvPr/>
          </p:nvSpPr>
          <p:spPr bwMode="auto">
            <a:xfrm>
              <a:off x="50147" y="2256"/>
              <a:ext cx="78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404040"/>
                  </a:solidFill>
                  <a:effectLst/>
                  <a:latin typeface="Calibri" panose="020F0502020204030204" pitchFamily="34" charset="0"/>
                  <a:ea typeface="Calibri" panose="020F0502020204030204" pitchFamily="34" charset="0"/>
                </a:rPr>
                <a:t>7</a:t>
              </a:r>
              <a:endParaRPr lang="en-IN" sz="1100">
                <a:effectLst/>
                <a:latin typeface="Times New Roman" panose="02020603050405020304" pitchFamily="18" charset="0"/>
                <a:ea typeface="Times New Roman" panose="02020603050405020304" pitchFamily="18" charset="0"/>
              </a:endParaRPr>
            </a:p>
          </p:txBody>
        </p:sp>
        <p:sp>
          <p:nvSpPr>
            <p:cNvPr id="42" name="Rectangle 41">
              <a:extLst>
                <a:ext uri="{FF2B5EF4-FFF2-40B4-BE49-F238E27FC236}">
                  <a16:creationId xmlns:a16="http://schemas.microsoft.com/office/drawing/2014/main" id="{E6E1BBF7-9667-434C-CD6D-8CBA49895833}"/>
                </a:ext>
              </a:extLst>
            </p:cNvPr>
            <p:cNvSpPr>
              <a:spLocks noChangeArrowheads="1"/>
            </p:cNvSpPr>
            <p:nvPr/>
          </p:nvSpPr>
          <p:spPr bwMode="auto">
            <a:xfrm>
              <a:off x="3767" y="30282"/>
              <a:ext cx="4469"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8/2023</a:t>
              </a:r>
              <a:endParaRPr lang="en-IN" sz="1100">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43530DDC-08A2-6FB4-42DF-DE085589DEFD}"/>
                </a:ext>
              </a:extLst>
            </p:cNvPr>
            <p:cNvSpPr>
              <a:spLocks noChangeArrowheads="1"/>
            </p:cNvSpPr>
            <p:nvPr/>
          </p:nvSpPr>
          <p:spPr bwMode="auto">
            <a:xfrm>
              <a:off x="3341" y="30282"/>
              <a:ext cx="595"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a:t>
              </a:r>
              <a:endParaRPr lang="en-IN" sz="1100">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C960A77B-E3B7-D725-4FDA-343C660A8A88}"/>
                </a:ext>
              </a:extLst>
            </p:cNvPr>
            <p:cNvSpPr>
              <a:spLocks noChangeArrowheads="1"/>
            </p:cNvSpPr>
            <p:nvPr/>
          </p:nvSpPr>
          <p:spPr bwMode="auto">
            <a:xfrm>
              <a:off x="2183" y="30282"/>
              <a:ext cx="155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10</a:t>
              </a:r>
              <a:endParaRPr lang="en-IN" sz="1100">
                <a:effectLst/>
                <a:latin typeface="Times New Roman" panose="02020603050405020304" pitchFamily="18" charset="0"/>
                <a:ea typeface="Times New Roman" panose="02020603050405020304" pitchFamily="18" charset="0"/>
              </a:endParaRPr>
            </a:p>
          </p:txBody>
        </p:sp>
        <p:sp>
          <p:nvSpPr>
            <p:cNvPr id="45" name="Rectangle 44">
              <a:extLst>
                <a:ext uri="{FF2B5EF4-FFF2-40B4-BE49-F238E27FC236}">
                  <a16:creationId xmlns:a16="http://schemas.microsoft.com/office/drawing/2014/main" id="{C25D31F4-4C4F-C36C-501F-39952450EA8B}"/>
                </a:ext>
              </a:extLst>
            </p:cNvPr>
            <p:cNvSpPr>
              <a:spLocks noChangeArrowheads="1"/>
            </p:cNvSpPr>
            <p:nvPr/>
          </p:nvSpPr>
          <p:spPr bwMode="auto">
            <a:xfrm>
              <a:off x="13177" y="30282"/>
              <a:ext cx="7346"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10/28/2023</a:t>
              </a:r>
              <a:endParaRPr lang="en-IN" sz="1100">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A489CA77-918B-D7A3-9D2C-AC62E8E2712C}"/>
                </a:ext>
              </a:extLst>
            </p:cNvPr>
            <p:cNvSpPr>
              <a:spLocks noChangeArrowheads="1"/>
            </p:cNvSpPr>
            <p:nvPr/>
          </p:nvSpPr>
          <p:spPr bwMode="auto">
            <a:xfrm>
              <a:off x="24461" y="30282"/>
              <a:ext cx="7346"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11/17/2023</a:t>
              </a:r>
              <a:endParaRPr lang="en-IN" sz="1100">
                <a:effectLst/>
                <a:latin typeface="Times New Roman" panose="02020603050405020304" pitchFamily="18" charset="0"/>
                <a:ea typeface="Times New Roman" panose="02020603050405020304" pitchFamily="18" charset="0"/>
              </a:endParaRPr>
            </a:p>
          </p:txBody>
        </p:sp>
        <p:sp>
          <p:nvSpPr>
            <p:cNvPr id="47" name="Rectangle 46">
              <a:extLst>
                <a:ext uri="{FF2B5EF4-FFF2-40B4-BE49-F238E27FC236}">
                  <a16:creationId xmlns:a16="http://schemas.microsoft.com/office/drawing/2014/main" id="{F07E9E5C-265B-488C-FB76-6F40775D3750}"/>
                </a:ext>
              </a:extLst>
            </p:cNvPr>
            <p:cNvSpPr>
              <a:spLocks noChangeArrowheads="1"/>
            </p:cNvSpPr>
            <p:nvPr/>
          </p:nvSpPr>
          <p:spPr bwMode="auto">
            <a:xfrm>
              <a:off x="36034" y="30282"/>
              <a:ext cx="1552"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12</a:t>
              </a:r>
              <a:endParaRPr lang="en-IN" sz="1100">
                <a:effectLst/>
                <a:latin typeface="Times New Roman" panose="02020603050405020304" pitchFamily="18" charset="0"/>
                <a:ea typeface="Times New Roman" panose="02020603050405020304" pitchFamily="18" charset="0"/>
              </a:endParaRPr>
            </a:p>
          </p:txBody>
        </p:sp>
        <p:sp>
          <p:nvSpPr>
            <p:cNvPr id="48" name="Rectangle 47">
              <a:extLst>
                <a:ext uri="{FF2B5EF4-FFF2-40B4-BE49-F238E27FC236}">
                  <a16:creationId xmlns:a16="http://schemas.microsoft.com/office/drawing/2014/main" id="{32DCCD95-3550-17CD-AF4B-AA221033D710}"/>
                </a:ext>
              </a:extLst>
            </p:cNvPr>
            <p:cNvSpPr>
              <a:spLocks noChangeArrowheads="1"/>
            </p:cNvSpPr>
            <p:nvPr/>
          </p:nvSpPr>
          <p:spPr bwMode="auto">
            <a:xfrm>
              <a:off x="37193" y="30282"/>
              <a:ext cx="594"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a:t>
              </a:r>
              <a:endParaRPr lang="en-IN" sz="1100">
                <a:effectLst/>
                <a:latin typeface="Times New Roman" panose="02020603050405020304" pitchFamily="18" charset="0"/>
                <a:ea typeface="Times New Roman" panose="02020603050405020304" pitchFamily="18" charset="0"/>
              </a:endParaRPr>
            </a:p>
          </p:txBody>
        </p:sp>
        <p:sp>
          <p:nvSpPr>
            <p:cNvPr id="49" name="Rectangle 48">
              <a:extLst>
                <a:ext uri="{FF2B5EF4-FFF2-40B4-BE49-F238E27FC236}">
                  <a16:creationId xmlns:a16="http://schemas.microsoft.com/office/drawing/2014/main" id="{4B4E1D5B-550E-8949-3CD6-73F652406D3A}"/>
                </a:ext>
              </a:extLst>
            </p:cNvPr>
            <p:cNvSpPr>
              <a:spLocks noChangeArrowheads="1"/>
            </p:cNvSpPr>
            <p:nvPr/>
          </p:nvSpPr>
          <p:spPr bwMode="auto">
            <a:xfrm>
              <a:off x="37619" y="30282"/>
              <a:ext cx="4469"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7/2023</a:t>
              </a:r>
              <a:endParaRPr lang="en-IN" sz="1100">
                <a:effectLst/>
                <a:latin typeface="Times New Roman" panose="02020603050405020304" pitchFamily="18" charset="0"/>
                <a:ea typeface="Times New Roman" panose="02020603050405020304" pitchFamily="18" charset="0"/>
              </a:endParaRPr>
            </a:p>
          </p:txBody>
        </p:sp>
        <p:sp>
          <p:nvSpPr>
            <p:cNvPr id="50" name="Rectangle 49">
              <a:extLst>
                <a:ext uri="{FF2B5EF4-FFF2-40B4-BE49-F238E27FC236}">
                  <a16:creationId xmlns:a16="http://schemas.microsoft.com/office/drawing/2014/main" id="{C598589B-7D02-6374-1786-8244F66A079B}"/>
                </a:ext>
              </a:extLst>
            </p:cNvPr>
            <p:cNvSpPr>
              <a:spLocks noChangeArrowheads="1"/>
            </p:cNvSpPr>
            <p:nvPr/>
          </p:nvSpPr>
          <p:spPr bwMode="auto">
            <a:xfrm>
              <a:off x="47028" y="30282"/>
              <a:ext cx="7346"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12/27/2023</a:t>
              </a:r>
              <a:endParaRPr lang="en-IN" sz="1100">
                <a:effectLst/>
                <a:latin typeface="Times New Roman" panose="02020603050405020304" pitchFamily="18" charset="0"/>
                <a:ea typeface="Times New Roman" panose="02020603050405020304" pitchFamily="18" charset="0"/>
              </a:endParaRPr>
            </a:p>
          </p:txBody>
        </p:sp>
        <p:sp>
          <p:nvSpPr>
            <p:cNvPr id="51" name="Rectangle 50">
              <a:extLst>
                <a:ext uri="{FF2B5EF4-FFF2-40B4-BE49-F238E27FC236}">
                  <a16:creationId xmlns:a16="http://schemas.microsoft.com/office/drawing/2014/main" id="{A417DCFC-A17B-2B4B-33D9-57167E9430DB}"/>
                </a:ext>
              </a:extLst>
            </p:cNvPr>
            <p:cNvSpPr>
              <a:spLocks noChangeArrowheads="1"/>
            </p:cNvSpPr>
            <p:nvPr/>
          </p:nvSpPr>
          <p:spPr bwMode="auto">
            <a:xfrm>
              <a:off x="3012" y="26749"/>
              <a:ext cx="78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1</a:t>
              </a:r>
              <a:endParaRPr lang="en-IN" sz="1100">
                <a:effectLst/>
                <a:latin typeface="Times New Roman" panose="02020603050405020304" pitchFamily="18" charset="0"/>
                <a:ea typeface="Times New Roman" panose="02020603050405020304" pitchFamily="18" charset="0"/>
              </a:endParaRPr>
            </a:p>
          </p:txBody>
        </p:sp>
        <p:sp>
          <p:nvSpPr>
            <p:cNvPr id="52" name="Rectangle 51">
              <a:extLst>
                <a:ext uri="{FF2B5EF4-FFF2-40B4-BE49-F238E27FC236}">
                  <a16:creationId xmlns:a16="http://schemas.microsoft.com/office/drawing/2014/main" id="{141DB2CE-4A84-B860-FF58-4EE5E8C68073}"/>
                </a:ext>
              </a:extLst>
            </p:cNvPr>
            <p:cNvSpPr>
              <a:spLocks noChangeArrowheads="1"/>
            </p:cNvSpPr>
            <p:nvPr/>
          </p:nvSpPr>
          <p:spPr bwMode="auto">
            <a:xfrm>
              <a:off x="3012" y="22653"/>
              <a:ext cx="783"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2</a:t>
              </a:r>
              <a:endParaRPr lang="en-IN" sz="1100">
                <a:effectLst/>
                <a:latin typeface="Times New Roman" panose="02020603050405020304" pitchFamily="18" charset="0"/>
                <a:ea typeface="Times New Roman" panose="02020603050405020304" pitchFamily="18" charset="0"/>
              </a:endParaRPr>
            </a:p>
          </p:txBody>
        </p:sp>
        <p:sp>
          <p:nvSpPr>
            <p:cNvPr id="53" name="Rectangle 52">
              <a:extLst>
                <a:ext uri="{FF2B5EF4-FFF2-40B4-BE49-F238E27FC236}">
                  <a16:creationId xmlns:a16="http://schemas.microsoft.com/office/drawing/2014/main" id="{697FC4F7-4D35-AB11-58E1-3FE66FA69D35}"/>
                </a:ext>
              </a:extLst>
            </p:cNvPr>
            <p:cNvSpPr>
              <a:spLocks noChangeArrowheads="1"/>
            </p:cNvSpPr>
            <p:nvPr/>
          </p:nvSpPr>
          <p:spPr bwMode="auto">
            <a:xfrm>
              <a:off x="3012" y="18565"/>
              <a:ext cx="78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3</a:t>
              </a:r>
              <a:endParaRPr lang="en-IN" sz="1100">
                <a:effectLst/>
                <a:latin typeface="Times New Roman" panose="02020603050405020304" pitchFamily="18" charset="0"/>
                <a:ea typeface="Times New Roman" panose="02020603050405020304" pitchFamily="18" charset="0"/>
              </a:endParaRPr>
            </a:p>
          </p:txBody>
        </p:sp>
        <p:sp>
          <p:nvSpPr>
            <p:cNvPr id="54" name="Rectangle 53">
              <a:extLst>
                <a:ext uri="{FF2B5EF4-FFF2-40B4-BE49-F238E27FC236}">
                  <a16:creationId xmlns:a16="http://schemas.microsoft.com/office/drawing/2014/main" id="{3F39FC3D-91DE-80F2-9695-DE3406E1A4A3}"/>
                </a:ext>
              </a:extLst>
            </p:cNvPr>
            <p:cNvSpPr>
              <a:spLocks noChangeArrowheads="1"/>
            </p:cNvSpPr>
            <p:nvPr/>
          </p:nvSpPr>
          <p:spPr bwMode="auto">
            <a:xfrm>
              <a:off x="3012" y="14472"/>
              <a:ext cx="78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4</a:t>
              </a:r>
              <a:endParaRPr lang="en-IN" sz="1100">
                <a:effectLst/>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39C1A7D1-40FF-F492-0116-28C32D0C099D}"/>
                </a:ext>
              </a:extLst>
            </p:cNvPr>
            <p:cNvSpPr>
              <a:spLocks noChangeArrowheads="1"/>
            </p:cNvSpPr>
            <p:nvPr/>
          </p:nvSpPr>
          <p:spPr bwMode="auto">
            <a:xfrm>
              <a:off x="3012" y="10379"/>
              <a:ext cx="78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5</a:t>
              </a:r>
              <a:endParaRPr lang="en-IN" sz="1100">
                <a:effectLst/>
                <a:latin typeface="Times New Roman" panose="02020603050405020304" pitchFamily="18" charset="0"/>
                <a:ea typeface="Times New Roman" panose="02020603050405020304" pitchFamily="18" charset="0"/>
              </a:endParaRPr>
            </a:p>
          </p:txBody>
        </p:sp>
        <p:sp>
          <p:nvSpPr>
            <p:cNvPr id="56" name="Rectangle 55">
              <a:extLst>
                <a:ext uri="{FF2B5EF4-FFF2-40B4-BE49-F238E27FC236}">
                  <a16:creationId xmlns:a16="http://schemas.microsoft.com/office/drawing/2014/main" id="{A7ADA0ED-4F17-D197-01C8-1473AFEB3AF2}"/>
                </a:ext>
              </a:extLst>
            </p:cNvPr>
            <p:cNvSpPr>
              <a:spLocks noChangeArrowheads="1"/>
            </p:cNvSpPr>
            <p:nvPr/>
          </p:nvSpPr>
          <p:spPr bwMode="auto">
            <a:xfrm>
              <a:off x="3012" y="6285"/>
              <a:ext cx="78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6</a:t>
              </a:r>
              <a:endParaRPr lang="en-IN" sz="1100">
                <a:effectLst/>
                <a:latin typeface="Times New Roman" panose="02020603050405020304" pitchFamily="18" charset="0"/>
                <a:ea typeface="Times New Roman" panose="02020603050405020304" pitchFamily="18" charset="0"/>
              </a:endParaRPr>
            </a:p>
          </p:txBody>
        </p:sp>
        <p:sp>
          <p:nvSpPr>
            <p:cNvPr id="57" name="Rectangle 56">
              <a:extLst>
                <a:ext uri="{FF2B5EF4-FFF2-40B4-BE49-F238E27FC236}">
                  <a16:creationId xmlns:a16="http://schemas.microsoft.com/office/drawing/2014/main" id="{B0731ACF-483B-3EC1-EDE8-42D6D858D5AF}"/>
                </a:ext>
              </a:extLst>
            </p:cNvPr>
            <p:cNvSpPr>
              <a:spLocks noChangeArrowheads="1"/>
            </p:cNvSpPr>
            <p:nvPr/>
          </p:nvSpPr>
          <p:spPr bwMode="auto">
            <a:xfrm>
              <a:off x="3012" y="2192"/>
              <a:ext cx="781"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7</a:t>
              </a:r>
              <a:endParaRPr lang="en-IN" sz="1100">
                <a:effectLst/>
                <a:latin typeface="Times New Roman" panose="02020603050405020304" pitchFamily="18" charset="0"/>
                <a:ea typeface="Times New Roman" panose="02020603050405020304" pitchFamily="18" charset="0"/>
              </a:endParaRPr>
            </a:p>
          </p:txBody>
        </p:sp>
        <p:sp>
          <p:nvSpPr>
            <p:cNvPr id="58" name="Rectangle 57">
              <a:extLst>
                <a:ext uri="{FF2B5EF4-FFF2-40B4-BE49-F238E27FC236}">
                  <a16:creationId xmlns:a16="http://schemas.microsoft.com/office/drawing/2014/main" id="{754E6A2E-3BEA-3A9E-A5FD-1CA6C7191FA2}"/>
                </a:ext>
              </a:extLst>
            </p:cNvPr>
            <p:cNvSpPr>
              <a:spLocks noChangeArrowheads="1"/>
            </p:cNvSpPr>
            <p:nvPr/>
          </p:nvSpPr>
          <p:spPr bwMode="auto">
            <a:xfrm>
              <a:off x="23525" y="32555"/>
              <a:ext cx="13590" cy="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1000">
                  <a:solidFill>
                    <a:srgbClr val="595959"/>
                  </a:solidFill>
                  <a:effectLst/>
                  <a:latin typeface="Calibri" panose="020F0502020204030204" pitchFamily="34" charset="0"/>
                  <a:ea typeface="Calibri" panose="020F0502020204030204" pitchFamily="34" charset="0"/>
                </a:rPr>
                <a:t>Start and End Dates</a:t>
              </a:r>
              <a:endParaRPr lang="en-IN" sz="1100" dirty="0">
                <a:effectLst/>
                <a:latin typeface="Times New Roman" panose="02020603050405020304" pitchFamily="18" charset="0"/>
                <a:ea typeface="Times New Roman" panose="02020603050405020304" pitchFamily="18" charset="0"/>
              </a:endParaRPr>
            </a:p>
          </p:txBody>
        </p:sp>
        <p:sp>
          <p:nvSpPr>
            <p:cNvPr id="59" name="Rectangle 58">
              <a:extLst>
                <a:ext uri="{FF2B5EF4-FFF2-40B4-BE49-F238E27FC236}">
                  <a16:creationId xmlns:a16="http://schemas.microsoft.com/office/drawing/2014/main" id="{93B8CC4E-F6AC-6032-BE3B-FB668F6CA48B}"/>
                </a:ext>
              </a:extLst>
            </p:cNvPr>
            <p:cNvSpPr>
              <a:spLocks noChangeArrowheads="1"/>
            </p:cNvSpPr>
            <p:nvPr/>
          </p:nvSpPr>
          <p:spPr bwMode="auto">
            <a:xfrm rot="5400000">
              <a:off x="-4172" y="11945"/>
              <a:ext cx="2792" cy="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1000">
                  <a:solidFill>
                    <a:srgbClr val="595959"/>
                  </a:solidFill>
                  <a:effectLst/>
                  <a:latin typeface="Calibri" panose="020F0502020204030204" pitchFamily="34" charset="0"/>
                  <a:ea typeface="Calibri" panose="020F0502020204030204" pitchFamily="34" charset="0"/>
                </a:rPr>
                <a:t>Duration</a:t>
              </a:r>
              <a:endParaRPr lang="en-IN" sz="1100">
                <a:effectLst/>
                <a:latin typeface="Times New Roman" panose="02020603050405020304" pitchFamily="18" charset="0"/>
                <a:ea typeface="Times New Roman" panose="02020603050405020304" pitchFamily="18" charset="0"/>
              </a:endParaRPr>
            </a:p>
          </p:txBody>
        </p:sp>
        <p:sp>
          <p:nvSpPr>
            <p:cNvPr id="60" name="Rectangle 59">
              <a:extLst>
                <a:ext uri="{FF2B5EF4-FFF2-40B4-BE49-F238E27FC236}">
                  <a16:creationId xmlns:a16="http://schemas.microsoft.com/office/drawing/2014/main" id="{7AEACC56-A716-87A1-A30A-9C960484D98B}"/>
                </a:ext>
              </a:extLst>
            </p:cNvPr>
            <p:cNvSpPr>
              <a:spLocks noChangeArrowheads="1"/>
            </p:cNvSpPr>
            <p:nvPr/>
          </p:nvSpPr>
          <p:spPr bwMode="auto">
            <a:xfrm>
              <a:off x="26691" y="1332"/>
              <a:ext cx="10071" cy="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1400">
                  <a:solidFill>
                    <a:srgbClr val="595959"/>
                  </a:solidFill>
                  <a:effectLst/>
                  <a:latin typeface="Calibri" panose="020F0502020204030204" pitchFamily="34" charset="0"/>
                  <a:ea typeface="Calibri" panose="020F0502020204030204" pitchFamily="34" charset="0"/>
                </a:rPr>
                <a:t>Estimation</a:t>
              </a:r>
              <a:endParaRPr lang="en-IN" sz="1100">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CA29B8CC-A110-C37C-DCC2-7D0A164F4630}"/>
                </a:ext>
              </a:extLst>
            </p:cNvPr>
            <p:cNvSpPr>
              <a:spLocks noChangeArrowheads="1"/>
            </p:cNvSpPr>
            <p:nvPr/>
          </p:nvSpPr>
          <p:spPr bwMode="auto">
            <a:xfrm>
              <a:off x="22699" y="1332"/>
              <a:ext cx="5230" cy="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1400">
                  <a:solidFill>
                    <a:srgbClr val="595959"/>
                  </a:solidFill>
                  <a:effectLst/>
                  <a:latin typeface="Calibri" panose="020F0502020204030204" pitchFamily="34" charset="0"/>
                  <a:ea typeface="Calibri" panose="020F0502020204030204" pitchFamily="34" charset="0"/>
                </a:rPr>
                <a:t>Time </a:t>
              </a:r>
              <a:endParaRPr lang="en-IN" sz="1100">
                <a:effectLst/>
                <a:latin typeface="Times New Roman" panose="02020603050405020304" pitchFamily="18" charset="0"/>
                <a:ea typeface="Times New Roman" panose="02020603050405020304" pitchFamily="18" charset="0"/>
              </a:endParaRPr>
            </a:p>
          </p:txBody>
        </p:sp>
        <p:sp>
          <p:nvSpPr>
            <p:cNvPr id="62" name="Rectangle 61">
              <a:extLst>
                <a:ext uri="{FF2B5EF4-FFF2-40B4-BE49-F238E27FC236}">
                  <a16:creationId xmlns:a16="http://schemas.microsoft.com/office/drawing/2014/main" id="{8C3C18C9-565C-CED0-19D0-6280FDE34A72}"/>
                </a:ext>
              </a:extLst>
            </p:cNvPr>
            <p:cNvSpPr>
              <a:spLocks noChangeArrowheads="1"/>
            </p:cNvSpPr>
            <p:nvPr/>
          </p:nvSpPr>
          <p:spPr bwMode="auto">
            <a:xfrm>
              <a:off x="37330" y="25366"/>
              <a:ext cx="1439"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ST</a:t>
              </a:r>
              <a:endParaRPr lang="en-IN" sz="1100">
                <a:effectLst/>
                <a:latin typeface="Times New Roman" panose="02020603050405020304" pitchFamily="18" charset="0"/>
                <a:ea typeface="Times New Roman" panose="02020603050405020304" pitchFamily="18" charset="0"/>
              </a:endParaRPr>
            </a:p>
          </p:txBody>
        </p:sp>
        <p:sp>
          <p:nvSpPr>
            <p:cNvPr id="63" name="Rectangle 62">
              <a:extLst>
                <a:ext uri="{FF2B5EF4-FFF2-40B4-BE49-F238E27FC236}">
                  <a16:creationId xmlns:a16="http://schemas.microsoft.com/office/drawing/2014/main" id="{5DF83A55-2B68-C65A-AC3E-0DFFC562F27D}"/>
                </a:ext>
              </a:extLst>
            </p:cNvPr>
            <p:cNvSpPr>
              <a:spLocks noChangeArrowheads="1"/>
            </p:cNvSpPr>
            <p:nvPr/>
          </p:nvSpPr>
          <p:spPr bwMode="auto">
            <a:xfrm>
              <a:off x="38426" y="25366"/>
              <a:ext cx="6063"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ART DATE</a:t>
              </a:r>
              <a:endParaRPr lang="en-IN" sz="1100">
                <a:effectLst/>
                <a:latin typeface="Times New Roman" panose="02020603050405020304" pitchFamily="18" charset="0"/>
                <a:ea typeface="Times New Roman" panose="02020603050405020304" pitchFamily="18" charset="0"/>
              </a:endParaRPr>
            </a:p>
          </p:txBody>
        </p:sp>
        <p:sp>
          <p:nvSpPr>
            <p:cNvPr id="64" name="Shape 92124">
              <a:extLst>
                <a:ext uri="{FF2B5EF4-FFF2-40B4-BE49-F238E27FC236}">
                  <a16:creationId xmlns:a16="http://schemas.microsoft.com/office/drawing/2014/main" id="{EBE99207-72A0-03AB-1861-C346ADD7F016}"/>
                </a:ext>
              </a:extLst>
            </p:cNvPr>
            <p:cNvSpPr>
              <a:spLocks/>
            </p:cNvSpPr>
            <p:nvPr/>
          </p:nvSpPr>
          <p:spPr bwMode="auto">
            <a:xfrm>
              <a:off x="44997" y="25574"/>
              <a:ext cx="628" cy="628"/>
            </a:xfrm>
            <a:custGeom>
              <a:avLst/>
              <a:gdLst>
                <a:gd name="T0" fmla="*/ 0 w 62780"/>
                <a:gd name="T1" fmla="*/ 0 h 62780"/>
                <a:gd name="T2" fmla="*/ 62780 w 62780"/>
                <a:gd name="T3" fmla="*/ 0 h 62780"/>
                <a:gd name="T4" fmla="*/ 62780 w 62780"/>
                <a:gd name="T5" fmla="*/ 62780 h 62780"/>
                <a:gd name="T6" fmla="*/ 0 w 62780"/>
                <a:gd name="T7" fmla="*/ 62780 h 62780"/>
                <a:gd name="T8" fmla="*/ 0 w 62780"/>
                <a:gd name="T9" fmla="*/ 0 h 62780"/>
                <a:gd name="T10" fmla="*/ 0 w 62780"/>
                <a:gd name="T11" fmla="*/ 0 h 62780"/>
                <a:gd name="T12" fmla="*/ 62780 w 62780"/>
                <a:gd name="T13" fmla="*/ 62780 h 62780"/>
              </a:gdLst>
              <a:ahLst/>
              <a:cxnLst>
                <a:cxn ang="0">
                  <a:pos x="T0" y="T1"/>
                </a:cxn>
                <a:cxn ang="0">
                  <a:pos x="T2" y="T3"/>
                </a:cxn>
                <a:cxn ang="0">
                  <a:pos x="T4" y="T5"/>
                </a:cxn>
                <a:cxn ang="0">
                  <a:pos x="T6" y="T7"/>
                </a:cxn>
                <a:cxn ang="0">
                  <a:pos x="T8" y="T9"/>
                </a:cxn>
              </a:cxnLst>
              <a:rect l="T10" t="T11" r="T12" b="T13"/>
              <a:pathLst>
                <a:path w="62780" h="62780">
                  <a:moveTo>
                    <a:pt x="0" y="0"/>
                  </a:moveTo>
                  <a:lnTo>
                    <a:pt x="62780" y="0"/>
                  </a:lnTo>
                  <a:lnTo>
                    <a:pt x="62780" y="62780"/>
                  </a:lnTo>
                  <a:lnTo>
                    <a:pt x="0" y="62780"/>
                  </a:lnTo>
                  <a:lnTo>
                    <a:pt x="0" y="0"/>
                  </a:lnTo>
                </a:path>
              </a:pathLst>
            </a:custGeom>
            <a:solidFill>
              <a:srgbClr val="953735"/>
            </a:solidFill>
            <a:ln>
              <a:noFill/>
            </a:ln>
            <a:extLst>
              <a:ext uri="{91240B29-F687-4F45-9708-019B960494DF}">
                <a14:hiddenLine xmlns:a14="http://schemas.microsoft.com/office/drawing/2010/main" w="0">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65" name="Rectangle 64">
              <a:extLst>
                <a:ext uri="{FF2B5EF4-FFF2-40B4-BE49-F238E27FC236}">
                  <a16:creationId xmlns:a16="http://schemas.microsoft.com/office/drawing/2014/main" id="{C6345430-CF80-876F-8E04-42690502209C}"/>
                </a:ext>
              </a:extLst>
            </p:cNvPr>
            <p:cNvSpPr>
              <a:spLocks noChangeArrowheads="1"/>
            </p:cNvSpPr>
            <p:nvPr/>
          </p:nvSpPr>
          <p:spPr bwMode="auto">
            <a:xfrm>
              <a:off x="45913" y="25366"/>
              <a:ext cx="7723" cy="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ct val="106000"/>
                </a:lnSpc>
                <a:spcBef>
                  <a:spcPts val="0"/>
                </a:spcBef>
                <a:spcAft>
                  <a:spcPts val="800"/>
                </a:spcAft>
              </a:pPr>
              <a:r>
                <a:rPr lang="en-US" sz="900">
                  <a:solidFill>
                    <a:srgbClr val="595959"/>
                  </a:solidFill>
                  <a:effectLst/>
                  <a:latin typeface="Calibri" panose="020F0502020204030204" pitchFamily="34" charset="0"/>
                  <a:ea typeface="Calibri" panose="020F0502020204030204" pitchFamily="34" charset="0"/>
                </a:rPr>
                <a:t>DURATUION</a:t>
              </a:r>
              <a:endParaRPr lang="en-IN" sz="1100">
                <a:effectLst/>
                <a:latin typeface="Times New Roman" panose="02020603050405020304" pitchFamily="18" charset="0"/>
                <a:ea typeface="Times New Roman" panose="02020603050405020304" pitchFamily="18" charset="0"/>
              </a:endParaRPr>
            </a:p>
          </p:txBody>
        </p:sp>
        <p:sp>
          <p:nvSpPr>
            <p:cNvPr id="66" name="Shape 7035">
              <a:extLst>
                <a:ext uri="{FF2B5EF4-FFF2-40B4-BE49-F238E27FC236}">
                  <a16:creationId xmlns:a16="http://schemas.microsoft.com/office/drawing/2014/main" id="{DDBAB0D3-93EC-DB3C-FDD6-03934851EE47}"/>
                </a:ext>
              </a:extLst>
            </p:cNvPr>
            <p:cNvSpPr>
              <a:spLocks/>
            </p:cNvSpPr>
            <p:nvPr/>
          </p:nvSpPr>
          <p:spPr bwMode="auto">
            <a:xfrm>
              <a:off x="0" y="0"/>
              <a:ext cx="56927" cy="34025"/>
            </a:xfrm>
            <a:custGeom>
              <a:avLst/>
              <a:gdLst>
                <a:gd name="T0" fmla="*/ 5692775 w 5692775"/>
                <a:gd name="T1" fmla="*/ 0 h 3402520"/>
                <a:gd name="T2" fmla="*/ 5692775 w 5692775"/>
                <a:gd name="T3" fmla="*/ 3402520 h 3402520"/>
                <a:gd name="T4" fmla="*/ 0 w 5692775"/>
                <a:gd name="T5" fmla="*/ 3402520 h 3402520"/>
                <a:gd name="T6" fmla="*/ 0 w 5692775"/>
                <a:gd name="T7" fmla="*/ 0 h 3402520"/>
                <a:gd name="T8" fmla="*/ 0 w 5692775"/>
                <a:gd name="T9" fmla="*/ 0 h 3402520"/>
                <a:gd name="T10" fmla="*/ 5692775 w 5692775"/>
                <a:gd name="T11" fmla="*/ 3402520 h 3402520"/>
              </a:gdLst>
              <a:ahLst/>
              <a:cxnLst>
                <a:cxn ang="0">
                  <a:pos x="T0" y="T1"/>
                </a:cxn>
                <a:cxn ang="0">
                  <a:pos x="T2" y="T3"/>
                </a:cxn>
                <a:cxn ang="0">
                  <a:pos x="T4" y="T5"/>
                </a:cxn>
                <a:cxn ang="0">
                  <a:pos x="T6" y="T7"/>
                </a:cxn>
              </a:cxnLst>
              <a:rect l="T8" t="T9" r="T10" b="T11"/>
              <a:pathLst>
                <a:path w="5692775" h="3402520">
                  <a:moveTo>
                    <a:pt x="5692775" y="0"/>
                  </a:moveTo>
                  <a:lnTo>
                    <a:pt x="5692775" y="3402520"/>
                  </a:lnTo>
                  <a:lnTo>
                    <a:pt x="0" y="3402520"/>
                  </a:lnTo>
                  <a:lnTo>
                    <a:pt x="0" y="0"/>
                  </a:lnTo>
                </a:path>
              </a:pathLst>
            </a:custGeom>
            <a:noFill/>
            <a:ln w="9525">
              <a:solidFill>
                <a:srgbClr val="D9D9D9"/>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2726871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4B7C-A6D6-C84C-1282-7A925703058D}"/>
              </a:ext>
            </a:extLst>
          </p:cNvPr>
          <p:cNvSpPr>
            <a:spLocks noGrp="1"/>
          </p:cNvSpPr>
          <p:nvPr>
            <p:ph type="ctrTitle"/>
          </p:nvPr>
        </p:nvSpPr>
        <p:spPr>
          <a:xfrm>
            <a:off x="838202" y="1"/>
            <a:ext cx="9966647" cy="737118"/>
          </a:xfrm>
        </p:spPr>
        <p:txBody>
          <a:bodyPr>
            <a:normAutofit/>
          </a:bodyPr>
          <a:lstStyle/>
          <a:p>
            <a:pPr algn="l"/>
            <a:r>
              <a:rPr lang="en-US" sz="2400" b="1" dirty="0"/>
              <a:t>Gantt Chart of Duration</a:t>
            </a:r>
            <a:endParaRPr lang="en-IN" sz="2400" b="1" dirty="0"/>
          </a:p>
        </p:txBody>
      </p:sp>
      <p:sp>
        <p:nvSpPr>
          <p:cNvPr id="3" name="Subtitle 2">
            <a:extLst>
              <a:ext uri="{FF2B5EF4-FFF2-40B4-BE49-F238E27FC236}">
                <a16:creationId xmlns:a16="http://schemas.microsoft.com/office/drawing/2014/main" id="{717EA6FE-0CAE-63AE-5CE0-321B760C75DA}"/>
              </a:ext>
            </a:extLst>
          </p:cNvPr>
          <p:cNvSpPr>
            <a:spLocks noGrp="1"/>
          </p:cNvSpPr>
          <p:nvPr>
            <p:ph type="subTitle" idx="1"/>
          </p:nvPr>
        </p:nvSpPr>
        <p:spPr>
          <a:xfrm>
            <a:off x="895739" y="1315616"/>
            <a:ext cx="9772261" cy="3942184"/>
          </a:xfrm>
        </p:spPr>
        <p:txBody>
          <a:bodyPr/>
          <a:lstStyle/>
          <a:p>
            <a:endParaRPr lang="en-IN" dirty="0"/>
          </a:p>
        </p:txBody>
      </p:sp>
      <p:graphicFrame>
        <p:nvGraphicFramePr>
          <p:cNvPr id="4" name="Table 3">
            <a:extLst>
              <a:ext uri="{FF2B5EF4-FFF2-40B4-BE49-F238E27FC236}">
                <a16:creationId xmlns:a16="http://schemas.microsoft.com/office/drawing/2014/main" id="{BBFF4476-7153-4D28-9B94-633D053B9E46}"/>
              </a:ext>
            </a:extLst>
          </p:cNvPr>
          <p:cNvGraphicFramePr>
            <a:graphicFrameLocks noGrp="1"/>
          </p:cNvGraphicFramePr>
          <p:nvPr>
            <p:extLst>
              <p:ext uri="{D42A27DB-BD31-4B8C-83A1-F6EECF244321}">
                <p14:modId xmlns:p14="http://schemas.microsoft.com/office/powerpoint/2010/main" val="3470164181"/>
              </p:ext>
            </p:extLst>
          </p:nvPr>
        </p:nvGraphicFramePr>
        <p:xfrm>
          <a:off x="838202" y="933061"/>
          <a:ext cx="10031961" cy="4735676"/>
        </p:xfrm>
        <a:graphic>
          <a:graphicData uri="http://schemas.openxmlformats.org/drawingml/2006/table">
            <a:tbl>
              <a:tblPr firstRow="1" firstCol="1" bandRow="1">
                <a:tableStyleId>{5C22544A-7EE6-4342-B048-85BDC9FD1C3A}</a:tableStyleId>
              </a:tblPr>
              <a:tblGrid>
                <a:gridCol w="2538375">
                  <a:extLst>
                    <a:ext uri="{9D8B030D-6E8A-4147-A177-3AD203B41FA5}">
                      <a16:colId xmlns:a16="http://schemas.microsoft.com/office/drawing/2014/main" val="3963651856"/>
                    </a:ext>
                  </a:extLst>
                </a:gridCol>
                <a:gridCol w="1474219">
                  <a:extLst>
                    <a:ext uri="{9D8B030D-6E8A-4147-A177-3AD203B41FA5}">
                      <a16:colId xmlns:a16="http://schemas.microsoft.com/office/drawing/2014/main" val="551469278"/>
                    </a:ext>
                  </a:extLst>
                </a:gridCol>
                <a:gridCol w="1497185">
                  <a:extLst>
                    <a:ext uri="{9D8B030D-6E8A-4147-A177-3AD203B41FA5}">
                      <a16:colId xmlns:a16="http://schemas.microsoft.com/office/drawing/2014/main" val="3623971721"/>
                    </a:ext>
                  </a:extLst>
                </a:gridCol>
                <a:gridCol w="1636426">
                  <a:extLst>
                    <a:ext uri="{9D8B030D-6E8A-4147-A177-3AD203B41FA5}">
                      <a16:colId xmlns:a16="http://schemas.microsoft.com/office/drawing/2014/main" val="2556532371"/>
                    </a:ext>
                  </a:extLst>
                </a:gridCol>
                <a:gridCol w="2885756">
                  <a:extLst>
                    <a:ext uri="{9D8B030D-6E8A-4147-A177-3AD203B41FA5}">
                      <a16:colId xmlns:a16="http://schemas.microsoft.com/office/drawing/2014/main" val="2613555423"/>
                    </a:ext>
                  </a:extLst>
                </a:gridCol>
              </a:tblGrid>
              <a:tr h="420454">
                <a:tc>
                  <a:txBody>
                    <a:bodyPr/>
                    <a:lstStyle/>
                    <a:p>
                      <a:pPr marL="0" marR="0" algn="ctr">
                        <a:lnSpc>
                          <a:spcPct val="106000"/>
                        </a:lnSpc>
                        <a:spcBef>
                          <a:spcPts val="0"/>
                        </a:spcBef>
                        <a:spcAft>
                          <a:spcPts val="0"/>
                        </a:spcAft>
                      </a:pPr>
                      <a:r>
                        <a:rPr lang="en-IN" sz="1400" dirty="0">
                          <a:effectLst/>
                        </a:rPr>
                        <a:t>TASK</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DURATION</a:t>
                      </a:r>
                    </a:p>
                    <a:p>
                      <a:pPr marL="0" marR="0" algn="ctr">
                        <a:lnSpc>
                          <a:spcPct val="106000"/>
                        </a:lnSpc>
                        <a:spcBef>
                          <a:spcPts val="0"/>
                        </a:spcBef>
                        <a:spcAft>
                          <a:spcPts val="0"/>
                        </a:spcAft>
                      </a:pPr>
                      <a:r>
                        <a:rPr lang="en-IN" sz="1400">
                          <a:effectLst/>
                        </a:rPr>
                        <a:t>(Weeks)</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START DATE</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END DATE</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DEPENDENCIES</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extLst>
                  <a:ext uri="{0D108BD9-81ED-4DB2-BD59-A6C34878D82A}">
                    <a16:rowId xmlns:a16="http://schemas.microsoft.com/office/drawing/2014/main" val="3524113355"/>
                  </a:ext>
                </a:extLst>
              </a:tr>
              <a:tr h="333573">
                <a:tc>
                  <a:txBody>
                    <a:bodyPr/>
                    <a:lstStyle/>
                    <a:p>
                      <a:pPr marL="0" marR="0" algn="ctr">
                        <a:lnSpc>
                          <a:spcPct val="106000"/>
                        </a:lnSpc>
                        <a:spcBef>
                          <a:spcPts val="0"/>
                        </a:spcBef>
                        <a:spcAft>
                          <a:spcPts val="0"/>
                        </a:spcAft>
                      </a:pPr>
                      <a:r>
                        <a:rPr lang="en-IN" sz="1400" dirty="0">
                          <a:effectLst/>
                        </a:rPr>
                        <a:t>Project Initiation</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1</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08/10/2023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15/08/2023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extLst>
                  <a:ext uri="{0D108BD9-81ED-4DB2-BD59-A6C34878D82A}">
                    <a16:rowId xmlns:a16="http://schemas.microsoft.com/office/drawing/2014/main" val="1071726117"/>
                  </a:ext>
                </a:extLst>
              </a:tr>
              <a:tr h="502868">
                <a:tc>
                  <a:txBody>
                    <a:bodyPr/>
                    <a:lstStyle/>
                    <a:p>
                      <a:pPr marL="0" marR="0" algn="ctr">
                        <a:lnSpc>
                          <a:spcPct val="106000"/>
                        </a:lnSpc>
                        <a:spcBef>
                          <a:spcPts val="0"/>
                        </a:spcBef>
                        <a:spcAft>
                          <a:spcPts val="0"/>
                        </a:spcAft>
                      </a:pPr>
                      <a:r>
                        <a:rPr lang="en-IN" sz="1400" dirty="0">
                          <a:effectLst/>
                        </a:rPr>
                        <a:t>Requirement Analysis</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dirty="0">
                          <a:effectLst/>
                        </a:rPr>
                        <a:t>1</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dirty="0">
                          <a:effectLst/>
                        </a:rPr>
                        <a:t>17/08/2023</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24/10/2023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Project Initiation</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extLst>
                  <a:ext uri="{0D108BD9-81ED-4DB2-BD59-A6C34878D82A}">
                    <a16:rowId xmlns:a16="http://schemas.microsoft.com/office/drawing/2014/main" val="3094281793"/>
                  </a:ext>
                </a:extLst>
              </a:tr>
              <a:tr h="1055895">
                <a:tc>
                  <a:txBody>
                    <a:bodyPr/>
                    <a:lstStyle/>
                    <a:p>
                      <a:pPr marL="0" marR="0" algn="ctr">
                        <a:lnSpc>
                          <a:spcPct val="106000"/>
                        </a:lnSpc>
                        <a:spcBef>
                          <a:spcPts val="0"/>
                        </a:spcBef>
                        <a:spcAft>
                          <a:spcPts val="0"/>
                        </a:spcAft>
                      </a:pPr>
                      <a:r>
                        <a:rPr lang="en-IN" sz="1400">
                          <a:effectLst/>
                        </a:rPr>
                        <a:t>System Design (Database, User Interface (UI) &amp; Integration)</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2</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dirty="0">
                          <a:effectLst/>
                        </a:rPr>
                        <a:t>25/10/2023</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07/11/2023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Requirement Analysis</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extLst>
                  <a:ext uri="{0D108BD9-81ED-4DB2-BD59-A6C34878D82A}">
                    <a16:rowId xmlns:a16="http://schemas.microsoft.com/office/drawing/2014/main" val="2584794449"/>
                  </a:ext>
                </a:extLst>
              </a:tr>
              <a:tr h="420454">
                <a:tc>
                  <a:txBody>
                    <a:bodyPr/>
                    <a:lstStyle/>
                    <a:p>
                      <a:pPr marL="0" marR="0" algn="ctr">
                        <a:lnSpc>
                          <a:spcPct val="106000"/>
                        </a:lnSpc>
                        <a:spcBef>
                          <a:spcPts val="0"/>
                        </a:spcBef>
                        <a:spcAft>
                          <a:spcPts val="0"/>
                        </a:spcAft>
                      </a:pPr>
                      <a:r>
                        <a:rPr lang="en-IN" sz="1400">
                          <a:effectLst/>
                        </a:rPr>
                        <a:t>Development (Frontend &amp; Backend)</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4</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08/11/2023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dirty="0">
                          <a:effectLst/>
                        </a:rPr>
                        <a:t>29/11/2023</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System Design (All)</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extLst>
                  <a:ext uri="{0D108BD9-81ED-4DB2-BD59-A6C34878D82A}">
                    <a16:rowId xmlns:a16="http://schemas.microsoft.com/office/drawing/2014/main" val="3647576408"/>
                  </a:ext>
                </a:extLst>
              </a:tr>
              <a:tr h="615730">
                <a:tc>
                  <a:txBody>
                    <a:bodyPr/>
                    <a:lstStyle/>
                    <a:p>
                      <a:pPr marL="0" marR="0" algn="ctr">
                        <a:lnSpc>
                          <a:spcPct val="106000"/>
                        </a:lnSpc>
                        <a:spcBef>
                          <a:spcPts val="0"/>
                        </a:spcBef>
                        <a:spcAft>
                          <a:spcPts val="0"/>
                        </a:spcAft>
                      </a:pPr>
                      <a:r>
                        <a:rPr lang="en-IN" sz="1400">
                          <a:effectLst/>
                        </a:rPr>
                        <a:t>Database Implementation</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1</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30/11/2023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07/12/2023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dirty="0">
                          <a:effectLst/>
                        </a:rPr>
                        <a:t>Development (Backend)</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extLst>
                  <a:ext uri="{0D108BD9-81ED-4DB2-BD59-A6C34878D82A}">
                    <a16:rowId xmlns:a16="http://schemas.microsoft.com/office/drawing/2014/main" val="1109840001"/>
                  </a:ext>
                </a:extLst>
              </a:tr>
              <a:tr h="717308">
                <a:tc>
                  <a:txBody>
                    <a:bodyPr/>
                    <a:lstStyle/>
                    <a:p>
                      <a:pPr marL="0" marR="0" algn="ctr">
                        <a:lnSpc>
                          <a:spcPct val="106000"/>
                        </a:lnSpc>
                        <a:spcBef>
                          <a:spcPts val="0"/>
                        </a:spcBef>
                        <a:spcAft>
                          <a:spcPts val="0"/>
                        </a:spcAft>
                      </a:pPr>
                      <a:r>
                        <a:rPr lang="en-IN" sz="1400">
                          <a:effectLst/>
                        </a:rPr>
                        <a:t>Testing (Unit &amp; Integration) + User Acceptance Testing</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2</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08/12/2023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22/12/2023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dirty="0">
                          <a:effectLst/>
                        </a:rPr>
                        <a:t>Testing (All)</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extLst>
                  <a:ext uri="{0D108BD9-81ED-4DB2-BD59-A6C34878D82A}">
                    <a16:rowId xmlns:a16="http://schemas.microsoft.com/office/drawing/2014/main" val="3325189063"/>
                  </a:ext>
                </a:extLst>
              </a:tr>
              <a:tr h="627016">
                <a:tc>
                  <a:txBody>
                    <a:bodyPr/>
                    <a:lstStyle/>
                    <a:p>
                      <a:pPr marL="0" marR="0" algn="ctr">
                        <a:lnSpc>
                          <a:spcPct val="106000"/>
                        </a:lnSpc>
                        <a:spcBef>
                          <a:spcPts val="0"/>
                        </a:spcBef>
                        <a:spcAft>
                          <a:spcPts val="0"/>
                        </a:spcAft>
                      </a:pPr>
                      <a:r>
                        <a:rPr lang="en-IN" sz="1400" dirty="0">
                          <a:effectLst/>
                        </a:rPr>
                        <a:t>Project Documentation &amp; Closure</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dirty="0">
                          <a:effectLst/>
                        </a:rPr>
                        <a:t>1</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23/12/2023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a:effectLst/>
                        </a:rPr>
                        <a:t>30/12/2023</a:t>
                      </a:r>
                      <a:endParaRPr lang="en-IN" sz="140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tc>
                  <a:txBody>
                    <a:bodyPr/>
                    <a:lstStyle/>
                    <a:p>
                      <a:pPr marL="0" marR="0" algn="ctr">
                        <a:lnSpc>
                          <a:spcPct val="106000"/>
                        </a:lnSpc>
                        <a:spcBef>
                          <a:spcPts val="0"/>
                        </a:spcBef>
                        <a:spcAft>
                          <a:spcPts val="0"/>
                        </a:spcAft>
                      </a:pPr>
                      <a:r>
                        <a:rPr lang="en-IN" sz="1400" dirty="0">
                          <a:effectLst/>
                        </a:rPr>
                        <a:t>Monitoring and Maintenance Planning</a:t>
                      </a:r>
                      <a:endParaRPr lang="en-IN" sz="14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4168" marR="54168" marT="0" marB="0" anchor="ctr"/>
                </a:tc>
                <a:extLst>
                  <a:ext uri="{0D108BD9-81ED-4DB2-BD59-A6C34878D82A}">
                    <a16:rowId xmlns:a16="http://schemas.microsoft.com/office/drawing/2014/main" val="1363328461"/>
                  </a:ext>
                </a:extLst>
              </a:tr>
            </a:tbl>
          </a:graphicData>
        </a:graphic>
      </p:graphicFrame>
    </p:spTree>
    <p:extLst>
      <p:ext uri="{BB962C8B-B14F-4D97-AF65-F5344CB8AC3E}">
        <p14:creationId xmlns:p14="http://schemas.microsoft.com/office/powerpoint/2010/main" val="213483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21253" cy="781886"/>
          </a:xfrm>
        </p:spPr>
        <p:txBody>
          <a:bodyPr/>
          <a:lstStyle/>
          <a:p>
            <a:r>
              <a:rPr lang="en-GB" b="1" dirty="0"/>
              <a:t>Introduction</a:t>
            </a:r>
          </a:p>
        </p:txBody>
      </p:sp>
      <p:sp>
        <p:nvSpPr>
          <p:cNvPr id="3" name="Content Placeholder 2"/>
          <p:cNvSpPr>
            <a:spLocks noGrp="1"/>
          </p:cNvSpPr>
          <p:nvPr>
            <p:ph idx="1"/>
          </p:nvPr>
        </p:nvSpPr>
        <p:spPr>
          <a:xfrm>
            <a:off x="838200" y="1379621"/>
            <a:ext cx="10515600" cy="4331368"/>
          </a:xfrm>
        </p:spPr>
        <p:txBody>
          <a:bodyPr>
            <a:normAutofit fontScale="92500" lnSpcReduction="20000"/>
          </a:bodyPr>
          <a:lstStyle/>
          <a:p>
            <a:r>
              <a:rPr lang="en-US" dirty="0">
                <a:effectLst/>
                <a:latin typeface="Times New Roman" panose="02020603050405020304" pitchFamily="18" charset="0"/>
                <a:ea typeface="Times New Roman" panose="02020603050405020304" pitchFamily="18" charset="0"/>
              </a:rPr>
              <a:t>Vehicle parking management systems (VPMS) are designed to optimize parking space utilization, improve traffic flow, and enhance the overall parking experience for drivers. </a:t>
            </a:r>
          </a:p>
          <a:p>
            <a:r>
              <a:rPr lang="en-US" dirty="0">
                <a:effectLst/>
                <a:latin typeface="Times New Roman" panose="02020603050405020304" pitchFamily="18" charset="0"/>
                <a:ea typeface="Times New Roman" panose="02020603050405020304" pitchFamily="18" charset="0"/>
              </a:rPr>
              <a:t>The demand for parking in urban areas has far exceeded the available supply, leading to congestion, frustration for drivers, and lost time.</a:t>
            </a:r>
          </a:p>
          <a:p>
            <a:r>
              <a:rPr lang="en-US" dirty="0">
                <a:effectLst/>
                <a:latin typeface="Times New Roman" panose="02020603050405020304" pitchFamily="18" charset="0"/>
                <a:ea typeface="Times New Roman" panose="02020603050405020304" pitchFamily="18" charset="0"/>
              </a:rPr>
              <a:t>VPMS can also provide personalized parking recommendations, enable dynamic pricing, and facilitate revenue generation through parking fees. </a:t>
            </a:r>
            <a:endParaRPr lang="en-US"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Traditional parking management methods, such as physical signage and manual parking attendants, are often inefficient and unable to keep up with the growing demand</a:t>
            </a:r>
          </a:p>
          <a:p>
            <a:r>
              <a:rPr lang="en-US" dirty="0">
                <a:effectLst/>
                <a:latin typeface="Times New Roman" panose="02020603050405020304" pitchFamily="18" charset="0"/>
                <a:ea typeface="Times New Roman" panose="02020603050405020304" pitchFamily="18" charset="0"/>
              </a:rPr>
              <a:t>VPMS offer a more sophisticated and scalable solution to address the challenges of parking management.</a:t>
            </a:r>
            <a:endParaRPr lang="en-IN"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 </a:t>
            </a:r>
            <a:endParaRPr lang="en-GB" sz="36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264"/>
            <a:ext cx="10515600" cy="1110343"/>
          </a:xfrm>
        </p:spPr>
        <p:txBody>
          <a:bodyPr/>
          <a:lstStyle/>
          <a:p>
            <a:r>
              <a:rPr lang="en-GB" b="1" dirty="0"/>
              <a:t>Outcomes / Results Obtained</a:t>
            </a:r>
          </a:p>
        </p:txBody>
      </p:sp>
      <p:sp>
        <p:nvSpPr>
          <p:cNvPr id="3" name="Content Placeholder 2"/>
          <p:cNvSpPr>
            <a:spLocks noGrp="1"/>
          </p:cNvSpPr>
          <p:nvPr>
            <p:ph idx="1"/>
          </p:nvPr>
        </p:nvSpPr>
        <p:spPr>
          <a:xfrm>
            <a:off x="838200" y="1259633"/>
            <a:ext cx="10181253" cy="4469363"/>
          </a:xfrm>
        </p:spPr>
        <p:txBody>
          <a:bodyPr/>
          <a:lstStyle/>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Efficient Space Utilization</a:t>
            </a: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Streamlined Entry and Exit Processes</a:t>
            </a:r>
            <a:endParaRPr lang="en-US" sz="1800" b="1" dirty="0">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Real-time Monitoring and Availability Updates</a:t>
            </a: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Enhanced User Experience</a:t>
            </a:r>
            <a:endParaRPr lang="en-US" sz="1800" b="1" dirty="0">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Robust Security Measures</a:t>
            </a: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Integration with Modern Technologies</a:t>
            </a:r>
            <a:endParaRPr lang="en-US" sz="1800" b="1" dirty="0">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Scalability and Flexibility</a:t>
            </a: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Compliance with Parking Regulations</a:t>
            </a:r>
            <a:endParaRPr lang="en-US" sz="1800" b="1" dirty="0">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User Training Programs</a:t>
            </a: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Continuous Monitoring and Maintenance</a:t>
            </a:r>
            <a:endParaRPr lang="en-US" sz="1800" b="1" dirty="0">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tabLst>
                <a:tab pos="619125" algn="l"/>
              </a:tabLst>
            </a:pPr>
            <a:endParaRPr lang="en-US" sz="1800" b="1" dirty="0">
              <a:effectLst/>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tabLst>
                <a:tab pos="619125" algn="l"/>
              </a:tabLst>
            </a:pP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54359"/>
          </a:xfrm>
        </p:spPr>
        <p:txBody>
          <a:bodyPr/>
          <a:lstStyle/>
          <a:p>
            <a:r>
              <a:rPr lang="en-GB" b="1" dirty="0"/>
              <a:t>Conclusion</a:t>
            </a:r>
          </a:p>
        </p:txBody>
      </p:sp>
      <p:sp>
        <p:nvSpPr>
          <p:cNvPr id="3" name="Content Placeholder 2"/>
          <p:cNvSpPr>
            <a:spLocks noGrp="1"/>
          </p:cNvSpPr>
          <p:nvPr>
            <p:ph idx="1"/>
          </p:nvPr>
        </p:nvSpPr>
        <p:spPr>
          <a:xfrm>
            <a:off x="838200" y="867747"/>
            <a:ext cx="10515600" cy="5309216"/>
          </a:xfrm>
        </p:spPr>
        <p:txBody>
          <a:bodyPr/>
          <a:lstStyle/>
          <a:p>
            <a:pPr marL="0" marR="0" indent="0" algn="just">
              <a:lnSpc>
                <a:spcPct val="150000"/>
              </a:lnSpc>
              <a:spcBef>
                <a:spcPts val="0"/>
              </a:spcBef>
              <a:spcAft>
                <a:spcPts val="0"/>
              </a:spcAft>
              <a:buNone/>
              <a:tabLst>
                <a:tab pos="619125" algn="l"/>
              </a:tabLst>
            </a:pPr>
            <a:r>
              <a:rPr lang="en-US" sz="1800" b="1" dirty="0">
                <a:effectLst/>
                <a:latin typeface="Times New Roman" panose="02020603050405020304" pitchFamily="18" charset="0"/>
                <a:ea typeface="Times New Roman" panose="02020603050405020304" pitchFamily="18" charset="0"/>
              </a:rPr>
              <a:t>Overall Conclusion for VPMS Project:</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tabLst>
                <a:tab pos="619125" algn="l"/>
              </a:tabLst>
            </a:pPr>
            <a:r>
              <a:rPr lang="en-US" sz="1800" dirty="0">
                <a:effectLst/>
                <a:latin typeface="Times New Roman" panose="02020603050405020304" pitchFamily="18" charset="0"/>
                <a:ea typeface="Times New Roman" panose="02020603050405020304" pitchFamily="18" charset="0"/>
              </a:rPr>
              <a:t>The Vehicle Parking Management System (VPMS) project has been a comprehensive endeavor aimed at addressing the challenges associated with traditional parking management systems and enhancing the overall efficiency and user experience in parking facilities. The following key points encapsulate the overall conclusion of the project:</a:t>
            </a: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Achievement of Project Objectives</a:t>
            </a: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Enhanced User Experience</a:t>
            </a:r>
            <a:endParaRPr lang="en-US" sz="1800" b="1" dirty="0">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Optimized Space Utilization</a:t>
            </a: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Security and Compliance</a:t>
            </a:r>
            <a:endParaRPr lang="en-US" sz="1800" b="1" dirty="0">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Integration with Modern Technologies</a:t>
            </a: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Contributions to Parking Management Practices</a:t>
            </a:r>
            <a:endParaRPr lang="en-US" sz="1800" b="1" dirty="0">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AutoNum type="arabicPeriod"/>
              <a:tabLst>
                <a:tab pos="619125" algn="l"/>
              </a:tabLst>
            </a:pPr>
            <a:r>
              <a:rPr lang="en-US" sz="1800" b="1" dirty="0">
                <a:effectLst/>
                <a:latin typeface="Times New Roman" panose="02020603050405020304" pitchFamily="18" charset="0"/>
                <a:ea typeface="Times New Roman" panose="02020603050405020304" pitchFamily="18" charset="0"/>
              </a:rPr>
              <a:t>Future Enhancements and Recommendations</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3158"/>
          </a:xfrm>
        </p:spPr>
        <p:txBody>
          <a:bodyPr/>
          <a:lstStyle/>
          <a:p>
            <a:r>
              <a:rPr lang="en-GB" b="1" dirty="0"/>
              <a:t>References</a:t>
            </a:r>
          </a:p>
        </p:txBody>
      </p:sp>
      <p:sp>
        <p:nvSpPr>
          <p:cNvPr id="3" name="Content Placeholder 2"/>
          <p:cNvSpPr>
            <a:spLocks noGrp="1"/>
          </p:cNvSpPr>
          <p:nvPr>
            <p:ph idx="1"/>
          </p:nvPr>
        </p:nvSpPr>
        <p:spPr>
          <a:xfrm>
            <a:off x="838200" y="933062"/>
            <a:ext cx="10871718" cy="5113175"/>
          </a:xfrm>
        </p:spPr>
        <p:txBody>
          <a:bodyPr>
            <a:normAutofit fontScale="85000" lnSpcReduction="20000"/>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Penttila</a:t>
            </a:r>
            <a:r>
              <a:rPr lang="en-US" sz="1800" dirty="0">
                <a:effectLst/>
                <a:latin typeface="Times New Roman" panose="02020603050405020304" pitchFamily="18" charset="0"/>
                <a:ea typeface="Times New Roman" panose="02020603050405020304" pitchFamily="18" charset="0"/>
              </a:rPr>
              <a:t>, K., </a:t>
            </a:r>
            <a:r>
              <a:rPr lang="en-US" sz="1800" dirty="0" err="1">
                <a:effectLst/>
                <a:latin typeface="Times New Roman" panose="02020603050405020304" pitchFamily="18" charset="0"/>
                <a:ea typeface="Times New Roman" panose="02020603050405020304" pitchFamily="18" charset="0"/>
              </a:rPr>
              <a:t>Keskilammi</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Sydanheimo</a:t>
            </a:r>
            <a:r>
              <a:rPr lang="en-US" sz="1800" dirty="0">
                <a:effectLst/>
                <a:latin typeface="Times New Roman" panose="02020603050405020304" pitchFamily="18" charset="0"/>
                <a:ea typeface="Times New Roman" panose="02020603050405020304" pitchFamily="18" charset="0"/>
              </a:rPr>
              <a:t>, L., </a:t>
            </a:r>
            <a:r>
              <a:rPr lang="en-US" sz="1800" dirty="0" err="1">
                <a:effectLst/>
                <a:latin typeface="Times New Roman" panose="02020603050405020304" pitchFamily="18" charset="0"/>
                <a:ea typeface="Times New Roman" panose="02020603050405020304" pitchFamily="18" charset="0"/>
              </a:rPr>
              <a:t>Kivikoski</a:t>
            </a:r>
            <a:r>
              <a:rPr lang="en-US" sz="1800" dirty="0">
                <a:effectLst/>
                <a:latin typeface="Times New Roman" panose="02020603050405020304" pitchFamily="18" charset="0"/>
                <a:ea typeface="Times New Roman" panose="02020603050405020304" pitchFamily="18" charset="0"/>
              </a:rPr>
              <a:t>, M.,2006. Radio frequency technology for automated manufacturing and logistics control. International Journal </a:t>
            </a:r>
            <a:r>
              <a:rPr lang="en-US" sz="1800" dirty="0" err="1">
                <a:effectLst/>
                <a:latin typeface="Times New Roman" panose="02020603050405020304" pitchFamily="18" charset="0"/>
                <a:ea typeface="Times New Roman" panose="02020603050405020304" pitchFamily="18" charset="0"/>
              </a:rPr>
              <a:t>OfAdvanced</a:t>
            </a:r>
            <a:r>
              <a:rPr lang="en-US" sz="1800" dirty="0">
                <a:effectLst/>
                <a:latin typeface="Times New Roman" panose="02020603050405020304" pitchFamily="18" charset="0"/>
                <a:ea typeface="Times New Roman" panose="02020603050405020304" pitchFamily="18" charset="0"/>
              </a:rPr>
              <a:t> Manufacturing Technology, 31 (1-2): 116-124.</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Zhang, L., 2005. An Improved Approach to Security and Privacy of RFID application System. Wireless Communications, Networking and Mobile Computing. International Conference. (2): 1195- 1198.</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Higgins, N., L., Cairney, T., 2006., RFID opportunities and risks. Journal of Corporate Accounting &amp; Finance, Vol, 17 (5):51-57.</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Xiao, Y., Yu, S., Wu, K., Ni, Q., </a:t>
            </a:r>
            <a:r>
              <a:rPr lang="en-US" sz="1800" dirty="0" err="1">
                <a:effectLst/>
                <a:latin typeface="Times New Roman" panose="02020603050405020304" pitchFamily="18" charset="0"/>
                <a:ea typeface="Times New Roman" panose="02020603050405020304" pitchFamily="18" charset="0"/>
              </a:rPr>
              <a:t>Janecek</a:t>
            </a:r>
            <a:r>
              <a:rPr lang="en-US" sz="1800" dirty="0">
                <a:effectLst/>
                <a:latin typeface="Times New Roman" panose="02020603050405020304" pitchFamily="18" charset="0"/>
                <a:ea typeface="Times New Roman" panose="02020603050405020304" pitchFamily="18" charset="0"/>
              </a:rPr>
              <a:t>., C., </a:t>
            </a:r>
            <a:r>
              <a:rPr lang="en-US" sz="1800" dirty="0" err="1">
                <a:effectLst/>
                <a:latin typeface="Times New Roman" panose="02020603050405020304" pitchFamily="18" charset="0"/>
                <a:ea typeface="Times New Roman" panose="02020603050405020304" pitchFamily="18" charset="0"/>
              </a:rPr>
              <a:t>Nordstad</a:t>
            </a:r>
            <a:r>
              <a:rPr lang="en-US" sz="1800" dirty="0">
                <a:effectLst/>
                <a:latin typeface="Times New Roman" panose="02020603050405020304" pitchFamily="18" charset="0"/>
                <a:ea typeface="Times New Roman" panose="02020603050405020304" pitchFamily="18" charset="0"/>
              </a:rPr>
              <a:t>, J., 2006. Radio frequency identification: technologies, </a:t>
            </a:r>
            <a:r>
              <a:rPr lang="en-US" sz="1800" dirty="0" err="1">
                <a:effectLst/>
                <a:latin typeface="Times New Roman" panose="02020603050405020304" pitchFamily="18" charset="0"/>
                <a:ea typeface="Times New Roman" panose="02020603050405020304" pitchFamily="18" charset="0"/>
              </a:rPr>
              <a:t>applications,and</a:t>
            </a:r>
            <a:r>
              <a:rPr lang="en-US" sz="1800" dirty="0">
                <a:effectLst/>
                <a:latin typeface="Times New Roman" panose="02020603050405020304" pitchFamily="18" charset="0"/>
                <a:ea typeface="Times New Roman" panose="02020603050405020304" pitchFamily="18" charset="0"/>
              </a:rPr>
              <a:t> research issues. Wiley Journal of Wireless Communications and Mobile Computing. (accepted for publication).</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Goodrum, </a:t>
            </a:r>
            <a:r>
              <a:rPr lang="en-US" sz="1800" dirty="0" err="1">
                <a:effectLst/>
                <a:latin typeface="Times New Roman" panose="02020603050405020304" pitchFamily="18" charset="0"/>
                <a:ea typeface="Times New Roman" panose="02020603050405020304" pitchFamily="18" charset="0"/>
              </a:rPr>
              <a:t>P.,McLaren</a:t>
            </a:r>
            <a:r>
              <a:rPr lang="en-US" sz="1800" dirty="0">
                <a:effectLst/>
                <a:latin typeface="Times New Roman" panose="02020603050405020304" pitchFamily="18" charset="0"/>
                <a:ea typeface="Times New Roman" panose="02020603050405020304" pitchFamily="18" charset="0"/>
              </a:rPr>
              <a:t>, M., Durfee, A.,2006. The application of active radio frequency identification technology for tool tracking on construction job sites. Automation in Construction, 15 (3): 292-302.</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Waqas, M., Iftikhar, U., Safwan, M., Abidin, Z. U., &amp; Saud, A. (2021). Smart vehicle parking management system using image processing. International Journal of Computer Science &amp; Network Security, 21(8), 161-166.</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Nawale</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Gadhave</a:t>
            </a:r>
            <a:r>
              <a:rPr lang="en-US" sz="1800" dirty="0">
                <a:effectLst/>
                <a:latin typeface="Times New Roman" panose="02020603050405020304" pitchFamily="18" charset="0"/>
                <a:ea typeface="Times New Roman" panose="02020603050405020304" pitchFamily="18" charset="0"/>
              </a:rPr>
              <a:t>, A., Ghose, S., &amp; </a:t>
            </a:r>
            <a:r>
              <a:rPr lang="en-US" sz="1800" dirty="0" err="1">
                <a:effectLst/>
                <a:latin typeface="Times New Roman" panose="02020603050405020304" pitchFamily="18" charset="0"/>
                <a:ea typeface="Times New Roman" panose="02020603050405020304" pitchFamily="18" charset="0"/>
              </a:rPr>
              <a:t>Khandagale</a:t>
            </a:r>
            <a:r>
              <a:rPr lang="en-US" sz="1800" dirty="0">
                <a:effectLst/>
                <a:latin typeface="Times New Roman" panose="02020603050405020304" pitchFamily="18" charset="0"/>
                <a:ea typeface="Times New Roman" panose="02020603050405020304" pitchFamily="18" charset="0"/>
              </a:rPr>
              <a:t>, D. R. L. SMART PARKING SYSTEM.</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Bayraktar, M. E., Arif, F., </a:t>
            </a:r>
            <a:r>
              <a:rPr lang="en-US" sz="1800" dirty="0" err="1">
                <a:effectLst/>
                <a:latin typeface="Times New Roman" panose="02020603050405020304" pitchFamily="18" charset="0"/>
                <a:ea typeface="Times New Roman" panose="02020603050405020304" pitchFamily="18" charset="0"/>
              </a:rPr>
              <a:t>Ozen</a:t>
            </a:r>
            <a:r>
              <a:rPr lang="en-US" sz="1800" dirty="0">
                <a:effectLst/>
                <a:latin typeface="Times New Roman" panose="02020603050405020304" pitchFamily="18" charset="0"/>
                <a:ea typeface="Times New Roman" panose="02020603050405020304" pitchFamily="18" charset="0"/>
              </a:rPr>
              <a:t>, H., &amp; </a:t>
            </a:r>
            <a:r>
              <a:rPr lang="en-US" sz="1800" dirty="0" err="1">
                <a:effectLst/>
                <a:latin typeface="Times New Roman" panose="02020603050405020304" pitchFamily="18" charset="0"/>
                <a:ea typeface="Times New Roman" panose="02020603050405020304" pitchFamily="18" charset="0"/>
              </a:rPr>
              <a:t>Tuxen</a:t>
            </a:r>
            <a:r>
              <a:rPr lang="en-US" sz="1800" dirty="0">
                <a:effectLst/>
                <a:latin typeface="Times New Roman" panose="02020603050405020304" pitchFamily="18" charset="0"/>
                <a:ea typeface="Times New Roman" panose="02020603050405020304" pitchFamily="18" charset="0"/>
              </a:rPr>
              <a:t>, G. (2015). Smart parking-management system for commercial vehicle parking at public rest areas. Journal of Transportation Engineering, 141(5), 04014094.</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Aalsalem</a:t>
            </a:r>
            <a:r>
              <a:rPr lang="en-US" sz="1800" dirty="0">
                <a:effectLst/>
                <a:latin typeface="Times New Roman" panose="02020603050405020304" pitchFamily="18" charset="0"/>
                <a:ea typeface="Times New Roman" panose="02020603050405020304" pitchFamily="18" charset="0"/>
              </a:rPr>
              <a:t>, M. Y., Khan, W. Z., &amp; </a:t>
            </a:r>
            <a:r>
              <a:rPr lang="en-US" sz="1800" dirty="0" err="1">
                <a:effectLst/>
                <a:latin typeface="Times New Roman" panose="02020603050405020304" pitchFamily="18" charset="0"/>
                <a:ea typeface="Times New Roman" panose="02020603050405020304" pitchFamily="18" charset="0"/>
              </a:rPr>
              <a:t>Dhabbah</a:t>
            </a:r>
            <a:r>
              <a:rPr lang="en-US" sz="1800" dirty="0">
                <a:effectLst/>
                <a:latin typeface="Times New Roman" panose="02020603050405020304" pitchFamily="18" charset="0"/>
                <a:ea typeface="Times New Roman" panose="02020603050405020304" pitchFamily="18" charset="0"/>
              </a:rPr>
              <a:t>, K. M. (2015, July). An automated vehicle parking monitoring and management system using ANPR cameras. In 2015 17th International Conference on Advanced Communication Technology (ICACT) (pp. 706-710). IEEE.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B629-2207-E4A8-B629-11B464B21A2D}"/>
              </a:ext>
            </a:extLst>
          </p:cNvPr>
          <p:cNvSpPr>
            <a:spLocks noGrp="1"/>
          </p:cNvSpPr>
          <p:nvPr>
            <p:ph type="title"/>
          </p:nvPr>
        </p:nvSpPr>
        <p:spPr>
          <a:xfrm>
            <a:off x="838200" y="365126"/>
            <a:ext cx="10515600" cy="745218"/>
          </a:xfrm>
        </p:spPr>
        <p:txBody>
          <a:bodyPr/>
          <a:lstStyle/>
          <a:p>
            <a:r>
              <a:rPr lang="en-US" dirty="0"/>
              <a:t>Outputs</a:t>
            </a:r>
            <a:endParaRPr lang="en-IN" dirty="0"/>
          </a:p>
        </p:txBody>
      </p:sp>
      <p:pic>
        <p:nvPicPr>
          <p:cNvPr id="6" name="Content Placeholder 5" descr="A screenshot of a parking system&#10;&#10;Description automatically generated">
            <a:extLst>
              <a:ext uri="{FF2B5EF4-FFF2-40B4-BE49-F238E27FC236}">
                <a16:creationId xmlns:a16="http://schemas.microsoft.com/office/drawing/2014/main" id="{308FEA22-4D35-69AB-1D50-01B9E47EBB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322162"/>
            <a:ext cx="5181600" cy="4166052"/>
          </a:xfrm>
        </p:spPr>
      </p:pic>
      <p:pic>
        <p:nvPicPr>
          <p:cNvPr id="8" name="Content Placeholder 7" descr="A screenshot of a computer&#10;&#10;Description automatically generated">
            <a:extLst>
              <a:ext uri="{FF2B5EF4-FFF2-40B4-BE49-F238E27FC236}">
                <a16:creationId xmlns:a16="http://schemas.microsoft.com/office/drawing/2014/main" id="{099A0F90-2EA5-E65F-7FBB-488020C1A14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325771"/>
            <a:ext cx="5181600" cy="4158834"/>
          </a:xfrm>
        </p:spPr>
      </p:pic>
    </p:spTree>
    <p:extLst>
      <p:ext uri="{BB962C8B-B14F-4D97-AF65-F5344CB8AC3E}">
        <p14:creationId xmlns:p14="http://schemas.microsoft.com/office/powerpoint/2010/main" val="70693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6B9-525D-8BAF-323E-45511620C3E5}"/>
              </a:ext>
            </a:extLst>
          </p:cNvPr>
          <p:cNvSpPr>
            <a:spLocks noGrp="1"/>
          </p:cNvSpPr>
          <p:nvPr>
            <p:ph type="title"/>
          </p:nvPr>
        </p:nvSpPr>
        <p:spPr>
          <a:xfrm>
            <a:off x="838200" y="365126"/>
            <a:ext cx="10515600" cy="754548"/>
          </a:xfrm>
        </p:spPr>
        <p:txBody>
          <a:bodyPr/>
          <a:lstStyle/>
          <a:p>
            <a:r>
              <a:rPr lang="en-US" dirty="0"/>
              <a:t>Outputs</a:t>
            </a: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DA003A8F-1C3A-05AE-D41A-925F9F9F3D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7571" y="1329186"/>
            <a:ext cx="5181600" cy="4199628"/>
          </a:xfrm>
        </p:spPr>
      </p:pic>
      <p:pic>
        <p:nvPicPr>
          <p:cNvPr id="8" name="Content Placeholder 7" descr="A screenshot of a computer&#10;&#10;Description automatically generated">
            <a:extLst>
              <a:ext uri="{FF2B5EF4-FFF2-40B4-BE49-F238E27FC236}">
                <a16:creationId xmlns:a16="http://schemas.microsoft.com/office/drawing/2014/main" id="{06632A3A-1984-EE66-0C43-D982DB0C032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329186"/>
            <a:ext cx="5181600" cy="4193452"/>
          </a:xfrm>
        </p:spPr>
      </p:pic>
    </p:spTree>
    <p:extLst>
      <p:ext uri="{BB962C8B-B14F-4D97-AF65-F5344CB8AC3E}">
        <p14:creationId xmlns:p14="http://schemas.microsoft.com/office/powerpoint/2010/main" val="2748658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E2D7-0E37-97D0-12B5-93E10D454251}"/>
              </a:ext>
            </a:extLst>
          </p:cNvPr>
          <p:cNvSpPr>
            <a:spLocks noGrp="1"/>
          </p:cNvSpPr>
          <p:nvPr>
            <p:ph type="title"/>
          </p:nvPr>
        </p:nvSpPr>
        <p:spPr>
          <a:xfrm>
            <a:off x="838200" y="365126"/>
            <a:ext cx="10515600" cy="745218"/>
          </a:xfrm>
        </p:spPr>
        <p:txBody>
          <a:bodyPr/>
          <a:lstStyle/>
          <a:p>
            <a:r>
              <a:rPr lang="en-US" dirty="0"/>
              <a:t>Outputs</a:t>
            </a:r>
            <a:endParaRPr lang="en-IN" dirty="0"/>
          </a:p>
        </p:txBody>
      </p:sp>
      <p:pic>
        <p:nvPicPr>
          <p:cNvPr id="6" name="Content Placeholder 5">
            <a:extLst>
              <a:ext uri="{FF2B5EF4-FFF2-40B4-BE49-F238E27FC236}">
                <a16:creationId xmlns:a16="http://schemas.microsoft.com/office/drawing/2014/main" id="{15F36B0D-1981-8F47-1D5A-E69A5FD53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9580" y="1399590"/>
            <a:ext cx="5181600" cy="4058820"/>
          </a:xfrm>
        </p:spPr>
      </p:pic>
      <p:pic>
        <p:nvPicPr>
          <p:cNvPr id="8" name="Content Placeholder 7" descr="A screenshot of a computer&#10;&#10;Description automatically generated">
            <a:extLst>
              <a:ext uri="{FF2B5EF4-FFF2-40B4-BE49-F238E27FC236}">
                <a16:creationId xmlns:a16="http://schemas.microsoft.com/office/drawing/2014/main" id="{1319886B-A66D-F12B-7D6F-A19D1C0CB9C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411032"/>
            <a:ext cx="5181600" cy="4047378"/>
          </a:xfrm>
        </p:spPr>
      </p:pic>
    </p:spTree>
    <p:extLst>
      <p:ext uri="{BB962C8B-B14F-4D97-AF65-F5344CB8AC3E}">
        <p14:creationId xmlns:p14="http://schemas.microsoft.com/office/powerpoint/2010/main" val="219521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646"/>
            <a:ext cx="10515600" cy="1073020"/>
          </a:xfrm>
        </p:spPr>
        <p:txBody>
          <a:bodyPr/>
          <a:lstStyle/>
          <a:p>
            <a:r>
              <a:rPr lang="en-GB" b="1" dirty="0"/>
              <a:t>Publication Details</a:t>
            </a:r>
          </a:p>
        </p:txBody>
      </p:sp>
      <p:sp>
        <p:nvSpPr>
          <p:cNvPr id="3" name="Content Placeholder 2"/>
          <p:cNvSpPr>
            <a:spLocks noGrp="1"/>
          </p:cNvSpPr>
          <p:nvPr>
            <p:ph idx="1"/>
          </p:nvPr>
        </p:nvSpPr>
        <p:spPr>
          <a:xfrm>
            <a:off x="838200" y="1147667"/>
            <a:ext cx="10515600" cy="4609322"/>
          </a:xfrm>
        </p:spPr>
        <p:txBody>
          <a:bodyPr/>
          <a:lstStyle/>
          <a:p>
            <a:pPr marL="0" indent="0">
              <a:buNone/>
            </a:pPr>
            <a:r>
              <a:rPr lang="en-US" dirty="0"/>
              <a:t>Dear Pallavi H P, For Paper ID 1705337 Published paper link is </a:t>
            </a:r>
          </a:p>
          <a:p>
            <a:pPr marL="0" indent="0">
              <a:buNone/>
            </a:pPr>
            <a:r>
              <a:rPr lang="en-US" dirty="0">
                <a:hlinkClick r:id="rId2"/>
              </a:rPr>
              <a:t>https://irejournals.com/paper-details/1705337</a:t>
            </a:r>
            <a:endParaRPr lang="en-US" dirty="0"/>
          </a:p>
          <a:p>
            <a:pPr marL="0" indent="0">
              <a:buNone/>
            </a:pPr>
            <a:r>
              <a:rPr lang="en-US" dirty="0"/>
              <a:t> Thank You for Publishing with IRE Journals</a:t>
            </a:r>
            <a:endParaRPr lang="en-GB" dirty="0"/>
          </a:p>
        </p:txBody>
      </p:sp>
    </p:spTree>
    <p:extLst>
      <p:ext uri="{BB962C8B-B14F-4D97-AF65-F5344CB8AC3E}">
        <p14:creationId xmlns:p14="http://schemas.microsoft.com/office/powerpoint/2010/main" val="625457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273"/>
            <a:ext cx="10515600" cy="805379"/>
          </a:xfrm>
        </p:spPr>
        <p:txBody>
          <a:bodyPr/>
          <a:lstStyle/>
          <a:p>
            <a:r>
              <a:rPr lang="en-GB" b="1" dirty="0"/>
              <a:t>Literature Review</a:t>
            </a:r>
          </a:p>
        </p:txBody>
      </p:sp>
      <p:sp>
        <p:nvSpPr>
          <p:cNvPr id="3" name="Content Placeholder 2"/>
          <p:cNvSpPr>
            <a:spLocks noGrp="1"/>
          </p:cNvSpPr>
          <p:nvPr>
            <p:ph idx="1"/>
          </p:nvPr>
        </p:nvSpPr>
        <p:spPr>
          <a:xfrm>
            <a:off x="838200" y="1113289"/>
            <a:ext cx="10515600" cy="5101392"/>
          </a:xfrm>
        </p:spPr>
        <p:txBody>
          <a:bodyPr>
            <a:normAutofit fontScale="92500"/>
          </a:bodyPr>
          <a:lstStyle/>
          <a:p>
            <a:pPr marL="0" marR="0" lvl="0" indent="0" algn="just">
              <a:lnSpc>
                <a:spcPct val="150000"/>
              </a:lnSpc>
              <a:spcBef>
                <a:spcPts val="0"/>
              </a:spcBef>
              <a:spcAft>
                <a:spcPts val="0"/>
              </a:spcAft>
              <a:buNone/>
              <a:tabLst>
                <a:tab pos="619125" algn="l"/>
              </a:tabLst>
            </a:pPr>
            <a:r>
              <a:rPr lang="en-US" sz="2400" b="1" dirty="0" err="1">
                <a:effectLst/>
                <a:latin typeface="Times New Roman" panose="02020603050405020304" pitchFamily="18" charset="0"/>
                <a:ea typeface="Times New Roman" panose="02020603050405020304" pitchFamily="18" charset="0"/>
              </a:rPr>
              <a:t>i</a:t>
            </a:r>
            <a:r>
              <a:rPr lang="en-US" sz="2400" b="1" dirty="0">
                <a:effectLst/>
                <a:latin typeface="Times New Roman" panose="02020603050405020304" pitchFamily="18" charset="0"/>
                <a:ea typeface="Times New Roman" panose="02020603050405020304" pitchFamily="18" charset="0"/>
              </a:rPr>
              <a:t>. </a:t>
            </a:r>
            <a:r>
              <a:rPr lang="en-US" sz="2400" b="1" u="sng" dirty="0">
                <a:effectLst/>
                <a:latin typeface="Times New Roman" panose="02020603050405020304" pitchFamily="18" charset="0"/>
                <a:ea typeface="Times New Roman" panose="02020603050405020304" pitchFamily="18" charset="0"/>
              </a:rPr>
              <a:t>PAPER TITLE</a:t>
            </a: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 Parking: Current Trends and Future Challenges</a:t>
            </a:r>
            <a:r>
              <a:rPr lang="en-US" sz="2400" b="1" dirty="0">
                <a:effectLst/>
                <a:latin typeface="Times New Roman" panose="02020603050405020304" pitchFamily="18" charset="0"/>
                <a:ea typeface="Times New Roman" panose="02020603050405020304" pitchFamily="18" charset="0"/>
              </a:rPr>
              <a:t>”</a:t>
            </a:r>
          </a:p>
          <a:p>
            <a:pPr marL="0" indent="0" algn="just">
              <a:lnSpc>
                <a:spcPct val="150000"/>
              </a:lnSpc>
              <a:spcBef>
                <a:spcPts val="0"/>
              </a:spcBef>
              <a:buNone/>
              <a:tabLst>
                <a:tab pos="619125" algn="l"/>
              </a:tabLst>
            </a:pPr>
            <a:r>
              <a:rPr lang="en-US" sz="2400" b="1" dirty="0">
                <a:effectLst/>
                <a:latin typeface="Times New Roman" panose="02020603050405020304" pitchFamily="18" charset="0"/>
                <a:ea typeface="Times New Roman" panose="02020603050405020304" pitchFamily="18" charset="0"/>
              </a:rPr>
              <a:t>METHOD: </a:t>
            </a:r>
            <a:r>
              <a:rPr lang="en-US" sz="2400" dirty="0">
                <a:effectLst/>
                <a:latin typeface="Times New Roman" panose="02020603050405020304" pitchFamily="18" charset="0"/>
                <a:ea typeface="Times New Roman" panose="02020603050405020304" pitchFamily="18" charset="0"/>
              </a:rPr>
              <a:t>The method used in this literature survey was to conduct a comprehensive review of the literature on the topic of smart parking. The review included articles, books, and reports published in a variety of sources.</a:t>
            </a:r>
            <a:endParaRPr lang="en-IN" sz="2400" dirty="0">
              <a:effectLst/>
              <a:latin typeface="Times New Roman" panose="02020603050405020304" pitchFamily="18" charset="0"/>
              <a:ea typeface="Times New Roman" panose="02020603050405020304" pitchFamily="18" charset="0"/>
            </a:endParaRPr>
          </a:p>
          <a:p>
            <a:pPr marL="0" marR="0" lvl="0" indent="0" algn="just">
              <a:lnSpc>
                <a:spcPct val="150000"/>
              </a:lnSpc>
              <a:spcBef>
                <a:spcPts val="0"/>
              </a:spcBef>
              <a:spcAft>
                <a:spcPts val="0"/>
              </a:spcAft>
              <a:buNone/>
              <a:tabLst>
                <a:tab pos="619125" algn="l"/>
              </a:tabLst>
            </a:pPr>
            <a:r>
              <a:rPr lang="en-US" sz="2400" b="1" dirty="0">
                <a:effectLst/>
                <a:latin typeface="Times New Roman" panose="02020603050405020304" pitchFamily="18" charset="0"/>
                <a:ea typeface="Times New Roman" panose="02020603050405020304" pitchFamily="18" charset="0"/>
              </a:rPr>
              <a:t>ii. </a:t>
            </a:r>
            <a:r>
              <a:rPr lang="en-US" sz="2400" b="1" u="sng" dirty="0">
                <a:effectLst/>
                <a:latin typeface="Times New Roman" panose="02020603050405020304" pitchFamily="18" charset="0"/>
                <a:ea typeface="Times New Roman" panose="02020603050405020304" pitchFamily="18" charset="0"/>
              </a:rPr>
              <a:t>PAPER TITLE</a:t>
            </a: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 Review of Intelligent Parking Systems</a:t>
            </a:r>
            <a:r>
              <a:rPr lang="en-US" sz="2400" b="1" dirty="0">
                <a:effectLst/>
                <a:latin typeface="Times New Roman" panose="02020603050405020304" pitchFamily="18" charset="0"/>
                <a:ea typeface="Times New Roman" panose="02020603050405020304" pitchFamily="18" charset="0"/>
              </a:rPr>
              <a:t>”</a:t>
            </a:r>
          </a:p>
          <a:p>
            <a:pPr marL="0" indent="0" algn="just">
              <a:lnSpc>
                <a:spcPct val="150000"/>
              </a:lnSpc>
              <a:spcBef>
                <a:spcPts val="0"/>
              </a:spcBef>
              <a:buNone/>
              <a:tabLst>
                <a:tab pos="619125" algn="l"/>
              </a:tabLst>
            </a:pPr>
            <a:r>
              <a:rPr lang="en-US" sz="2400" b="1" dirty="0">
                <a:effectLst/>
                <a:latin typeface="Times New Roman" panose="02020603050405020304" pitchFamily="18" charset="0"/>
                <a:ea typeface="Times New Roman" panose="02020603050405020304" pitchFamily="18" charset="0"/>
              </a:rPr>
              <a:t>METHOD: </a:t>
            </a:r>
            <a:r>
              <a:rPr lang="en-US" sz="2400" dirty="0">
                <a:effectLst/>
                <a:latin typeface="Times New Roman" panose="02020603050405020304" pitchFamily="18" charset="0"/>
                <a:ea typeface="Times New Roman" panose="02020603050405020304" pitchFamily="18" charset="0"/>
              </a:rPr>
              <a:t>The method used in this literature survey was to search for articles that discussed the topic of intelligent parking systems in the ACM Digital Library database. The search terms used were "intelligent parking system", "limitations", and "advantages". The articles found were then reviewed to find the most relevant information.</a:t>
            </a:r>
            <a:endParaRPr lang="en-IN" sz="2400" dirty="0">
              <a:effectLst/>
              <a:latin typeface="Times New Roman" panose="02020603050405020304" pitchFamily="18" charset="0"/>
              <a:ea typeface="Times New Roman" panose="02020603050405020304" pitchFamily="18" charset="0"/>
            </a:endParaRPr>
          </a:p>
          <a:p>
            <a:pPr marL="0" marR="0" lvl="0" indent="0" algn="just">
              <a:lnSpc>
                <a:spcPct val="150000"/>
              </a:lnSpc>
              <a:spcBef>
                <a:spcPts val="0"/>
              </a:spcBef>
              <a:spcAft>
                <a:spcPts val="0"/>
              </a:spcAft>
              <a:buNone/>
              <a:tabLst>
                <a:tab pos="619125" algn="l"/>
              </a:tabLst>
            </a:pPr>
            <a:endParaRPr lang="en-US" sz="2400" b="1" dirty="0">
              <a:effectLst/>
              <a:latin typeface="Times New Roman" panose="02020603050405020304" pitchFamily="18" charset="0"/>
              <a:ea typeface="Times New Roman" panose="02020603050405020304" pitchFamily="18" charset="0"/>
            </a:endParaRPr>
          </a:p>
          <a:p>
            <a:pPr marL="0" indent="0" algn="just">
              <a:lnSpc>
                <a:spcPct val="150000"/>
              </a:lnSpc>
              <a:spcBef>
                <a:spcPts val="0"/>
              </a:spcBef>
              <a:buNone/>
              <a:tabLst>
                <a:tab pos="619125" algn="l"/>
              </a:tabLst>
            </a:pPr>
            <a:endParaRPr lang="en-IN" sz="24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139E-943C-E8F0-4607-0465E77D0577}"/>
              </a:ext>
            </a:extLst>
          </p:cNvPr>
          <p:cNvSpPr>
            <a:spLocks noGrp="1"/>
          </p:cNvSpPr>
          <p:nvPr>
            <p:ph type="title"/>
          </p:nvPr>
        </p:nvSpPr>
        <p:spPr>
          <a:xfrm>
            <a:off x="597158" y="261257"/>
            <a:ext cx="11017325" cy="5690364"/>
          </a:xfrm>
        </p:spPr>
        <p:txBody>
          <a:bodyPr>
            <a:normAutofit fontScale="90000"/>
          </a:bodyPr>
          <a:lstStyle/>
          <a:p>
            <a:pPr>
              <a:lnSpc>
                <a:spcPct val="150000"/>
              </a:lnSpc>
              <a:spcBef>
                <a:spcPts val="0"/>
              </a:spcBef>
              <a:tabLst>
                <a:tab pos="619125" algn="l"/>
              </a:tabLst>
            </a:pPr>
            <a:r>
              <a:rPr lang="en-US" sz="2200" b="1" dirty="0">
                <a:effectLst/>
                <a:latin typeface="Times New Roman" panose="02020603050405020304" pitchFamily="18" charset="0"/>
                <a:ea typeface="Times New Roman" panose="02020603050405020304" pitchFamily="18" charset="0"/>
              </a:rPr>
              <a:t>iii. </a:t>
            </a:r>
            <a:r>
              <a:rPr lang="en-US" sz="2200" b="1" u="sng" dirty="0">
                <a:effectLst/>
                <a:latin typeface="Times New Roman" panose="02020603050405020304" pitchFamily="18" charset="0"/>
                <a:ea typeface="Times New Roman" panose="02020603050405020304" pitchFamily="18" charset="0"/>
              </a:rPr>
              <a:t>PAPER TITLE</a:t>
            </a:r>
            <a:r>
              <a:rPr lang="en-US" sz="2200" b="1"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“Parking system based on image processing”</a:t>
            </a:r>
            <a:br>
              <a:rPr lang="en-IN" sz="2200"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METHOD: </a:t>
            </a:r>
            <a:r>
              <a:rPr lang="en-US" sz="2200" dirty="0">
                <a:effectLst/>
                <a:latin typeface="Times New Roman" panose="02020603050405020304" pitchFamily="18" charset="0"/>
                <a:ea typeface="Times New Roman" panose="02020603050405020304" pitchFamily="18" charset="0"/>
              </a:rPr>
              <a:t>A unique identification number is required and for this number plates can be a useful identification by identifying and capturing with the help of number plates. This method can be useful to manage the parking area and same can be used for payments.</a:t>
            </a:r>
            <a:br>
              <a:rPr lang="en-IN" sz="2200"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iv. </a:t>
            </a:r>
            <a:r>
              <a:rPr lang="en-US" sz="2200" b="1" u="sng" dirty="0">
                <a:effectLst/>
                <a:latin typeface="Times New Roman" panose="02020603050405020304" pitchFamily="18" charset="0"/>
                <a:ea typeface="Times New Roman" panose="02020603050405020304" pitchFamily="18" charset="0"/>
              </a:rPr>
              <a:t>PAPER TITLE</a:t>
            </a:r>
            <a:r>
              <a:rPr lang="en-US" sz="2200" b="1"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Automated parking system with Bluetooth access</a:t>
            </a:r>
            <a:r>
              <a:rPr lang="en-US" sz="2200" b="1" dirty="0">
                <a:effectLst/>
                <a:latin typeface="Times New Roman" panose="02020603050405020304" pitchFamily="18" charset="0"/>
                <a:ea typeface="Times New Roman" panose="02020603050405020304" pitchFamily="18" charset="0"/>
              </a:rPr>
              <a:t>”</a:t>
            </a:r>
            <a:br>
              <a:rPr lang="en-US" sz="2200" b="1"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METHOD : </a:t>
            </a:r>
            <a:r>
              <a:rPr lang="en-US" sz="2200" dirty="0">
                <a:effectLst/>
                <a:latin typeface="Times New Roman" panose="02020603050405020304" pitchFamily="18" charset="0"/>
                <a:ea typeface="Times New Roman" panose="02020603050405020304" pitchFamily="18" charset="0"/>
              </a:rPr>
              <a:t>This system requires a Bluetooth device. This device will find the vacant slot in parking. And within the range of Bluetooth device whatever the information would collect it will be transfer to the user.</a:t>
            </a:r>
            <a:br>
              <a:rPr lang="en-IN" sz="2200" dirty="0">
                <a:effectLst/>
                <a:latin typeface="Times New Roman" panose="02020603050405020304" pitchFamily="18" charset="0"/>
                <a:ea typeface="Times New Roman" panose="02020603050405020304" pitchFamily="18" charset="0"/>
              </a:rPr>
            </a:br>
            <a:r>
              <a:rPr lang="en-IN" sz="2200" dirty="0">
                <a:effectLst/>
                <a:latin typeface="Times New Roman" panose="02020603050405020304" pitchFamily="18" charset="0"/>
                <a:ea typeface="Times New Roman" panose="02020603050405020304" pitchFamily="18" charset="0"/>
              </a:rPr>
              <a:t>v. </a:t>
            </a:r>
            <a:r>
              <a:rPr lang="en-US" sz="2200" b="1" u="sng" dirty="0">
                <a:effectLst/>
                <a:latin typeface="Times New Roman" panose="02020603050405020304" pitchFamily="18" charset="0"/>
                <a:ea typeface="Times New Roman" panose="02020603050405020304" pitchFamily="18" charset="0"/>
              </a:rPr>
              <a:t>PAPER TITLE</a:t>
            </a:r>
            <a:r>
              <a:rPr lang="en-US" sz="2200" b="1"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“Car park management, with networked wireless sensors and active RFID”</a:t>
            </a:r>
            <a:br>
              <a:rPr lang="en-IN" sz="2200" dirty="0">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METHOD: </a:t>
            </a:r>
            <a:r>
              <a:rPr lang="en-US" sz="2200" dirty="0">
                <a:effectLst/>
                <a:latin typeface="Times New Roman" panose="02020603050405020304" pitchFamily="18" charset="0"/>
                <a:ea typeface="Times New Roman" panose="02020603050405020304" pitchFamily="18" charset="0"/>
              </a:rPr>
              <a:t>This system uses networked wireless sensors to monitor the cars in the parking area. For the unique identification of cars, every car must have an RFID tag which would be embedded in it.</a:t>
            </a:r>
            <a:endParaRPr lang="en-IN" sz="2200" dirty="0"/>
          </a:p>
        </p:txBody>
      </p:sp>
    </p:spTree>
    <p:extLst>
      <p:ext uri="{BB962C8B-B14F-4D97-AF65-F5344CB8AC3E}">
        <p14:creationId xmlns:p14="http://schemas.microsoft.com/office/powerpoint/2010/main" val="368683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lstStyle/>
          <a:p>
            <a:r>
              <a:rPr lang="en-GB" b="1" dirty="0"/>
              <a:t>Research Gaps Identified</a:t>
            </a:r>
          </a:p>
        </p:txBody>
      </p:sp>
      <p:sp>
        <p:nvSpPr>
          <p:cNvPr id="3" name="Content Placeholder 2"/>
          <p:cNvSpPr>
            <a:spLocks noGrp="1"/>
          </p:cNvSpPr>
          <p:nvPr>
            <p:ph idx="1"/>
          </p:nvPr>
        </p:nvSpPr>
        <p:spPr>
          <a:xfrm>
            <a:off x="838200" y="1347538"/>
            <a:ext cx="10515600" cy="4829425"/>
          </a:xfrm>
        </p:spPr>
        <p:txBody>
          <a:bodyPr>
            <a:normAutofit/>
          </a:bodyPr>
          <a:lstStyle/>
          <a:p>
            <a:r>
              <a:rPr lang="en-US" sz="2400" dirty="0">
                <a:effectLst/>
                <a:latin typeface="Times New Roman" panose="02020603050405020304" pitchFamily="18" charset="0"/>
                <a:ea typeface="Times New Roman" panose="02020603050405020304" pitchFamily="18" charset="0"/>
              </a:rPr>
              <a:t>Research Gaps refers to the area or aspects within the existing systems related to parking management where the current understanding, solutions or technologies are incomplete, insufficient or outdated. </a:t>
            </a:r>
          </a:p>
          <a:p>
            <a:r>
              <a:rPr lang="en-US" sz="2400" dirty="0">
                <a:effectLst/>
                <a:latin typeface="Times New Roman" panose="02020603050405020304" pitchFamily="18" charset="0"/>
                <a:ea typeface="Times New Roman" panose="02020603050405020304" pitchFamily="18" charset="0"/>
              </a:rPr>
              <a:t>Here are some examples of research gaps in context of a Vehicle Parking Management Systems:</a:t>
            </a:r>
          </a:p>
          <a:p>
            <a:pPr marL="457200" indent="-457200">
              <a:buAutoNum type="arabicPeriod"/>
            </a:pPr>
            <a:r>
              <a:rPr lang="en-US" sz="2400" dirty="0">
                <a:effectLst/>
                <a:latin typeface="Times New Roman" panose="02020603050405020304" pitchFamily="18" charset="0"/>
                <a:ea typeface="Times New Roman" panose="02020603050405020304" pitchFamily="18" charset="0"/>
              </a:rPr>
              <a:t>Technology Integration </a:t>
            </a:r>
          </a:p>
          <a:p>
            <a:pPr marL="457200" indent="-457200">
              <a:buFont typeface="Arial" panose="020B0604020202020204" pitchFamily="34" charset="0"/>
              <a:buAutoNum type="arabicPeriod"/>
            </a:pPr>
            <a:r>
              <a:rPr lang="en-US" sz="2400" dirty="0">
                <a:effectLst/>
                <a:latin typeface="Times New Roman" panose="02020603050405020304" pitchFamily="18" charset="0"/>
                <a:ea typeface="Times New Roman" panose="02020603050405020304" pitchFamily="18" charset="0"/>
              </a:rPr>
              <a:t>User-Centric Design</a:t>
            </a:r>
          </a:p>
          <a:p>
            <a:pPr marL="457200" indent="-457200">
              <a:buFont typeface="Arial" panose="020B0604020202020204" pitchFamily="34" charset="0"/>
              <a:buAutoNum type="arabicPeriod"/>
            </a:pPr>
            <a:r>
              <a:rPr lang="en-US" sz="2400" dirty="0">
                <a:latin typeface="Times New Roman" panose="02020603050405020304" pitchFamily="18" charset="0"/>
                <a:ea typeface="Times New Roman" panose="02020603050405020304" pitchFamily="18" charset="0"/>
              </a:rPr>
              <a:t>Security measures</a:t>
            </a:r>
          </a:p>
          <a:p>
            <a:pPr marL="457200" indent="-457200">
              <a:buFont typeface="Arial" panose="020B0604020202020204" pitchFamily="34" charset="0"/>
              <a:buAutoNum type="arabicPeriod"/>
            </a:pPr>
            <a:r>
              <a:rPr lang="en-US" sz="2400" dirty="0">
                <a:effectLst/>
                <a:latin typeface="Times New Roman" panose="02020603050405020304" pitchFamily="18" charset="0"/>
                <a:ea typeface="Times New Roman" panose="02020603050405020304" pitchFamily="18" charset="0"/>
              </a:rPr>
              <a:t>Data Analytics and Reporting</a:t>
            </a:r>
          </a:p>
          <a:p>
            <a:pPr marL="457200" indent="-457200">
              <a:buFont typeface="Arial" panose="020B0604020202020204" pitchFamily="34" charset="0"/>
              <a:buAutoNum type="arabicPeriod"/>
            </a:pPr>
            <a:r>
              <a:rPr lang="en-US" sz="2400" dirty="0">
                <a:latin typeface="Times New Roman" panose="02020603050405020304" pitchFamily="18" charset="0"/>
                <a:ea typeface="Times New Roman" panose="02020603050405020304" pitchFamily="18" charset="0"/>
              </a:rPr>
              <a:t>Integration with Emerging Trends</a:t>
            </a:r>
          </a:p>
          <a:p>
            <a:pPr marL="457200" indent="-457200">
              <a:buFont typeface="Arial" panose="020B0604020202020204" pitchFamily="34" charset="0"/>
              <a:buAutoNum type="arabicPeriod"/>
            </a:pPr>
            <a:r>
              <a:rPr lang="en-US" sz="2400" dirty="0">
                <a:effectLst/>
                <a:latin typeface="Times New Roman" panose="02020603050405020304" pitchFamily="18" charset="0"/>
                <a:ea typeface="Times New Roman" panose="02020603050405020304" pitchFamily="18" charset="0"/>
              </a:rPr>
              <a:t>Adaptability and Scalability</a:t>
            </a:r>
          </a:p>
          <a:p>
            <a:pPr marL="457200" indent="-457200">
              <a:buFont typeface="Arial" panose="020B0604020202020204" pitchFamily="34" charset="0"/>
              <a:buAutoNum type="arabicPeriod"/>
            </a:pPr>
            <a:endParaRPr lang="en-IN" sz="2400" dirty="0">
              <a:effectLst/>
              <a:latin typeface="Times New Roman" panose="02020603050405020304" pitchFamily="18" charset="0"/>
              <a:ea typeface="Times New Roman" panose="02020603050405020304" pitchFamily="18" charset="0"/>
            </a:endParaRPr>
          </a:p>
          <a:p>
            <a:pPr marL="457200" indent="-457200">
              <a:buAutoNum type="arabicPeriod"/>
            </a:pPr>
            <a:endParaRPr lang="en-IN" sz="2400" b="1" dirty="0">
              <a:effectLst/>
              <a:latin typeface="Times New Roman" panose="02020603050405020304" pitchFamily="18" charset="0"/>
              <a:ea typeface="Times New Roman" panose="02020603050405020304"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endParaRPr>
          </a:p>
          <a:p>
            <a:endParaRPr lang="en-GB" sz="3600" dirty="0"/>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10653"/>
          </a:xfrm>
        </p:spPr>
        <p:txBody>
          <a:bodyPr>
            <a:normAutofit/>
          </a:bodyPr>
          <a:lstStyle/>
          <a:p>
            <a:r>
              <a:rPr lang="en-GB" b="1" dirty="0"/>
              <a:t>Proposed Methodology</a:t>
            </a:r>
          </a:p>
        </p:txBody>
      </p:sp>
      <p:sp>
        <p:nvSpPr>
          <p:cNvPr id="3" name="Content Placeholder 2"/>
          <p:cNvSpPr>
            <a:spLocks noGrp="1"/>
          </p:cNvSpPr>
          <p:nvPr>
            <p:ph idx="1"/>
          </p:nvPr>
        </p:nvSpPr>
        <p:spPr>
          <a:xfrm>
            <a:off x="838199" y="821094"/>
            <a:ext cx="10515600" cy="5868464"/>
          </a:xfrm>
        </p:spPr>
        <p:txBody>
          <a:bodyPr>
            <a:normAutofit fontScale="55000" lnSpcReduction="20000"/>
          </a:bodyPr>
          <a:lstStyle/>
          <a:p>
            <a:pPr marL="0" marR="0" algn="just">
              <a:lnSpc>
                <a:spcPct val="150000"/>
              </a:lnSpc>
              <a:spcBef>
                <a:spcPts val="0"/>
              </a:spcBef>
              <a:spcAft>
                <a:spcPts val="0"/>
              </a:spcAft>
            </a:pPr>
            <a:r>
              <a:rPr lang="en-US" sz="2900" dirty="0">
                <a:effectLst/>
                <a:latin typeface="Times New Roman" panose="02020603050405020304" pitchFamily="18" charset="0"/>
                <a:ea typeface="Times New Roman" panose="02020603050405020304" pitchFamily="18" charset="0"/>
              </a:rPr>
              <a:t>The methodology section of a project outlines the systematic approach and processes used to design, develop and implement the proposed solution. In the context of </a:t>
            </a:r>
            <a:r>
              <a:rPr lang="en-US" sz="2900" b="1" dirty="0">
                <a:effectLst/>
                <a:latin typeface="Times New Roman" panose="02020603050405020304" pitchFamily="18" charset="0"/>
                <a:ea typeface="Times New Roman" panose="02020603050405020304" pitchFamily="18" charset="0"/>
              </a:rPr>
              <a:t>Vehicle Parking Management System, </a:t>
            </a:r>
            <a:r>
              <a:rPr lang="en-US" sz="2900" dirty="0">
                <a:effectLst/>
                <a:latin typeface="Times New Roman" panose="02020603050405020304" pitchFamily="18" charset="0"/>
                <a:ea typeface="Times New Roman" panose="02020603050405020304" pitchFamily="18" charset="0"/>
              </a:rPr>
              <a:t>a comprehensive methodology is essential for ensuring for the successful creation of a robust and effective system. Here is an overview of the methodology, with a focus on the system architecture aspect.</a:t>
            </a:r>
            <a:r>
              <a:rPr lang="en-US" sz="2900" b="1" dirty="0">
                <a:effectLst/>
                <a:latin typeface="Times New Roman" panose="02020603050405020304" pitchFamily="18" charset="0"/>
                <a:ea typeface="Times New Roman" panose="02020603050405020304" pitchFamily="18" charset="0"/>
              </a:rPr>
              <a:t> </a:t>
            </a:r>
            <a:endParaRPr lang="en-IN" sz="29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900" dirty="0">
                <a:effectLst/>
                <a:latin typeface="Times New Roman" panose="02020603050405020304" pitchFamily="18" charset="0"/>
                <a:ea typeface="Times New Roman" panose="02020603050405020304" pitchFamily="18" charset="0"/>
              </a:rPr>
              <a:t>The methodology or the System Architecture proposed in Vehicle Parking Management System will mainly consists of Three main modules:</a:t>
            </a:r>
            <a:endParaRPr lang="en-IN" sz="29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900" b="1" dirty="0">
                <a:effectLst/>
                <a:latin typeface="Times New Roman" panose="02020603050405020304" pitchFamily="18" charset="0"/>
                <a:ea typeface="Times New Roman" panose="02020603050405020304" pitchFamily="18" charset="0"/>
              </a:rPr>
              <a:t>1.Parking Spaces Module: </a:t>
            </a:r>
            <a:r>
              <a:rPr lang="en-US" sz="2900" dirty="0">
                <a:effectLst/>
                <a:latin typeface="Times New Roman" panose="02020603050405020304" pitchFamily="18" charset="0"/>
                <a:ea typeface="Times New Roman" panose="02020603050405020304" pitchFamily="18" charset="0"/>
              </a:rPr>
              <a:t>is responsible for managing and tracking the status of parking spaces with facility.</a:t>
            </a:r>
            <a:r>
              <a:rPr lang="en-US" sz="2900" b="1" dirty="0">
                <a:effectLst/>
                <a:latin typeface="Times New Roman" panose="02020603050405020304" pitchFamily="18" charset="0"/>
                <a:ea typeface="Times New Roman" panose="02020603050405020304" pitchFamily="18" charset="0"/>
              </a:rPr>
              <a:t> </a:t>
            </a:r>
            <a:endParaRPr lang="en-IN" sz="29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900" b="1" dirty="0">
                <a:effectLst/>
                <a:latin typeface="Times New Roman" panose="02020603050405020304" pitchFamily="18" charset="0"/>
                <a:ea typeface="Times New Roman" panose="02020603050405020304" pitchFamily="18" charset="0"/>
              </a:rPr>
              <a:t>Status Tracking: </a:t>
            </a:r>
            <a:r>
              <a:rPr lang="en-US" sz="2900" dirty="0">
                <a:effectLst/>
                <a:latin typeface="Times New Roman" panose="02020603050405020304" pitchFamily="18" charset="0"/>
                <a:ea typeface="Times New Roman" panose="02020603050405020304" pitchFamily="18" charset="0"/>
              </a:rPr>
              <a:t>Monitors and updates the status of each parking space (occupied or available) in real-time to provide accurate information to users and administrators.</a:t>
            </a:r>
            <a:endParaRPr lang="en-IN" sz="29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900" b="1" dirty="0">
                <a:effectLst/>
                <a:latin typeface="Times New Roman" panose="02020603050405020304" pitchFamily="18" charset="0"/>
                <a:ea typeface="Times New Roman" panose="02020603050405020304" pitchFamily="18" charset="0"/>
              </a:rPr>
              <a:t>2.Vehicle Modules: </a:t>
            </a:r>
            <a:r>
              <a:rPr lang="en-US" sz="2900" dirty="0">
                <a:effectLst/>
                <a:latin typeface="Times New Roman" panose="02020603050405020304" pitchFamily="18" charset="0"/>
                <a:ea typeface="Times New Roman" panose="02020603050405020304" pitchFamily="18" charset="0"/>
              </a:rPr>
              <a:t>Stores and manages information related to vehicles, including license plates and vehicle plates.</a:t>
            </a:r>
            <a:endParaRPr lang="en-IN" sz="29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900" b="1" dirty="0">
                <a:effectLst/>
                <a:latin typeface="Times New Roman" panose="02020603050405020304" pitchFamily="18" charset="0"/>
                <a:ea typeface="Times New Roman" panose="02020603050405020304" pitchFamily="18" charset="0"/>
              </a:rPr>
              <a:t>Vehicle Information Storage: </a:t>
            </a:r>
            <a:r>
              <a:rPr lang="en-US" sz="2900" dirty="0">
                <a:effectLst/>
                <a:latin typeface="Times New Roman" panose="02020603050405020304" pitchFamily="18" charset="0"/>
                <a:ea typeface="Times New Roman" panose="02020603050405020304" pitchFamily="18" charset="0"/>
              </a:rPr>
              <a:t>Stores details about vehicles, including license plates and vehicle types, facilitating efficient identification and management.</a:t>
            </a:r>
            <a:endParaRPr lang="en-IN" sz="29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900" b="1" dirty="0">
                <a:effectLst/>
                <a:latin typeface="Times New Roman" panose="02020603050405020304" pitchFamily="18" charset="0"/>
                <a:ea typeface="Times New Roman" panose="02020603050405020304" pitchFamily="18" charset="0"/>
              </a:rPr>
              <a:t>User Authentication: </a:t>
            </a:r>
            <a:r>
              <a:rPr lang="en-US" sz="2900" dirty="0">
                <a:effectLst/>
                <a:latin typeface="Times New Roman" panose="02020603050405020304" pitchFamily="18" charset="0"/>
                <a:ea typeface="Times New Roman" panose="02020603050405020304" pitchFamily="18" charset="0"/>
              </a:rPr>
              <a:t>Implements a secure user authentication system to ensure that only authorized users can access and modify vehicle information.</a:t>
            </a:r>
            <a:endParaRPr lang="en-IN" sz="29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900" b="1" dirty="0">
                <a:effectLst/>
                <a:latin typeface="Times New Roman" panose="02020603050405020304" pitchFamily="18" charset="0"/>
                <a:ea typeface="Times New Roman" panose="02020603050405020304" pitchFamily="18" charset="0"/>
              </a:rPr>
              <a:t>3.Parking Records Module: </a:t>
            </a:r>
            <a:r>
              <a:rPr lang="en-US" sz="2900" dirty="0">
                <a:effectLst/>
                <a:latin typeface="Times New Roman" panose="02020603050405020304" pitchFamily="18" charset="0"/>
                <a:ea typeface="Times New Roman" panose="02020603050405020304" pitchFamily="18" charset="0"/>
              </a:rPr>
              <a:t>Records and stores data regarding entry and exit of vehicles.</a:t>
            </a:r>
            <a:endParaRPr lang="en-IN" sz="29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2900" b="1" dirty="0">
                <a:effectLst/>
                <a:latin typeface="Times New Roman" panose="02020603050405020304" pitchFamily="18" charset="0"/>
                <a:ea typeface="Times New Roman" panose="02020603050405020304" pitchFamily="18" charset="0"/>
              </a:rPr>
              <a:t>Entry and Exit Logging: </a:t>
            </a:r>
            <a:r>
              <a:rPr lang="en-US" sz="2900" dirty="0">
                <a:effectLst/>
                <a:latin typeface="Times New Roman" panose="02020603050405020304" pitchFamily="18" charset="0"/>
                <a:ea typeface="Times New Roman" panose="02020603050405020304" pitchFamily="18" charset="0"/>
              </a:rPr>
              <a:t>Records entry and exit times of vehicles, linking them to specific parking spaces for accurate tracking.</a:t>
            </a:r>
            <a:endParaRPr lang="en-IN" sz="29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490E-715B-F21A-29A0-10A9794BB6D4}"/>
              </a:ext>
            </a:extLst>
          </p:cNvPr>
          <p:cNvSpPr>
            <a:spLocks noGrp="1"/>
          </p:cNvSpPr>
          <p:nvPr>
            <p:ph type="title"/>
          </p:nvPr>
        </p:nvSpPr>
        <p:spPr>
          <a:xfrm>
            <a:off x="838200" y="0"/>
            <a:ext cx="10515600" cy="1058780"/>
          </a:xfrm>
        </p:spPr>
        <p:txBody>
          <a:bodyPr>
            <a:normAutofit/>
          </a:bodyPr>
          <a:lstStyle/>
          <a:p>
            <a:r>
              <a:rPr lang="en-US" b="1" dirty="0"/>
              <a:t>UML Diagrams</a:t>
            </a:r>
            <a:br>
              <a:rPr lang="en-US" b="1" dirty="0"/>
            </a:br>
            <a:r>
              <a:rPr lang="en-US" sz="2400" b="1" dirty="0"/>
              <a:t>1. Use case diagram</a:t>
            </a:r>
            <a:endParaRPr lang="en-IN" sz="2400" b="1" dirty="0"/>
          </a:p>
        </p:txBody>
      </p:sp>
      <p:pic>
        <p:nvPicPr>
          <p:cNvPr id="5" name="Content Placeholder 4" descr="A diagram of a computer program&#10;&#10;Description automatically generated">
            <a:extLst>
              <a:ext uri="{FF2B5EF4-FFF2-40B4-BE49-F238E27FC236}">
                <a16:creationId xmlns:a16="http://schemas.microsoft.com/office/drawing/2014/main" id="{959814E5-B705-BFE1-D41D-8C35808D44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997" y="681134"/>
            <a:ext cx="6232849" cy="5159829"/>
          </a:xfrm>
        </p:spPr>
      </p:pic>
    </p:spTree>
    <p:extLst>
      <p:ext uri="{BB962C8B-B14F-4D97-AF65-F5344CB8AC3E}">
        <p14:creationId xmlns:p14="http://schemas.microsoft.com/office/powerpoint/2010/main" val="138230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1A5F-E3C9-B6FE-51DF-250CCA2A3D95}"/>
              </a:ext>
            </a:extLst>
          </p:cNvPr>
          <p:cNvSpPr>
            <a:spLocks noGrp="1"/>
          </p:cNvSpPr>
          <p:nvPr>
            <p:ph type="title"/>
          </p:nvPr>
        </p:nvSpPr>
        <p:spPr>
          <a:xfrm>
            <a:off x="838200" y="365126"/>
            <a:ext cx="10515600" cy="502622"/>
          </a:xfrm>
        </p:spPr>
        <p:txBody>
          <a:bodyPr>
            <a:normAutofit fontScale="90000"/>
          </a:bodyPr>
          <a:lstStyle/>
          <a:p>
            <a:r>
              <a:rPr lang="en-US" b="1" dirty="0"/>
              <a:t>2. Class Diagram</a:t>
            </a:r>
            <a:endParaRPr lang="en-IN" b="1" dirty="0"/>
          </a:p>
        </p:txBody>
      </p:sp>
      <p:pic>
        <p:nvPicPr>
          <p:cNvPr id="5" name="Content Placeholder 4" descr="A computer screen shot of a computer&#10;&#10;Description automatically generated">
            <a:extLst>
              <a:ext uri="{FF2B5EF4-FFF2-40B4-BE49-F238E27FC236}">
                <a16:creationId xmlns:a16="http://schemas.microsoft.com/office/drawing/2014/main" id="{772D0C58-635D-AF86-7411-FF57D940DA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072" y="867749"/>
            <a:ext cx="9561096" cy="4791104"/>
          </a:xfrm>
        </p:spPr>
      </p:pic>
    </p:spTree>
    <p:extLst>
      <p:ext uri="{BB962C8B-B14F-4D97-AF65-F5344CB8AC3E}">
        <p14:creationId xmlns:p14="http://schemas.microsoft.com/office/powerpoint/2010/main" val="347445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075B-BFA3-E3A0-EEF3-A8889FFF7845}"/>
              </a:ext>
            </a:extLst>
          </p:cNvPr>
          <p:cNvSpPr>
            <a:spLocks noGrp="1"/>
          </p:cNvSpPr>
          <p:nvPr>
            <p:ph type="title"/>
          </p:nvPr>
        </p:nvSpPr>
        <p:spPr>
          <a:xfrm>
            <a:off x="838200" y="365125"/>
            <a:ext cx="10515600" cy="586597"/>
          </a:xfrm>
        </p:spPr>
        <p:txBody>
          <a:bodyPr>
            <a:normAutofit fontScale="90000"/>
          </a:bodyPr>
          <a:lstStyle/>
          <a:p>
            <a:r>
              <a:rPr lang="en-US" b="1" dirty="0"/>
              <a:t>3. Collaboration Diagram</a:t>
            </a:r>
            <a:endParaRPr lang="en-IN" b="1" dirty="0"/>
          </a:p>
        </p:txBody>
      </p:sp>
      <p:pic>
        <p:nvPicPr>
          <p:cNvPr id="5" name="Content Placeholder 4" descr="A diagram of a collaboration process&#10;&#10;Description automatically generated">
            <a:extLst>
              <a:ext uri="{FF2B5EF4-FFF2-40B4-BE49-F238E27FC236}">
                <a16:creationId xmlns:a16="http://schemas.microsoft.com/office/drawing/2014/main" id="{402730BB-86FD-732D-A95E-29E478CD20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951723"/>
            <a:ext cx="8053137" cy="4935894"/>
          </a:xfrm>
        </p:spPr>
      </p:pic>
    </p:spTree>
    <p:extLst>
      <p:ext uri="{BB962C8B-B14F-4D97-AF65-F5344CB8AC3E}">
        <p14:creationId xmlns:p14="http://schemas.microsoft.com/office/powerpoint/2010/main" val="28104930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378</TotalTime>
  <Words>2091</Words>
  <Application>Microsoft Office PowerPoint</Application>
  <PresentationFormat>Widescreen</PresentationFormat>
  <Paragraphs>214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Symbol</vt:lpstr>
      <vt:lpstr>Times New Roman</vt:lpstr>
      <vt:lpstr>Verdana</vt:lpstr>
      <vt:lpstr>Presidency University 45 Yrs</vt:lpstr>
      <vt:lpstr>PROJECT TITLE: “VEHICLE PARKING MANAGEMENT SYSTEM”</vt:lpstr>
      <vt:lpstr>Introduction</vt:lpstr>
      <vt:lpstr>Literature Review</vt:lpstr>
      <vt:lpstr>iii. PAPER TITLE: “Parking system based on image processing” METHOD: A unique identification number is required and for this number plates can be a useful identification by identifying and capturing with the help of number plates. This method can be useful to manage the parking area and same can be used for payments. iv. PAPER TITLE: “Automated parking system with Bluetooth access” METHOD : This system requires a Bluetooth device. This device will find the vacant slot in parking. And within the range of Bluetooth device whatever the information would collect it will be transfer to the user. v. PAPER TITLE: “Car park management, with networked wireless sensors and active RFID” METHOD: This system uses networked wireless sensors to monitor the cars in the parking area. For the unique identification of cars, every car must have an RFID tag which would be embedded in it.</vt:lpstr>
      <vt:lpstr>Research Gaps Identified</vt:lpstr>
      <vt:lpstr>Proposed Methodology</vt:lpstr>
      <vt:lpstr>UML Diagrams 1. Use case diagram</vt:lpstr>
      <vt:lpstr>2. Class Diagram</vt:lpstr>
      <vt:lpstr>3. Collaboration Diagram</vt:lpstr>
      <vt:lpstr>4. Sequence Diagram</vt:lpstr>
      <vt:lpstr>5. Activity Diagram</vt:lpstr>
      <vt:lpstr>6. State Chart Diagram</vt:lpstr>
      <vt:lpstr>7. ER Diagram</vt:lpstr>
      <vt:lpstr>Objectives</vt:lpstr>
      <vt:lpstr>System Design &amp; Implementation</vt:lpstr>
      <vt:lpstr>Implementation Flow: Initialization: The script initializes the necessary modules and classes. Window Display Functions: Functions to display setup and login windows are defined. Application Initialization: An instance of QApplication and window classes are created. Checking Configuration: The script checks for the existence of a configuration file to determine the flow. Timer Execution: Depending on the existence of the configuration file, timers are set to display the appropriate window. Application Execution: The script enters the application's event loop and executes the application. This implementation flow provides a foundation for the VPMS, utilizing Python, PyQT for the GUI, and MySQL for efficient data storage. The design ensures a user-friendly interface and effective management of parking spaces and vehicle information.   </vt:lpstr>
      <vt:lpstr>Timeline of Project</vt:lpstr>
      <vt:lpstr>Timeline Duration Estimation</vt:lpstr>
      <vt:lpstr>Gantt Chart of Duration</vt:lpstr>
      <vt:lpstr>Outcomes / Results Obtained</vt:lpstr>
      <vt:lpstr>Conclusion</vt:lpstr>
      <vt:lpstr>References</vt:lpstr>
      <vt:lpstr>Outputs</vt:lpstr>
      <vt:lpstr>Outputs</vt:lpstr>
      <vt:lpstr>Outputs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Khushi Kumari</cp:lastModifiedBy>
  <cp:revision>23</cp:revision>
  <dcterms:created xsi:type="dcterms:W3CDTF">2023-03-16T03:26:27Z</dcterms:created>
  <dcterms:modified xsi:type="dcterms:W3CDTF">2024-01-09T08:03:20Z</dcterms:modified>
</cp:coreProperties>
</file>