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7" r:id="rId9"/>
    <p:sldId id="262" r:id="rId10"/>
    <p:sldId id="265" r:id="rId11"/>
    <p:sldId id="268" r:id="rId12"/>
    <p:sldId id="270" r:id="rId13"/>
    <p:sldId id="263" r:id="rId14"/>
    <p:sldId id="269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01674B-AF93-45F1-8321-A3CC13142123}" v="6" dt="2024-07-29T03:19:22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ushi Patel" userId="aab7c08f8e851b9c" providerId="LiveId" clId="{FA01674B-AF93-45F1-8321-A3CC13142123}"/>
    <pc:docChg chg="custSel modSld">
      <pc:chgData name="Khushi Patel" userId="aab7c08f8e851b9c" providerId="LiveId" clId="{FA01674B-AF93-45F1-8321-A3CC13142123}" dt="2024-07-29T03:19:22.415" v="7" actId="27636"/>
      <pc:docMkLst>
        <pc:docMk/>
      </pc:docMkLst>
      <pc:sldChg chg="modSp">
        <pc:chgData name="Khushi Patel" userId="aab7c08f8e851b9c" providerId="LiveId" clId="{FA01674B-AF93-45F1-8321-A3CC13142123}" dt="2024-07-29T03:18:49.678" v="2"/>
        <pc:sldMkLst>
          <pc:docMk/>
          <pc:sldMk cId="2047009415" sldId="269"/>
        </pc:sldMkLst>
        <pc:graphicFrameChg chg="mod">
          <ac:chgData name="Khushi Patel" userId="aab7c08f8e851b9c" providerId="LiveId" clId="{FA01674B-AF93-45F1-8321-A3CC13142123}" dt="2024-07-29T03:18:49.678" v="2"/>
          <ac:graphicFrameMkLst>
            <pc:docMk/>
            <pc:sldMk cId="2047009415" sldId="269"/>
            <ac:graphicFrameMk id="5" creationId="{BA800EEA-BB5D-3B19-E5D3-CC7C33B6ADD4}"/>
          </ac:graphicFrameMkLst>
        </pc:graphicFrameChg>
      </pc:sldChg>
      <pc:sldChg chg="modSp mod">
        <pc:chgData name="Khushi Patel" userId="aab7c08f8e851b9c" providerId="LiveId" clId="{FA01674B-AF93-45F1-8321-A3CC13142123}" dt="2024-07-29T03:19:22.415" v="7" actId="27636"/>
        <pc:sldMkLst>
          <pc:docMk/>
          <pc:sldMk cId="1677171136" sldId="270"/>
        </pc:sldMkLst>
        <pc:spChg chg="mod">
          <ac:chgData name="Khushi Patel" userId="aab7c08f8e851b9c" providerId="LiveId" clId="{FA01674B-AF93-45F1-8321-A3CC13142123}" dt="2024-07-29T03:19:22.415" v="7" actId="27636"/>
          <ac:spMkLst>
            <pc:docMk/>
            <pc:sldMk cId="1677171136" sldId="270"/>
            <ac:spMk id="2" creationId="{3451692D-8C14-BA5A-A915-ADA885A1C278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linkedin.com/advice/3/how-do-you-test-debug-components-generated-ionic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onic-team/ionic-framework" TargetMode="External"/><Relationship Id="rId2" Type="http://schemas.openxmlformats.org/officeDocument/2006/relationships/hyperlink" Target="https://forum.ionicframework.com/" TargetMode="External"/><Relationship Id="rId1" Type="http://schemas.openxmlformats.org/officeDocument/2006/relationships/hyperlink" Target="https://ionicframework.com/docs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linkedin.com/advice/3/how-do-you-test-debug-components-generated-ionic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onic-team/ionic-framework" TargetMode="External"/><Relationship Id="rId2" Type="http://schemas.openxmlformats.org/officeDocument/2006/relationships/hyperlink" Target="https://forum.ionicframework.com/" TargetMode="External"/><Relationship Id="rId1" Type="http://schemas.openxmlformats.org/officeDocument/2006/relationships/hyperlink" Target="https://ionicframework.com/doc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ECE509-E7AD-421C-9A94-FE2825BE9D57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38862D-08A3-4944-9199-ED587876EB35}">
      <dgm:prSet/>
      <dgm:spPr/>
      <dgm:t>
        <a:bodyPr/>
        <a:lstStyle/>
        <a:p>
          <a:r>
            <a:rPr lang="en-CA" dirty="0"/>
            <a:t>Prerequisites:</a:t>
          </a:r>
          <a:endParaRPr lang="en-US" dirty="0"/>
        </a:p>
      </dgm:t>
    </dgm:pt>
    <dgm:pt modelId="{E92FAE6D-F79F-4933-AF82-E9131695DFEF}" type="parTrans" cxnId="{B2373CCE-F8AA-4EC0-98BA-8F583AE241F9}">
      <dgm:prSet/>
      <dgm:spPr/>
      <dgm:t>
        <a:bodyPr/>
        <a:lstStyle/>
        <a:p>
          <a:endParaRPr lang="en-US"/>
        </a:p>
      </dgm:t>
    </dgm:pt>
    <dgm:pt modelId="{32503ADD-FBBA-4060-99E8-A44768E16BB5}" type="sibTrans" cxnId="{B2373CCE-F8AA-4EC0-98BA-8F583AE241F9}">
      <dgm:prSet/>
      <dgm:spPr/>
      <dgm:t>
        <a:bodyPr/>
        <a:lstStyle/>
        <a:p>
          <a:endParaRPr lang="en-US"/>
        </a:p>
      </dgm:t>
    </dgm:pt>
    <dgm:pt modelId="{8AD8A502-1895-4B65-96AF-765BB44DC1EE}">
      <dgm:prSet/>
      <dgm:spPr/>
      <dgm:t>
        <a:bodyPr/>
        <a:lstStyle/>
        <a:p>
          <a:r>
            <a:rPr lang="en-CA" dirty="0"/>
            <a:t>Node.js installed</a:t>
          </a:r>
          <a:endParaRPr lang="en-US" dirty="0"/>
        </a:p>
      </dgm:t>
    </dgm:pt>
    <dgm:pt modelId="{5A14698B-C08D-4B17-899B-C19706724B7A}" type="parTrans" cxnId="{4C84E026-44D4-473E-8BE3-FF838B6CE969}">
      <dgm:prSet/>
      <dgm:spPr/>
      <dgm:t>
        <a:bodyPr/>
        <a:lstStyle/>
        <a:p>
          <a:endParaRPr lang="en-US"/>
        </a:p>
      </dgm:t>
    </dgm:pt>
    <dgm:pt modelId="{42E9AA60-9CA2-418C-8500-6F8260AFE784}" type="sibTrans" cxnId="{4C84E026-44D4-473E-8BE3-FF838B6CE969}">
      <dgm:prSet/>
      <dgm:spPr/>
      <dgm:t>
        <a:bodyPr/>
        <a:lstStyle/>
        <a:p>
          <a:endParaRPr lang="en-US"/>
        </a:p>
      </dgm:t>
    </dgm:pt>
    <dgm:pt modelId="{054DB1EE-8D2E-439E-9BFB-04D75A83A0B3}">
      <dgm:prSet/>
      <dgm:spPr/>
      <dgm:t>
        <a:bodyPr/>
        <a:lstStyle/>
        <a:p>
          <a:r>
            <a:rPr lang="en-CA" dirty="0"/>
            <a:t>Ionic CLI installed (</a:t>
          </a:r>
          <a:r>
            <a:rPr lang="en-CA" dirty="0" err="1"/>
            <a:t>npm</a:t>
          </a:r>
          <a:r>
            <a:rPr lang="en-CA" dirty="0"/>
            <a:t> install -g @ionic/cli`)</a:t>
          </a:r>
          <a:endParaRPr lang="en-US" dirty="0"/>
        </a:p>
      </dgm:t>
    </dgm:pt>
    <dgm:pt modelId="{E0ED3702-2D5A-4724-8FCE-99532BCB85C5}" type="parTrans" cxnId="{B36A7F94-5373-4206-83A3-CA64A371DABB}">
      <dgm:prSet/>
      <dgm:spPr/>
      <dgm:t>
        <a:bodyPr/>
        <a:lstStyle/>
        <a:p>
          <a:endParaRPr lang="en-US"/>
        </a:p>
      </dgm:t>
    </dgm:pt>
    <dgm:pt modelId="{2C10CC04-B8CF-42CB-8A8C-D5A0861CB364}" type="sibTrans" cxnId="{B36A7F94-5373-4206-83A3-CA64A371DABB}">
      <dgm:prSet/>
      <dgm:spPr/>
      <dgm:t>
        <a:bodyPr/>
        <a:lstStyle/>
        <a:p>
          <a:endParaRPr lang="en-US"/>
        </a:p>
      </dgm:t>
    </dgm:pt>
    <dgm:pt modelId="{F6A2DA74-46A0-41F4-8E61-3590531D80E7}">
      <dgm:prSet/>
      <dgm:spPr/>
      <dgm:t>
        <a:bodyPr/>
        <a:lstStyle/>
        <a:p>
          <a:r>
            <a:rPr lang="en-CA" dirty="0"/>
            <a:t>Text editor (</a:t>
          </a:r>
          <a:r>
            <a:rPr lang="en-CA" dirty="0" err="1"/>
            <a:t>VSCode</a:t>
          </a:r>
          <a:r>
            <a:rPr lang="en-CA" dirty="0"/>
            <a:t>, Sublime, etc.)</a:t>
          </a:r>
          <a:endParaRPr lang="en-US" dirty="0"/>
        </a:p>
      </dgm:t>
    </dgm:pt>
    <dgm:pt modelId="{AF52374D-B3DC-4753-B3D3-3CED44E9FE43}" type="parTrans" cxnId="{4B3168C5-EAEB-429D-9D14-3D2A9F615B2C}">
      <dgm:prSet/>
      <dgm:spPr/>
      <dgm:t>
        <a:bodyPr/>
        <a:lstStyle/>
        <a:p>
          <a:endParaRPr lang="en-US"/>
        </a:p>
      </dgm:t>
    </dgm:pt>
    <dgm:pt modelId="{93AD2364-ABA0-4CD1-A00E-8B1549FEDDD8}" type="sibTrans" cxnId="{4B3168C5-EAEB-429D-9D14-3D2A9F615B2C}">
      <dgm:prSet/>
      <dgm:spPr/>
      <dgm:t>
        <a:bodyPr/>
        <a:lstStyle/>
        <a:p>
          <a:endParaRPr lang="en-US"/>
        </a:p>
      </dgm:t>
    </dgm:pt>
    <dgm:pt modelId="{C316D02B-0CF2-4EC8-A58D-F3E538C50481}">
      <dgm:prSet/>
      <dgm:spPr>
        <a:gradFill rotWithShape="0">
          <a:gsLst>
            <a:gs pos="0">
              <a:schemeClr val="accent4">
                <a:lumMod val="20000"/>
                <a:lumOff val="80000"/>
              </a:schemeClr>
            </a:gs>
            <a:gs pos="71000">
              <a:srgbClr val="FF9933"/>
            </a:gs>
          </a:gsLst>
          <a:lin ang="5400000" scaled="1"/>
        </a:gradFill>
      </dgm:spPr>
      <dgm:t>
        <a:bodyPr/>
        <a:lstStyle/>
        <a:p>
          <a:r>
            <a:rPr lang="en-CA" dirty="0"/>
            <a:t>Creating a new Ionic project: </a:t>
          </a:r>
        </a:p>
        <a:p>
          <a:r>
            <a:rPr lang="en-CA" dirty="0"/>
            <a:t>ionic start </a:t>
          </a:r>
          <a:r>
            <a:rPr lang="en-CA" dirty="0" err="1"/>
            <a:t>myApp</a:t>
          </a:r>
          <a:endParaRPr lang="en-US" dirty="0"/>
        </a:p>
      </dgm:t>
    </dgm:pt>
    <dgm:pt modelId="{CE7BE394-BC7F-4B56-94A3-7A979B465F10}" type="parTrans" cxnId="{8A92C186-9519-4223-9498-B163F0C939ED}">
      <dgm:prSet/>
      <dgm:spPr/>
      <dgm:t>
        <a:bodyPr/>
        <a:lstStyle/>
        <a:p>
          <a:endParaRPr lang="en-US"/>
        </a:p>
      </dgm:t>
    </dgm:pt>
    <dgm:pt modelId="{D84200A2-520E-428E-8501-45BED51AB205}" type="sibTrans" cxnId="{8A92C186-9519-4223-9498-B163F0C939ED}">
      <dgm:prSet/>
      <dgm:spPr/>
      <dgm:t>
        <a:bodyPr/>
        <a:lstStyle/>
        <a:p>
          <a:endParaRPr lang="en-US"/>
        </a:p>
      </dgm:t>
    </dgm:pt>
    <dgm:pt modelId="{0824E3BB-9041-468C-926B-0FF5D4BC8F8F}" type="pres">
      <dgm:prSet presAssocID="{D9ECE509-E7AD-421C-9A94-FE2825BE9D57}" presName="Name0" presStyleCnt="0">
        <dgm:presLayoutVars>
          <dgm:dir/>
          <dgm:animLvl val="lvl"/>
          <dgm:resizeHandles val="exact"/>
        </dgm:presLayoutVars>
      </dgm:prSet>
      <dgm:spPr/>
    </dgm:pt>
    <dgm:pt modelId="{20A56359-D3C5-4F64-A38D-409F3392329F}" type="pres">
      <dgm:prSet presAssocID="{C316D02B-0CF2-4EC8-A58D-F3E538C50481}" presName="boxAndChildren" presStyleCnt="0"/>
      <dgm:spPr/>
    </dgm:pt>
    <dgm:pt modelId="{59E17FF3-D71F-4868-B257-1FA6DBB27E22}" type="pres">
      <dgm:prSet presAssocID="{C316D02B-0CF2-4EC8-A58D-F3E538C50481}" presName="parentTextBox" presStyleLbl="node1" presStyleIdx="0" presStyleCnt="2"/>
      <dgm:spPr/>
    </dgm:pt>
    <dgm:pt modelId="{385B9471-7834-4B8D-A5D9-1E9EBB042835}" type="pres">
      <dgm:prSet presAssocID="{32503ADD-FBBA-4060-99E8-A44768E16BB5}" presName="sp" presStyleCnt="0"/>
      <dgm:spPr/>
    </dgm:pt>
    <dgm:pt modelId="{4A8FAF4F-3FC1-405C-A047-CC94BE40ABD2}" type="pres">
      <dgm:prSet presAssocID="{4538862D-08A3-4944-9199-ED587876EB35}" presName="arrowAndChildren" presStyleCnt="0"/>
      <dgm:spPr/>
    </dgm:pt>
    <dgm:pt modelId="{875F9ED0-AEA2-41C8-BDAF-0F4525B3FC3E}" type="pres">
      <dgm:prSet presAssocID="{4538862D-08A3-4944-9199-ED587876EB35}" presName="parentTextArrow" presStyleLbl="node1" presStyleIdx="0" presStyleCnt="2"/>
      <dgm:spPr/>
    </dgm:pt>
    <dgm:pt modelId="{3F94DBBA-27C2-456E-8AB8-A5C350654912}" type="pres">
      <dgm:prSet presAssocID="{4538862D-08A3-4944-9199-ED587876EB35}" presName="arrow" presStyleLbl="node1" presStyleIdx="1" presStyleCnt="2"/>
      <dgm:spPr/>
    </dgm:pt>
    <dgm:pt modelId="{5C90D752-0E46-41FB-80E1-08B51650BE80}" type="pres">
      <dgm:prSet presAssocID="{4538862D-08A3-4944-9199-ED587876EB35}" presName="descendantArrow" presStyleCnt="0"/>
      <dgm:spPr/>
    </dgm:pt>
    <dgm:pt modelId="{82903496-608B-4C43-8B3C-93099B346081}" type="pres">
      <dgm:prSet presAssocID="{8AD8A502-1895-4B65-96AF-765BB44DC1EE}" presName="childTextArrow" presStyleLbl="fgAccFollowNode1" presStyleIdx="0" presStyleCnt="3">
        <dgm:presLayoutVars>
          <dgm:bulletEnabled val="1"/>
        </dgm:presLayoutVars>
      </dgm:prSet>
      <dgm:spPr/>
    </dgm:pt>
    <dgm:pt modelId="{4FFDFCEB-97AC-4390-B413-04D9CDB0792A}" type="pres">
      <dgm:prSet presAssocID="{054DB1EE-8D2E-439E-9BFB-04D75A83A0B3}" presName="childTextArrow" presStyleLbl="fgAccFollowNode1" presStyleIdx="1" presStyleCnt="3">
        <dgm:presLayoutVars>
          <dgm:bulletEnabled val="1"/>
        </dgm:presLayoutVars>
      </dgm:prSet>
      <dgm:spPr/>
    </dgm:pt>
    <dgm:pt modelId="{2428C85E-B25F-4B38-B688-E17A7DFDF996}" type="pres">
      <dgm:prSet presAssocID="{F6A2DA74-46A0-41F4-8E61-3590531D80E7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4C84E026-44D4-473E-8BE3-FF838B6CE969}" srcId="{4538862D-08A3-4944-9199-ED587876EB35}" destId="{8AD8A502-1895-4B65-96AF-765BB44DC1EE}" srcOrd="0" destOrd="0" parTransId="{5A14698B-C08D-4B17-899B-C19706724B7A}" sibTransId="{42E9AA60-9CA2-418C-8500-6F8260AFE784}"/>
    <dgm:cxn modelId="{1F7D812D-5B81-41B3-B7A3-CF7EC54EB04E}" type="presOf" srcId="{4538862D-08A3-4944-9199-ED587876EB35}" destId="{3F94DBBA-27C2-456E-8AB8-A5C350654912}" srcOrd="1" destOrd="0" presId="urn:microsoft.com/office/officeart/2005/8/layout/process4"/>
    <dgm:cxn modelId="{495AB343-A256-4E81-AD2E-017E24B13576}" type="presOf" srcId="{C316D02B-0CF2-4EC8-A58D-F3E538C50481}" destId="{59E17FF3-D71F-4868-B257-1FA6DBB27E22}" srcOrd="0" destOrd="0" presId="urn:microsoft.com/office/officeart/2005/8/layout/process4"/>
    <dgm:cxn modelId="{D4E41E66-4CA7-49D7-AFCE-CABB26D2E692}" type="presOf" srcId="{F6A2DA74-46A0-41F4-8E61-3590531D80E7}" destId="{2428C85E-B25F-4B38-B688-E17A7DFDF996}" srcOrd="0" destOrd="0" presId="urn:microsoft.com/office/officeart/2005/8/layout/process4"/>
    <dgm:cxn modelId="{1ADFE97C-DCDE-426C-929E-82EE55977B8D}" type="presOf" srcId="{4538862D-08A3-4944-9199-ED587876EB35}" destId="{875F9ED0-AEA2-41C8-BDAF-0F4525B3FC3E}" srcOrd="0" destOrd="0" presId="urn:microsoft.com/office/officeart/2005/8/layout/process4"/>
    <dgm:cxn modelId="{8A92C186-9519-4223-9498-B163F0C939ED}" srcId="{D9ECE509-E7AD-421C-9A94-FE2825BE9D57}" destId="{C316D02B-0CF2-4EC8-A58D-F3E538C50481}" srcOrd="1" destOrd="0" parTransId="{CE7BE394-BC7F-4B56-94A3-7A979B465F10}" sibTransId="{D84200A2-520E-428E-8501-45BED51AB205}"/>
    <dgm:cxn modelId="{B36A7F94-5373-4206-83A3-CA64A371DABB}" srcId="{4538862D-08A3-4944-9199-ED587876EB35}" destId="{054DB1EE-8D2E-439E-9BFB-04D75A83A0B3}" srcOrd="1" destOrd="0" parTransId="{E0ED3702-2D5A-4724-8FCE-99532BCB85C5}" sibTransId="{2C10CC04-B8CF-42CB-8A8C-D5A0861CB364}"/>
    <dgm:cxn modelId="{4629D7B2-12B9-43F7-99C1-0C2B2AE16B01}" type="presOf" srcId="{054DB1EE-8D2E-439E-9BFB-04D75A83A0B3}" destId="{4FFDFCEB-97AC-4390-B413-04D9CDB0792A}" srcOrd="0" destOrd="0" presId="urn:microsoft.com/office/officeart/2005/8/layout/process4"/>
    <dgm:cxn modelId="{F18CFBB4-7C97-4405-98DB-4155B53E1364}" type="presOf" srcId="{8AD8A502-1895-4B65-96AF-765BB44DC1EE}" destId="{82903496-608B-4C43-8B3C-93099B346081}" srcOrd="0" destOrd="0" presId="urn:microsoft.com/office/officeart/2005/8/layout/process4"/>
    <dgm:cxn modelId="{4B3168C5-EAEB-429D-9D14-3D2A9F615B2C}" srcId="{4538862D-08A3-4944-9199-ED587876EB35}" destId="{F6A2DA74-46A0-41F4-8E61-3590531D80E7}" srcOrd="2" destOrd="0" parTransId="{AF52374D-B3DC-4753-B3D3-3CED44E9FE43}" sibTransId="{93AD2364-ABA0-4CD1-A00E-8B1549FEDDD8}"/>
    <dgm:cxn modelId="{B2373CCE-F8AA-4EC0-98BA-8F583AE241F9}" srcId="{D9ECE509-E7AD-421C-9A94-FE2825BE9D57}" destId="{4538862D-08A3-4944-9199-ED587876EB35}" srcOrd="0" destOrd="0" parTransId="{E92FAE6D-F79F-4933-AF82-E9131695DFEF}" sibTransId="{32503ADD-FBBA-4060-99E8-A44768E16BB5}"/>
    <dgm:cxn modelId="{B88A3BE6-EFC7-4219-AEFE-6DA0B95F79A1}" type="presOf" srcId="{D9ECE509-E7AD-421C-9A94-FE2825BE9D57}" destId="{0824E3BB-9041-468C-926B-0FF5D4BC8F8F}" srcOrd="0" destOrd="0" presId="urn:microsoft.com/office/officeart/2005/8/layout/process4"/>
    <dgm:cxn modelId="{AE12A33E-4945-427C-8D6C-EC173DAE154D}" type="presParOf" srcId="{0824E3BB-9041-468C-926B-0FF5D4BC8F8F}" destId="{20A56359-D3C5-4F64-A38D-409F3392329F}" srcOrd="0" destOrd="0" presId="urn:microsoft.com/office/officeart/2005/8/layout/process4"/>
    <dgm:cxn modelId="{86612BBF-18BC-4051-AA07-D859DB82DD5C}" type="presParOf" srcId="{20A56359-D3C5-4F64-A38D-409F3392329F}" destId="{59E17FF3-D71F-4868-B257-1FA6DBB27E22}" srcOrd="0" destOrd="0" presId="urn:microsoft.com/office/officeart/2005/8/layout/process4"/>
    <dgm:cxn modelId="{A738656F-48C0-4656-ACEF-E4E2E2923B1E}" type="presParOf" srcId="{0824E3BB-9041-468C-926B-0FF5D4BC8F8F}" destId="{385B9471-7834-4B8D-A5D9-1E9EBB042835}" srcOrd="1" destOrd="0" presId="urn:microsoft.com/office/officeart/2005/8/layout/process4"/>
    <dgm:cxn modelId="{2FAC08D2-6FC8-4BEC-B2F4-7F0C31C9BB86}" type="presParOf" srcId="{0824E3BB-9041-468C-926B-0FF5D4BC8F8F}" destId="{4A8FAF4F-3FC1-405C-A047-CC94BE40ABD2}" srcOrd="2" destOrd="0" presId="urn:microsoft.com/office/officeart/2005/8/layout/process4"/>
    <dgm:cxn modelId="{3C84874A-6DA9-4AA6-BFE3-52712A35C533}" type="presParOf" srcId="{4A8FAF4F-3FC1-405C-A047-CC94BE40ABD2}" destId="{875F9ED0-AEA2-41C8-BDAF-0F4525B3FC3E}" srcOrd="0" destOrd="0" presId="urn:microsoft.com/office/officeart/2005/8/layout/process4"/>
    <dgm:cxn modelId="{87FA7A57-4E74-4AA8-A94F-AA5751F3A1CD}" type="presParOf" srcId="{4A8FAF4F-3FC1-405C-A047-CC94BE40ABD2}" destId="{3F94DBBA-27C2-456E-8AB8-A5C350654912}" srcOrd="1" destOrd="0" presId="urn:microsoft.com/office/officeart/2005/8/layout/process4"/>
    <dgm:cxn modelId="{92989A04-3BD6-4FD5-BA28-0EA1C2A27A74}" type="presParOf" srcId="{4A8FAF4F-3FC1-405C-A047-CC94BE40ABD2}" destId="{5C90D752-0E46-41FB-80E1-08B51650BE80}" srcOrd="2" destOrd="0" presId="urn:microsoft.com/office/officeart/2005/8/layout/process4"/>
    <dgm:cxn modelId="{E925B56C-F88D-4CA9-9B14-C7BE2E89BE1C}" type="presParOf" srcId="{5C90D752-0E46-41FB-80E1-08B51650BE80}" destId="{82903496-608B-4C43-8B3C-93099B346081}" srcOrd="0" destOrd="0" presId="urn:microsoft.com/office/officeart/2005/8/layout/process4"/>
    <dgm:cxn modelId="{0E03666D-D31E-4978-8493-586F2A734C96}" type="presParOf" srcId="{5C90D752-0E46-41FB-80E1-08B51650BE80}" destId="{4FFDFCEB-97AC-4390-B413-04D9CDB0792A}" srcOrd="1" destOrd="0" presId="urn:microsoft.com/office/officeart/2005/8/layout/process4"/>
    <dgm:cxn modelId="{05564DD9-F583-4FE1-88C6-724BE29E2B29}" type="presParOf" srcId="{5C90D752-0E46-41FB-80E1-08B51650BE80}" destId="{2428C85E-B25F-4B38-B688-E17A7DFDF996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D274F1-08C4-40AF-AFC5-6F2179A5E7AA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569C782-C38B-4D92-A4D0-73292BA7FCDC}">
      <dgm:prSet/>
      <dgm:spPr/>
      <dgm:t>
        <a:bodyPr/>
        <a:lstStyle/>
        <a:p>
          <a:r>
            <a:rPr lang="en-US"/>
            <a:t>Run</a:t>
          </a:r>
        </a:p>
      </dgm:t>
    </dgm:pt>
    <dgm:pt modelId="{FE70827E-1823-4312-8485-6124C110EA20}" type="parTrans" cxnId="{4684694D-7BAF-411A-8715-A0D3D8236CDD}">
      <dgm:prSet/>
      <dgm:spPr/>
      <dgm:t>
        <a:bodyPr/>
        <a:lstStyle/>
        <a:p>
          <a:endParaRPr lang="en-US"/>
        </a:p>
      </dgm:t>
    </dgm:pt>
    <dgm:pt modelId="{41753D91-C7E6-46A4-8078-CF2ED32B4476}" type="sibTrans" cxnId="{4684694D-7BAF-411A-8715-A0D3D8236CDD}">
      <dgm:prSet/>
      <dgm:spPr/>
      <dgm:t>
        <a:bodyPr/>
        <a:lstStyle/>
        <a:p>
          <a:endParaRPr lang="en-US"/>
        </a:p>
      </dgm:t>
    </dgm:pt>
    <dgm:pt modelId="{0B18378F-66A7-48D1-B0E7-E8EDB05A9ECF}">
      <dgm:prSet/>
      <dgm:spPr/>
      <dgm:t>
        <a:bodyPr/>
        <a:lstStyle/>
        <a:p>
          <a:r>
            <a:rPr lang="en-US" dirty="0"/>
            <a:t>`ionic serve`: Run the app in the browser during development</a:t>
          </a:r>
        </a:p>
      </dgm:t>
    </dgm:pt>
    <dgm:pt modelId="{94759FD1-E330-4434-9590-2E4922C3BEC9}" type="parTrans" cxnId="{0348019A-4EEF-42F2-9DC8-D5F13B548411}">
      <dgm:prSet/>
      <dgm:spPr/>
      <dgm:t>
        <a:bodyPr/>
        <a:lstStyle/>
        <a:p>
          <a:endParaRPr lang="en-US"/>
        </a:p>
      </dgm:t>
    </dgm:pt>
    <dgm:pt modelId="{2F40D16D-9BA0-48A7-BE00-50E7D211923C}" type="sibTrans" cxnId="{0348019A-4EEF-42F2-9DC8-D5F13B548411}">
      <dgm:prSet/>
      <dgm:spPr/>
      <dgm:t>
        <a:bodyPr/>
        <a:lstStyle/>
        <a:p>
          <a:endParaRPr lang="en-US"/>
        </a:p>
      </dgm:t>
    </dgm:pt>
    <dgm:pt modelId="{011B499E-14D6-4CC7-BFBD-B081FD294C30}">
      <dgm:prSet/>
      <dgm:spPr/>
      <dgm:t>
        <a:bodyPr/>
        <a:lstStyle/>
        <a:p>
          <a:r>
            <a:rPr lang="en-US"/>
            <a:t>Build</a:t>
          </a:r>
        </a:p>
      </dgm:t>
    </dgm:pt>
    <dgm:pt modelId="{6D900D0A-8C7C-4F22-9D22-7DF1B5178781}" type="parTrans" cxnId="{EB8AF571-C810-4ED8-932E-78D6CB29B56A}">
      <dgm:prSet/>
      <dgm:spPr/>
      <dgm:t>
        <a:bodyPr/>
        <a:lstStyle/>
        <a:p>
          <a:endParaRPr lang="en-US"/>
        </a:p>
      </dgm:t>
    </dgm:pt>
    <dgm:pt modelId="{E1752A01-7CFB-4147-9449-6424FFFAA269}" type="sibTrans" cxnId="{EB8AF571-C810-4ED8-932E-78D6CB29B56A}">
      <dgm:prSet/>
      <dgm:spPr/>
      <dgm:t>
        <a:bodyPr/>
        <a:lstStyle/>
        <a:p>
          <a:endParaRPr lang="en-US"/>
        </a:p>
      </dgm:t>
    </dgm:pt>
    <dgm:pt modelId="{2F8DA219-18EF-4A63-82F2-DCF022C93EEE}">
      <dgm:prSet/>
      <dgm:spPr/>
      <dgm:t>
        <a:bodyPr/>
        <a:lstStyle/>
        <a:p>
          <a:r>
            <a:rPr lang="en-US" dirty="0"/>
            <a:t>`ionic build`: Build the app for production</a:t>
          </a:r>
        </a:p>
      </dgm:t>
    </dgm:pt>
    <dgm:pt modelId="{539CF19C-CD83-4758-9C26-79C625DB3D2D}" type="parTrans" cxnId="{9BA9490B-6B32-4150-8061-2418D1C11D3A}">
      <dgm:prSet/>
      <dgm:spPr/>
      <dgm:t>
        <a:bodyPr/>
        <a:lstStyle/>
        <a:p>
          <a:endParaRPr lang="en-US"/>
        </a:p>
      </dgm:t>
    </dgm:pt>
    <dgm:pt modelId="{C2062727-F4E4-4DD7-BE8D-D00915742DFD}" type="sibTrans" cxnId="{9BA9490B-6B32-4150-8061-2418D1C11D3A}">
      <dgm:prSet/>
      <dgm:spPr/>
      <dgm:t>
        <a:bodyPr/>
        <a:lstStyle/>
        <a:p>
          <a:endParaRPr lang="en-US"/>
        </a:p>
      </dgm:t>
    </dgm:pt>
    <dgm:pt modelId="{AA9140FD-2C04-4CE8-AF5C-5EEA4A4707B7}">
      <dgm:prSet/>
      <dgm:spPr/>
      <dgm:t>
        <a:bodyPr/>
        <a:lstStyle/>
        <a:p>
          <a:r>
            <a:rPr lang="en-US"/>
            <a:t>Build</a:t>
          </a:r>
        </a:p>
      </dgm:t>
    </dgm:pt>
    <dgm:pt modelId="{D53FECBB-5C7A-4945-BBFE-F127F3EEFC73}" type="parTrans" cxnId="{D7003D58-F10F-498D-A088-1CB833E5DFFC}">
      <dgm:prSet/>
      <dgm:spPr/>
      <dgm:t>
        <a:bodyPr/>
        <a:lstStyle/>
        <a:p>
          <a:endParaRPr lang="en-US"/>
        </a:p>
      </dgm:t>
    </dgm:pt>
    <dgm:pt modelId="{13F89D03-002B-4AEF-8A7A-EBFA227CD32E}" type="sibTrans" cxnId="{D7003D58-F10F-498D-A088-1CB833E5DFFC}">
      <dgm:prSet/>
      <dgm:spPr/>
      <dgm:t>
        <a:bodyPr/>
        <a:lstStyle/>
        <a:p>
          <a:endParaRPr lang="en-US"/>
        </a:p>
      </dgm:t>
    </dgm:pt>
    <dgm:pt modelId="{DCE6CF9C-20EE-4E6C-A584-6840D2557B66}">
      <dgm:prSet/>
      <dgm:spPr/>
      <dgm:t>
        <a:bodyPr/>
        <a:lstStyle/>
        <a:p>
          <a:r>
            <a:rPr lang="en-US" dirty="0"/>
            <a:t>`ionic </a:t>
          </a:r>
          <a:r>
            <a:rPr lang="en-US" dirty="0" err="1"/>
            <a:t>cordova</a:t>
          </a:r>
          <a:r>
            <a:rPr lang="en-US" dirty="0"/>
            <a:t> build &lt;platform&gt;`: Build for a specific platform (iOS, Android, etc.)</a:t>
          </a:r>
        </a:p>
      </dgm:t>
    </dgm:pt>
    <dgm:pt modelId="{79D5634F-E308-4B0B-B364-10C21B4D07A3}" type="parTrans" cxnId="{E55E290E-814A-4865-A5D2-8C0FA7FADDA8}">
      <dgm:prSet/>
      <dgm:spPr/>
      <dgm:t>
        <a:bodyPr/>
        <a:lstStyle/>
        <a:p>
          <a:endParaRPr lang="en-US"/>
        </a:p>
      </dgm:t>
    </dgm:pt>
    <dgm:pt modelId="{868AF3A7-95EC-49CC-BC5D-346EF467F334}" type="sibTrans" cxnId="{E55E290E-814A-4865-A5D2-8C0FA7FADDA8}">
      <dgm:prSet/>
      <dgm:spPr/>
      <dgm:t>
        <a:bodyPr/>
        <a:lstStyle/>
        <a:p>
          <a:endParaRPr lang="en-US"/>
        </a:p>
      </dgm:t>
    </dgm:pt>
    <dgm:pt modelId="{4B7CC6D7-401A-4097-A566-0EFD6D341488}">
      <dgm:prSet/>
      <dgm:spPr/>
      <dgm:t>
        <a:bodyPr/>
        <a:lstStyle/>
        <a:p>
          <a:r>
            <a:rPr lang="en-US"/>
            <a:t>Generate</a:t>
          </a:r>
        </a:p>
      </dgm:t>
    </dgm:pt>
    <dgm:pt modelId="{53FEAC34-1986-4E02-8ACE-F674937577CA}" type="parTrans" cxnId="{87022912-1081-48F5-BDEA-5359E6913CC6}">
      <dgm:prSet/>
      <dgm:spPr/>
      <dgm:t>
        <a:bodyPr/>
        <a:lstStyle/>
        <a:p>
          <a:endParaRPr lang="en-US"/>
        </a:p>
      </dgm:t>
    </dgm:pt>
    <dgm:pt modelId="{E83809F5-7F5D-46A4-9BA4-A156EA8A7CBF}" type="sibTrans" cxnId="{87022912-1081-48F5-BDEA-5359E6913CC6}">
      <dgm:prSet/>
      <dgm:spPr/>
      <dgm:t>
        <a:bodyPr/>
        <a:lstStyle/>
        <a:p>
          <a:endParaRPr lang="en-US"/>
        </a:p>
      </dgm:t>
    </dgm:pt>
    <dgm:pt modelId="{FCBE6500-1232-4E32-84B8-07C7C4F913C3}">
      <dgm:prSet/>
      <dgm:spPr/>
      <dgm:t>
        <a:bodyPr/>
        <a:lstStyle/>
        <a:p>
          <a:r>
            <a:rPr lang="en-US" dirty="0"/>
            <a:t>`ionic generate`: Generate components, pages, services, etc.</a:t>
          </a:r>
        </a:p>
      </dgm:t>
    </dgm:pt>
    <dgm:pt modelId="{4584746E-A954-4628-A265-81458D93AF70}" type="parTrans" cxnId="{ACAF5794-1706-4233-9794-4C7684CB6073}">
      <dgm:prSet/>
      <dgm:spPr/>
      <dgm:t>
        <a:bodyPr/>
        <a:lstStyle/>
        <a:p>
          <a:endParaRPr lang="en-US"/>
        </a:p>
      </dgm:t>
    </dgm:pt>
    <dgm:pt modelId="{816E758A-1E10-4EBB-893B-4ECBB67346DB}" type="sibTrans" cxnId="{ACAF5794-1706-4233-9794-4C7684CB6073}">
      <dgm:prSet/>
      <dgm:spPr/>
      <dgm:t>
        <a:bodyPr/>
        <a:lstStyle/>
        <a:p>
          <a:endParaRPr lang="en-US"/>
        </a:p>
      </dgm:t>
    </dgm:pt>
    <dgm:pt modelId="{5D0F0E7A-1FFD-4E70-A71F-30ACE380E95F}">
      <dgm:prSet/>
      <dgm:spPr/>
      <dgm:t>
        <a:bodyPr/>
        <a:lstStyle/>
        <a:p>
          <a:r>
            <a:rPr lang="en-US"/>
            <a:t>Add</a:t>
          </a:r>
        </a:p>
      </dgm:t>
    </dgm:pt>
    <dgm:pt modelId="{CC1CD121-EF02-472E-A6D4-0DA019F5526D}" type="parTrans" cxnId="{7DE9D186-39BA-435D-965C-37448DD45C96}">
      <dgm:prSet/>
      <dgm:spPr/>
      <dgm:t>
        <a:bodyPr/>
        <a:lstStyle/>
        <a:p>
          <a:endParaRPr lang="en-US"/>
        </a:p>
      </dgm:t>
    </dgm:pt>
    <dgm:pt modelId="{5440D052-04AD-472A-AF76-BDD10555E66C}" type="sibTrans" cxnId="{7DE9D186-39BA-435D-965C-37448DD45C96}">
      <dgm:prSet/>
      <dgm:spPr/>
      <dgm:t>
        <a:bodyPr/>
        <a:lstStyle/>
        <a:p>
          <a:endParaRPr lang="en-US"/>
        </a:p>
      </dgm:t>
    </dgm:pt>
    <dgm:pt modelId="{29C3504F-7A95-4964-80B3-A8635154C262}">
      <dgm:prSet/>
      <dgm:spPr/>
      <dgm:t>
        <a:bodyPr/>
        <a:lstStyle/>
        <a:p>
          <a:r>
            <a:rPr lang="en-US" dirty="0"/>
            <a:t>`ionic capacitor add &lt;platform&gt;`: Add native platforms using Capacitor</a:t>
          </a:r>
        </a:p>
      </dgm:t>
    </dgm:pt>
    <dgm:pt modelId="{B275189C-8741-4444-92B1-DCE01B7CBFD5}" type="parTrans" cxnId="{0F0F633A-3F7E-4CAB-8EAB-B051B4AF2F1C}">
      <dgm:prSet/>
      <dgm:spPr/>
      <dgm:t>
        <a:bodyPr/>
        <a:lstStyle/>
        <a:p>
          <a:endParaRPr lang="en-US"/>
        </a:p>
      </dgm:t>
    </dgm:pt>
    <dgm:pt modelId="{57859193-2625-420B-9E4E-8E5107DEEA60}" type="sibTrans" cxnId="{0F0F633A-3F7E-4CAB-8EAB-B051B4AF2F1C}">
      <dgm:prSet/>
      <dgm:spPr/>
      <dgm:t>
        <a:bodyPr/>
        <a:lstStyle/>
        <a:p>
          <a:endParaRPr lang="en-US"/>
        </a:p>
      </dgm:t>
    </dgm:pt>
    <dgm:pt modelId="{C4907310-3939-4021-BAC6-BB8547120933}" type="pres">
      <dgm:prSet presAssocID="{42D274F1-08C4-40AF-AFC5-6F2179A5E7AA}" presName="Name0" presStyleCnt="0">
        <dgm:presLayoutVars>
          <dgm:dir/>
          <dgm:animLvl val="lvl"/>
          <dgm:resizeHandles val="exact"/>
        </dgm:presLayoutVars>
      </dgm:prSet>
      <dgm:spPr/>
    </dgm:pt>
    <dgm:pt modelId="{2300AFD5-9B97-46CF-804E-C32322157F6D}" type="pres">
      <dgm:prSet presAssocID="{0569C782-C38B-4D92-A4D0-73292BA7FCDC}" presName="linNode" presStyleCnt="0"/>
      <dgm:spPr/>
    </dgm:pt>
    <dgm:pt modelId="{C0031DCD-DADE-4F51-903E-75C3874CE930}" type="pres">
      <dgm:prSet presAssocID="{0569C782-C38B-4D92-A4D0-73292BA7FCDC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016525F4-0152-4693-808A-898690D2BAC0}" type="pres">
      <dgm:prSet presAssocID="{0569C782-C38B-4D92-A4D0-73292BA7FCDC}" presName="descendantText" presStyleLbl="alignNode1" presStyleIdx="0" presStyleCnt="5">
        <dgm:presLayoutVars>
          <dgm:bulletEnabled/>
        </dgm:presLayoutVars>
      </dgm:prSet>
      <dgm:spPr/>
    </dgm:pt>
    <dgm:pt modelId="{2FB75008-6215-4E26-8D26-D7794D55C3AE}" type="pres">
      <dgm:prSet presAssocID="{41753D91-C7E6-46A4-8078-CF2ED32B4476}" presName="sp" presStyleCnt="0"/>
      <dgm:spPr/>
    </dgm:pt>
    <dgm:pt modelId="{1D8E46BE-B2A6-43F7-8B28-0DE6BA20056E}" type="pres">
      <dgm:prSet presAssocID="{011B499E-14D6-4CC7-BFBD-B081FD294C30}" presName="linNode" presStyleCnt="0"/>
      <dgm:spPr/>
    </dgm:pt>
    <dgm:pt modelId="{D6DD16B8-F3A3-4ABB-B7C9-308EAC937A6E}" type="pres">
      <dgm:prSet presAssocID="{011B499E-14D6-4CC7-BFBD-B081FD294C30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666282E5-F753-404D-806B-881FAD21A6E2}" type="pres">
      <dgm:prSet presAssocID="{011B499E-14D6-4CC7-BFBD-B081FD294C30}" presName="descendantText" presStyleLbl="alignNode1" presStyleIdx="1" presStyleCnt="5">
        <dgm:presLayoutVars>
          <dgm:bulletEnabled/>
        </dgm:presLayoutVars>
      </dgm:prSet>
      <dgm:spPr/>
    </dgm:pt>
    <dgm:pt modelId="{281CFA1A-B6B5-47E7-8C09-297B21188220}" type="pres">
      <dgm:prSet presAssocID="{E1752A01-7CFB-4147-9449-6424FFFAA269}" presName="sp" presStyleCnt="0"/>
      <dgm:spPr/>
    </dgm:pt>
    <dgm:pt modelId="{53E19237-717C-47BA-815F-6FB247E113DC}" type="pres">
      <dgm:prSet presAssocID="{AA9140FD-2C04-4CE8-AF5C-5EEA4A4707B7}" presName="linNode" presStyleCnt="0"/>
      <dgm:spPr/>
    </dgm:pt>
    <dgm:pt modelId="{45CEFBE8-E811-42CD-84CC-BB04B2B1C671}" type="pres">
      <dgm:prSet presAssocID="{AA9140FD-2C04-4CE8-AF5C-5EEA4A4707B7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BE37AB6B-8098-41AE-8B72-91A31F1235CB}" type="pres">
      <dgm:prSet presAssocID="{AA9140FD-2C04-4CE8-AF5C-5EEA4A4707B7}" presName="descendantText" presStyleLbl="alignNode1" presStyleIdx="2" presStyleCnt="5">
        <dgm:presLayoutVars>
          <dgm:bulletEnabled/>
        </dgm:presLayoutVars>
      </dgm:prSet>
      <dgm:spPr/>
    </dgm:pt>
    <dgm:pt modelId="{2896A941-9487-4A76-9B7F-EE131C4D6877}" type="pres">
      <dgm:prSet presAssocID="{13F89D03-002B-4AEF-8A7A-EBFA227CD32E}" presName="sp" presStyleCnt="0"/>
      <dgm:spPr/>
    </dgm:pt>
    <dgm:pt modelId="{D7E36901-EA22-4559-8499-E4C7D7BE1155}" type="pres">
      <dgm:prSet presAssocID="{4B7CC6D7-401A-4097-A566-0EFD6D341488}" presName="linNode" presStyleCnt="0"/>
      <dgm:spPr/>
    </dgm:pt>
    <dgm:pt modelId="{35F225D1-8227-4E27-9DF3-3075ECF21465}" type="pres">
      <dgm:prSet presAssocID="{4B7CC6D7-401A-4097-A566-0EFD6D341488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40BFD073-D23A-4E4F-A632-314B83229698}" type="pres">
      <dgm:prSet presAssocID="{4B7CC6D7-401A-4097-A566-0EFD6D341488}" presName="descendantText" presStyleLbl="alignNode1" presStyleIdx="3" presStyleCnt="5">
        <dgm:presLayoutVars>
          <dgm:bulletEnabled/>
        </dgm:presLayoutVars>
      </dgm:prSet>
      <dgm:spPr/>
    </dgm:pt>
    <dgm:pt modelId="{68C48CE4-C5F3-49E5-B629-076614EC5A96}" type="pres">
      <dgm:prSet presAssocID="{E83809F5-7F5D-46A4-9BA4-A156EA8A7CBF}" presName="sp" presStyleCnt="0"/>
      <dgm:spPr/>
    </dgm:pt>
    <dgm:pt modelId="{E6BD35BE-52C7-4E80-9CAF-6927B6A4B3DF}" type="pres">
      <dgm:prSet presAssocID="{5D0F0E7A-1FFD-4E70-A71F-30ACE380E95F}" presName="linNode" presStyleCnt="0"/>
      <dgm:spPr/>
    </dgm:pt>
    <dgm:pt modelId="{917B7A07-AA83-4B72-9E5B-47C8C7A1C172}" type="pres">
      <dgm:prSet presAssocID="{5D0F0E7A-1FFD-4E70-A71F-30ACE380E95F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20198AB2-83FC-4885-921E-F6119BD2A4FF}" type="pres">
      <dgm:prSet presAssocID="{5D0F0E7A-1FFD-4E70-A71F-30ACE380E95F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A7581406-BDE5-4E30-AB4B-7FD0E4168129}" type="presOf" srcId="{FCBE6500-1232-4E32-84B8-07C7C4F913C3}" destId="{40BFD073-D23A-4E4F-A632-314B83229698}" srcOrd="0" destOrd="0" presId="urn:microsoft.com/office/officeart/2016/7/layout/VerticalHollowActionList"/>
    <dgm:cxn modelId="{9BA9490B-6B32-4150-8061-2418D1C11D3A}" srcId="{011B499E-14D6-4CC7-BFBD-B081FD294C30}" destId="{2F8DA219-18EF-4A63-82F2-DCF022C93EEE}" srcOrd="0" destOrd="0" parTransId="{539CF19C-CD83-4758-9C26-79C625DB3D2D}" sibTransId="{C2062727-F4E4-4DD7-BE8D-D00915742DFD}"/>
    <dgm:cxn modelId="{E55E290E-814A-4865-A5D2-8C0FA7FADDA8}" srcId="{AA9140FD-2C04-4CE8-AF5C-5EEA4A4707B7}" destId="{DCE6CF9C-20EE-4E6C-A584-6840D2557B66}" srcOrd="0" destOrd="0" parTransId="{79D5634F-E308-4B0B-B364-10C21B4D07A3}" sibTransId="{868AF3A7-95EC-49CC-BC5D-346EF467F334}"/>
    <dgm:cxn modelId="{87022912-1081-48F5-BDEA-5359E6913CC6}" srcId="{42D274F1-08C4-40AF-AFC5-6F2179A5E7AA}" destId="{4B7CC6D7-401A-4097-A566-0EFD6D341488}" srcOrd="3" destOrd="0" parTransId="{53FEAC34-1986-4E02-8ACE-F674937577CA}" sibTransId="{E83809F5-7F5D-46A4-9BA4-A156EA8A7CBF}"/>
    <dgm:cxn modelId="{FD6EF619-62A6-4363-B8B8-01783235693E}" type="presOf" srcId="{4B7CC6D7-401A-4097-A566-0EFD6D341488}" destId="{35F225D1-8227-4E27-9DF3-3075ECF21465}" srcOrd="0" destOrd="0" presId="urn:microsoft.com/office/officeart/2016/7/layout/VerticalHollowActionList"/>
    <dgm:cxn modelId="{5C2BBE28-A344-4A35-86A1-D11ACAD05D6A}" type="presOf" srcId="{0569C782-C38B-4D92-A4D0-73292BA7FCDC}" destId="{C0031DCD-DADE-4F51-903E-75C3874CE930}" srcOrd="0" destOrd="0" presId="urn:microsoft.com/office/officeart/2016/7/layout/VerticalHollowActionList"/>
    <dgm:cxn modelId="{0F0F633A-3F7E-4CAB-8EAB-B051B4AF2F1C}" srcId="{5D0F0E7A-1FFD-4E70-A71F-30ACE380E95F}" destId="{29C3504F-7A95-4964-80B3-A8635154C262}" srcOrd="0" destOrd="0" parTransId="{B275189C-8741-4444-92B1-DCE01B7CBFD5}" sibTransId="{57859193-2625-420B-9E4E-8E5107DEEA60}"/>
    <dgm:cxn modelId="{70639362-7F02-42D6-99DC-9CB0468B3E6C}" type="presOf" srcId="{0B18378F-66A7-48D1-B0E7-E8EDB05A9ECF}" destId="{016525F4-0152-4693-808A-898690D2BAC0}" srcOrd="0" destOrd="0" presId="urn:microsoft.com/office/officeart/2016/7/layout/VerticalHollowActionList"/>
    <dgm:cxn modelId="{4684694D-7BAF-411A-8715-A0D3D8236CDD}" srcId="{42D274F1-08C4-40AF-AFC5-6F2179A5E7AA}" destId="{0569C782-C38B-4D92-A4D0-73292BA7FCDC}" srcOrd="0" destOrd="0" parTransId="{FE70827E-1823-4312-8485-6124C110EA20}" sibTransId="{41753D91-C7E6-46A4-8078-CF2ED32B4476}"/>
    <dgm:cxn modelId="{EB8AF571-C810-4ED8-932E-78D6CB29B56A}" srcId="{42D274F1-08C4-40AF-AFC5-6F2179A5E7AA}" destId="{011B499E-14D6-4CC7-BFBD-B081FD294C30}" srcOrd="1" destOrd="0" parTransId="{6D900D0A-8C7C-4F22-9D22-7DF1B5178781}" sibTransId="{E1752A01-7CFB-4147-9449-6424FFFAA269}"/>
    <dgm:cxn modelId="{C4411B52-3AB8-4203-A6CC-F6310C521D02}" type="presOf" srcId="{29C3504F-7A95-4964-80B3-A8635154C262}" destId="{20198AB2-83FC-4885-921E-F6119BD2A4FF}" srcOrd="0" destOrd="0" presId="urn:microsoft.com/office/officeart/2016/7/layout/VerticalHollowActionList"/>
    <dgm:cxn modelId="{5C575656-8A05-4AE6-8C83-2DFF52BEE9E6}" type="presOf" srcId="{5D0F0E7A-1FFD-4E70-A71F-30ACE380E95F}" destId="{917B7A07-AA83-4B72-9E5B-47C8C7A1C172}" srcOrd="0" destOrd="0" presId="urn:microsoft.com/office/officeart/2016/7/layout/VerticalHollowActionList"/>
    <dgm:cxn modelId="{D7003D58-F10F-498D-A088-1CB833E5DFFC}" srcId="{42D274F1-08C4-40AF-AFC5-6F2179A5E7AA}" destId="{AA9140FD-2C04-4CE8-AF5C-5EEA4A4707B7}" srcOrd="2" destOrd="0" parTransId="{D53FECBB-5C7A-4945-BBFE-F127F3EEFC73}" sibTransId="{13F89D03-002B-4AEF-8A7A-EBFA227CD32E}"/>
    <dgm:cxn modelId="{7DE9D186-39BA-435D-965C-37448DD45C96}" srcId="{42D274F1-08C4-40AF-AFC5-6F2179A5E7AA}" destId="{5D0F0E7A-1FFD-4E70-A71F-30ACE380E95F}" srcOrd="4" destOrd="0" parTransId="{CC1CD121-EF02-472E-A6D4-0DA019F5526D}" sibTransId="{5440D052-04AD-472A-AF76-BDD10555E66C}"/>
    <dgm:cxn modelId="{9F73918A-2ABB-4E72-80F4-2B7BBB85C7F7}" type="presOf" srcId="{42D274F1-08C4-40AF-AFC5-6F2179A5E7AA}" destId="{C4907310-3939-4021-BAC6-BB8547120933}" srcOrd="0" destOrd="0" presId="urn:microsoft.com/office/officeart/2016/7/layout/VerticalHollowActionList"/>
    <dgm:cxn modelId="{ACAF5794-1706-4233-9794-4C7684CB6073}" srcId="{4B7CC6D7-401A-4097-A566-0EFD6D341488}" destId="{FCBE6500-1232-4E32-84B8-07C7C4F913C3}" srcOrd="0" destOrd="0" parTransId="{4584746E-A954-4628-A265-81458D93AF70}" sibTransId="{816E758A-1E10-4EBB-893B-4ECBB67346DB}"/>
    <dgm:cxn modelId="{0348019A-4EEF-42F2-9DC8-D5F13B548411}" srcId="{0569C782-C38B-4D92-A4D0-73292BA7FCDC}" destId="{0B18378F-66A7-48D1-B0E7-E8EDB05A9ECF}" srcOrd="0" destOrd="0" parTransId="{94759FD1-E330-4434-9590-2E4922C3BEC9}" sibTransId="{2F40D16D-9BA0-48A7-BE00-50E7D211923C}"/>
    <dgm:cxn modelId="{52CD36A9-AA28-4E71-A88A-7F9B83274C6B}" type="presOf" srcId="{011B499E-14D6-4CC7-BFBD-B081FD294C30}" destId="{D6DD16B8-F3A3-4ABB-B7C9-308EAC937A6E}" srcOrd="0" destOrd="0" presId="urn:microsoft.com/office/officeart/2016/7/layout/VerticalHollowActionList"/>
    <dgm:cxn modelId="{CCA260CC-E838-4206-B38D-3EE3441A7FF8}" type="presOf" srcId="{AA9140FD-2C04-4CE8-AF5C-5EEA4A4707B7}" destId="{45CEFBE8-E811-42CD-84CC-BB04B2B1C671}" srcOrd="0" destOrd="0" presId="urn:microsoft.com/office/officeart/2016/7/layout/VerticalHollowActionList"/>
    <dgm:cxn modelId="{C4E196EC-6F10-4B8C-9D9E-694A9876AFEC}" type="presOf" srcId="{DCE6CF9C-20EE-4E6C-A584-6840D2557B66}" destId="{BE37AB6B-8098-41AE-8B72-91A31F1235CB}" srcOrd="0" destOrd="0" presId="urn:microsoft.com/office/officeart/2016/7/layout/VerticalHollowActionList"/>
    <dgm:cxn modelId="{5BE401EF-3E1C-4677-B069-FF3122E79803}" type="presOf" srcId="{2F8DA219-18EF-4A63-82F2-DCF022C93EEE}" destId="{666282E5-F753-404D-806B-881FAD21A6E2}" srcOrd="0" destOrd="0" presId="urn:microsoft.com/office/officeart/2016/7/layout/VerticalHollowActionList"/>
    <dgm:cxn modelId="{34615E89-E141-490A-8B44-3AA27D81F3DB}" type="presParOf" srcId="{C4907310-3939-4021-BAC6-BB8547120933}" destId="{2300AFD5-9B97-46CF-804E-C32322157F6D}" srcOrd="0" destOrd="0" presId="urn:microsoft.com/office/officeart/2016/7/layout/VerticalHollowActionList"/>
    <dgm:cxn modelId="{6490BDBA-B093-4417-BE20-A3420962272A}" type="presParOf" srcId="{2300AFD5-9B97-46CF-804E-C32322157F6D}" destId="{C0031DCD-DADE-4F51-903E-75C3874CE930}" srcOrd="0" destOrd="0" presId="urn:microsoft.com/office/officeart/2016/7/layout/VerticalHollowActionList"/>
    <dgm:cxn modelId="{8F47FA84-C6A0-45DA-AA88-4A2C2371F386}" type="presParOf" srcId="{2300AFD5-9B97-46CF-804E-C32322157F6D}" destId="{016525F4-0152-4693-808A-898690D2BAC0}" srcOrd="1" destOrd="0" presId="urn:microsoft.com/office/officeart/2016/7/layout/VerticalHollowActionList"/>
    <dgm:cxn modelId="{1A5C0C58-5201-4957-955D-77272FA67EE4}" type="presParOf" srcId="{C4907310-3939-4021-BAC6-BB8547120933}" destId="{2FB75008-6215-4E26-8D26-D7794D55C3AE}" srcOrd="1" destOrd="0" presId="urn:microsoft.com/office/officeart/2016/7/layout/VerticalHollowActionList"/>
    <dgm:cxn modelId="{2BB4E6AE-B648-40D9-8FDC-D25C187BA9A0}" type="presParOf" srcId="{C4907310-3939-4021-BAC6-BB8547120933}" destId="{1D8E46BE-B2A6-43F7-8B28-0DE6BA20056E}" srcOrd="2" destOrd="0" presId="urn:microsoft.com/office/officeart/2016/7/layout/VerticalHollowActionList"/>
    <dgm:cxn modelId="{9CEFF6E3-8B2E-4108-93DC-2206E34D69FD}" type="presParOf" srcId="{1D8E46BE-B2A6-43F7-8B28-0DE6BA20056E}" destId="{D6DD16B8-F3A3-4ABB-B7C9-308EAC937A6E}" srcOrd="0" destOrd="0" presId="urn:microsoft.com/office/officeart/2016/7/layout/VerticalHollowActionList"/>
    <dgm:cxn modelId="{82D40D18-2FC7-494E-B0AF-297787847146}" type="presParOf" srcId="{1D8E46BE-B2A6-43F7-8B28-0DE6BA20056E}" destId="{666282E5-F753-404D-806B-881FAD21A6E2}" srcOrd="1" destOrd="0" presId="urn:microsoft.com/office/officeart/2016/7/layout/VerticalHollowActionList"/>
    <dgm:cxn modelId="{9E03D335-AC69-4952-8C9D-EAE81E9B1041}" type="presParOf" srcId="{C4907310-3939-4021-BAC6-BB8547120933}" destId="{281CFA1A-B6B5-47E7-8C09-297B21188220}" srcOrd="3" destOrd="0" presId="urn:microsoft.com/office/officeart/2016/7/layout/VerticalHollowActionList"/>
    <dgm:cxn modelId="{4791D599-4C9C-4AAB-AC12-31FB0B461A1F}" type="presParOf" srcId="{C4907310-3939-4021-BAC6-BB8547120933}" destId="{53E19237-717C-47BA-815F-6FB247E113DC}" srcOrd="4" destOrd="0" presId="urn:microsoft.com/office/officeart/2016/7/layout/VerticalHollowActionList"/>
    <dgm:cxn modelId="{4612F4F4-31BF-4906-A081-B231383CBD74}" type="presParOf" srcId="{53E19237-717C-47BA-815F-6FB247E113DC}" destId="{45CEFBE8-E811-42CD-84CC-BB04B2B1C671}" srcOrd="0" destOrd="0" presId="urn:microsoft.com/office/officeart/2016/7/layout/VerticalHollowActionList"/>
    <dgm:cxn modelId="{E20E7855-514B-4623-B192-20C404D55C12}" type="presParOf" srcId="{53E19237-717C-47BA-815F-6FB247E113DC}" destId="{BE37AB6B-8098-41AE-8B72-91A31F1235CB}" srcOrd="1" destOrd="0" presId="urn:microsoft.com/office/officeart/2016/7/layout/VerticalHollowActionList"/>
    <dgm:cxn modelId="{F250AFC6-4411-4413-BA4A-C0DF3881F4DD}" type="presParOf" srcId="{C4907310-3939-4021-BAC6-BB8547120933}" destId="{2896A941-9487-4A76-9B7F-EE131C4D6877}" srcOrd="5" destOrd="0" presId="urn:microsoft.com/office/officeart/2016/7/layout/VerticalHollowActionList"/>
    <dgm:cxn modelId="{15FA66C4-B02A-4EA9-9569-08F976E185FD}" type="presParOf" srcId="{C4907310-3939-4021-BAC6-BB8547120933}" destId="{D7E36901-EA22-4559-8499-E4C7D7BE1155}" srcOrd="6" destOrd="0" presId="urn:microsoft.com/office/officeart/2016/7/layout/VerticalHollowActionList"/>
    <dgm:cxn modelId="{ABCCAF59-2D41-4512-A939-F4626BDF724D}" type="presParOf" srcId="{D7E36901-EA22-4559-8499-E4C7D7BE1155}" destId="{35F225D1-8227-4E27-9DF3-3075ECF21465}" srcOrd="0" destOrd="0" presId="urn:microsoft.com/office/officeart/2016/7/layout/VerticalHollowActionList"/>
    <dgm:cxn modelId="{8C4773B6-6758-49C0-9D32-967AE11FFAEA}" type="presParOf" srcId="{D7E36901-EA22-4559-8499-E4C7D7BE1155}" destId="{40BFD073-D23A-4E4F-A632-314B83229698}" srcOrd="1" destOrd="0" presId="urn:microsoft.com/office/officeart/2016/7/layout/VerticalHollowActionList"/>
    <dgm:cxn modelId="{AE9308C9-2B99-4787-AF26-67EA0FCCA463}" type="presParOf" srcId="{C4907310-3939-4021-BAC6-BB8547120933}" destId="{68C48CE4-C5F3-49E5-B629-076614EC5A96}" srcOrd="7" destOrd="0" presId="urn:microsoft.com/office/officeart/2016/7/layout/VerticalHollowActionList"/>
    <dgm:cxn modelId="{98BB616E-BC3F-4FEC-8AEE-4311AADBEE0F}" type="presParOf" srcId="{C4907310-3939-4021-BAC6-BB8547120933}" destId="{E6BD35BE-52C7-4E80-9CAF-6927B6A4B3DF}" srcOrd="8" destOrd="0" presId="urn:microsoft.com/office/officeart/2016/7/layout/VerticalHollowActionList"/>
    <dgm:cxn modelId="{9B1AF084-2CF5-4DD2-B584-95F43A6604BF}" type="presParOf" srcId="{E6BD35BE-52C7-4E80-9CAF-6927B6A4B3DF}" destId="{917B7A07-AA83-4B72-9E5B-47C8C7A1C172}" srcOrd="0" destOrd="0" presId="urn:microsoft.com/office/officeart/2016/7/layout/VerticalHollowActionList"/>
    <dgm:cxn modelId="{39C10BAE-99B6-46BE-8E18-13AFFDD2630C}" type="presParOf" srcId="{E6BD35BE-52C7-4E80-9CAF-6927B6A4B3DF}" destId="{20198AB2-83FC-4885-921E-F6119BD2A4FF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C42DA8-6F3B-4E01-9752-0BE7E889556F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84F13DA-F94B-4D1F-8C91-EBD9F0D96BFF}">
      <dgm:prSet/>
      <dgm:spPr/>
      <dgm:t>
        <a:bodyPr/>
        <a:lstStyle/>
        <a:p>
          <a:r>
            <a:rPr lang="en-US" b="0" i="0" dirty="0">
              <a:hlinkClick xmlns:r="http://schemas.openxmlformats.org/officeDocument/2006/relationships" r:id="rId1"/>
            </a:rPr>
            <a:t>Use the Ionic Lab</a:t>
          </a:r>
          <a:endParaRPr lang="en-US" dirty="0"/>
        </a:p>
      </dgm:t>
    </dgm:pt>
    <dgm:pt modelId="{45EB8297-A169-4F49-8E14-52A4E6DE4CB7}" type="parTrans" cxnId="{C6DA3FEF-9725-4ABD-844B-4EFE9736CBAF}">
      <dgm:prSet/>
      <dgm:spPr/>
      <dgm:t>
        <a:bodyPr/>
        <a:lstStyle/>
        <a:p>
          <a:endParaRPr lang="en-US"/>
        </a:p>
      </dgm:t>
    </dgm:pt>
    <dgm:pt modelId="{6AB9CCFA-C5D6-429F-9C43-8443C14D3D64}" type="sibTrans" cxnId="{C6DA3FEF-9725-4ABD-844B-4EFE9736CBA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C498F6BC-98FD-4F89-85F6-2774F4F13D13}">
      <dgm:prSet/>
      <dgm:spPr/>
      <dgm:t>
        <a:bodyPr/>
        <a:lstStyle/>
        <a:p>
          <a:r>
            <a:rPr lang="en-US" b="0" i="0">
              <a:hlinkClick xmlns:r="http://schemas.openxmlformats.org/officeDocument/2006/relationships" r:id="rId1"/>
            </a:rPr>
            <a:t>Use the Ionic DevApp</a:t>
          </a:r>
          <a:endParaRPr lang="en-US"/>
        </a:p>
      </dgm:t>
    </dgm:pt>
    <dgm:pt modelId="{FB713959-8C5A-44F6-8ED7-505BA99E5DDE}" type="parTrans" cxnId="{32C84CA3-6D40-41F0-A826-823B8F9E5D3E}">
      <dgm:prSet/>
      <dgm:spPr/>
      <dgm:t>
        <a:bodyPr/>
        <a:lstStyle/>
        <a:p>
          <a:endParaRPr lang="en-US"/>
        </a:p>
      </dgm:t>
    </dgm:pt>
    <dgm:pt modelId="{994FEE48-29FF-408A-868D-24DBB5E9DEE5}" type="sibTrans" cxnId="{32C84CA3-6D40-41F0-A826-823B8F9E5D3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EA5F894-21D4-46E0-9101-5738441825CE}">
      <dgm:prSet/>
      <dgm:spPr/>
      <dgm:t>
        <a:bodyPr/>
        <a:lstStyle/>
        <a:p>
          <a:r>
            <a:rPr lang="en-US" b="0" i="0">
              <a:hlinkClick xmlns:r="http://schemas.openxmlformats.org/officeDocument/2006/relationships" r:id="rId1"/>
            </a:rPr>
            <a:t>Use the Ionic CLI testing commands</a:t>
          </a:r>
          <a:endParaRPr lang="en-US"/>
        </a:p>
      </dgm:t>
    </dgm:pt>
    <dgm:pt modelId="{CAF418B4-645C-46EC-9FF2-1FB89E60987C}" type="parTrans" cxnId="{A5DE67B5-A5DF-41D1-8DFC-950B1297B78F}">
      <dgm:prSet/>
      <dgm:spPr/>
      <dgm:t>
        <a:bodyPr/>
        <a:lstStyle/>
        <a:p>
          <a:endParaRPr lang="en-US"/>
        </a:p>
      </dgm:t>
    </dgm:pt>
    <dgm:pt modelId="{19CE8682-5554-4CB5-A5D0-76C12F1DFEB3}" type="sibTrans" cxnId="{A5DE67B5-A5DF-41D1-8DFC-950B1297B78F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B287792-ABF2-4861-8BE8-EC9DFB0FCEE9}">
      <dgm:prSet/>
      <dgm:spPr/>
      <dgm:t>
        <a:bodyPr/>
        <a:lstStyle/>
        <a:p>
          <a:r>
            <a:rPr lang="en-US" b="0" i="0">
              <a:hlinkClick xmlns:r="http://schemas.openxmlformats.org/officeDocument/2006/relationships" r:id="rId1"/>
            </a:rPr>
            <a:t>Use the Ionic CLI debugging commands</a:t>
          </a:r>
          <a:endParaRPr lang="en-US"/>
        </a:p>
      </dgm:t>
    </dgm:pt>
    <dgm:pt modelId="{31378E8A-4906-4181-8D6F-FC5DDDB74347}" type="parTrans" cxnId="{905FAA31-28A7-40F2-BB91-B8833C468F8B}">
      <dgm:prSet/>
      <dgm:spPr/>
      <dgm:t>
        <a:bodyPr/>
        <a:lstStyle/>
        <a:p>
          <a:endParaRPr lang="en-US"/>
        </a:p>
      </dgm:t>
    </dgm:pt>
    <dgm:pt modelId="{D078A518-5506-43DF-AA08-63FEF39694A4}" type="sibTrans" cxnId="{905FAA31-28A7-40F2-BB91-B8833C468F8B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06BCBDB2-5638-4E00-B990-1054C68ACCD6}">
      <dgm:prSet/>
      <dgm:spPr/>
      <dgm:t>
        <a:bodyPr/>
        <a:lstStyle/>
        <a:p>
          <a:r>
            <a:rPr lang="en-US" b="0" i="0">
              <a:hlinkClick xmlns:r="http://schemas.openxmlformats.org/officeDocument/2006/relationships" r:id="rId1"/>
            </a:rPr>
            <a:t>Use the Ionic CLI linting command</a:t>
          </a:r>
          <a:endParaRPr lang="en-US"/>
        </a:p>
      </dgm:t>
    </dgm:pt>
    <dgm:pt modelId="{BBD1AB3D-5B8F-43D4-8E38-DDB59209A4F6}" type="parTrans" cxnId="{00E2F158-7910-4321-A3B0-7FFE3E9E1B83}">
      <dgm:prSet/>
      <dgm:spPr/>
      <dgm:t>
        <a:bodyPr/>
        <a:lstStyle/>
        <a:p>
          <a:endParaRPr lang="en-US"/>
        </a:p>
      </dgm:t>
    </dgm:pt>
    <dgm:pt modelId="{A1D6BB91-5095-4977-BCD1-98A0712C621B}" type="sibTrans" cxnId="{00E2F158-7910-4321-A3B0-7FFE3E9E1B83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8AA5EBC4-9D80-451F-B34A-4586CD46F78E}">
      <dgm:prSet/>
      <dgm:spPr/>
      <dgm:t>
        <a:bodyPr/>
        <a:lstStyle/>
        <a:p>
          <a:r>
            <a:rPr lang="en-US" b="0" i="0">
              <a:hlinkClick xmlns:r="http://schemas.openxmlformats.org/officeDocument/2006/relationships" r:id="rId1"/>
            </a:rPr>
            <a:t>Use the Ionic CLI docs command</a:t>
          </a:r>
          <a:endParaRPr lang="en-US"/>
        </a:p>
      </dgm:t>
    </dgm:pt>
    <dgm:pt modelId="{2863BE95-CB1D-4F65-AE60-ED4003BE9C44}" type="parTrans" cxnId="{709CF4D8-53AC-4FAF-85A0-DBF330BC91CB}">
      <dgm:prSet/>
      <dgm:spPr/>
      <dgm:t>
        <a:bodyPr/>
        <a:lstStyle/>
        <a:p>
          <a:endParaRPr lang="en-US"/>
        </a:p>
      </dgm:t>
    </dgm:pt>
    <dgm:pt modelId="{D9B201E2-4118-4335-A15E-3DF07031F30A}" type="sibTrans" cxnId="{709CF4D8-53AC-4FAF-85A0-DBF330BC91CB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A4579D04-5209-407E-832A-F37402622E49}" type="pres">
      <dgm:prSet presAssocID="{5BC42DA8-6F3B-4E01-9752-0BE7E889556F}" presName="Name0" presStyleCnt="0">
        <dgm:presLayoutVars>
          <dgm:animLvl val="lvl"/>
          <dgm:resizeHandles val="exact"/>
        </dgm:presLayoutVars>
      </dgm:prSet>
      <dgm:spPr/>
    </dgm:pt>
    <dgm:pt modelId="{DE2F8BC1-F279-44B0-80D9-514B73DEA36B}" type="pres">
      <dgm:prSet presAssocID="{984F13DA-F94B-4D1F-8C91-EBD9F0D96BFF}" presName="compositeNode" presStyleCnt="0">
        <dgm:presLayoutVars>
          <dgm:bulletEnabled val="1"/>
        </dgm:presLayoutVars>
      </dgm:prSet>
      <dgm:spPr/>
    </dgm:pt>
    <dgm:pt modelId="{0BE9E1E6-70F2-4823-834A-AEE83DD0D901}" type="pres">
      <dgm:prSet presAssocID="{984F13DA-F94B-4D1F-8C91-EBD9F0D96BFF}" presName="bgRect" presStyleLbl="alignNode1" presStyleIdx="0" presStyleCnt="6"/>
      <dgm:spPr/>
    </dgm:pt>
    <dgm:pt modelId="{5B7ACAF7-60AD-43CA-966D-0ECF8679A498}" type="pres">
      <dgm:prSet presAssocID="{6AB9CCFA-C5D6-429F-9C43-8443C14D3D64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4C04A876-407C-473A-8703-C58325B29051}" type="pres">
      <dgm:prSet presAssocID="{984F13DA-F94B-4D1F-8C91-EBD9F0D96BFF}" presName="nodeRect" presStyleLbl="alignNode1" presStyleIdx="0" presStyleCnt="6">
        <dgm:presLayoutVars>
          <dgm:bulletEnabled val="1"/>
        </dgm:presLayoutVars>
      </dgm:prSet>
      <dgm:spPr/>
    </dgm:pt>
    <dgm:pt modelId="{97C58D6F-9824-4378-85E9-B8A37A8D9765}" type="pres">
      <dgm:prSet presAssocID="{6AB9CCFA-C5D6-429F-9C43-8443C14D3D64}" presName="sibTrans" presStyleCnt="0"/>
      <dgm:spPr/>
    </dgm:pt>
    <dgm:pt modelId="{74924309-5EA0-4A95-B0BA-15D2876A1E4B}" type="pres">
      <dgm:prSet presAssocID="{C498F6BC-98FD-4F89-85F6-2774F4F13D13}" presName="compositeNode" presStyleCnt="0">
        <dgm:presLayoutVars>
          <dgm:bulletEnabled val="1"/>
        </dgm:presLayoutVars>
      </dgm:prSet>
      <dgm:spPr/>
    </dgm:pt>
    <dgm:pt modelId="{319CDAF8-0392-4B26-AFC4-9433FC28A5AD}" type="pres">
      <dgm:prSet presAssocID="{C498F6BC-98FD-4F89-85F6-2774F4F13D13}" presName="bgRect" presStyleLbl="alignNode1" presStyleIdx="1" presStyleCnt="6"/>
      <dgm:spPr/>
    </dgm:pt>
    <dgm:pt modelId="{D8C701E7-A70D-41D0-851C-8EB69CEDAA04}" type="pres">
      <dgm:prSet presAssocID="{994FEE48-29FF-408A-868D-24DBB5E9DEE5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6B185C02-E69D-4657-9588-5B398667C779}" type="pres">
      <dgm:prSet presAssocID="{C498F6BC-98FD-4F89-85F6-2774F4F13D13}" presName="nodeRect" presStyleLbl="alignNode1" presStyleIdx="1" presStyleCnt="6">
        <dgm:presLayoutVars>
          <dgm:bulletEnabled val="1"/>
        </dgm:presLayoutVars>
      </dgm:prSet>
      <dgm:spPr/>
    </dgm:pt>
    <dgm:pt modelId="{8D6B2937-6934-42F3-88B7-5AADFF53D927}" type="pres">
      <dgm:prSet presAssocID="{994FEE48-29FF-408A-868D-24DBB5E9DEE5}" presName="sibTrans" presStyleCnt="0"/>
      <dgm:spPr/>
    </dgm:pt>
    <dgm:pt modelId="{50D97217-8448-4DF4-9C18-89B5AA6E0C57}" type="pres">
      <dgm:prSet presAssocID="{3EA5F894-21D4-46E0-9101-5738441825CE}" presName="compositeNode" presStyleCnt="0">
        <dgm:presLayoutVars>
          <dgm:bulletEnabled val="1"/>
        </dgm:presLayoutVars>
      </dgm:prSet>
      <dgm:spPr/>
    </dgm:pt>
    <dgm:pt modelId="{032F090F-A7F4-41D7-AA48-22224E573BEB}" type="pres">
      <dgm:prSet presAssocID="{3EA5F894-21D4-46E0-9101-5738441825CE}" presName="bgRect" presStyleLbl="alignNode1" presStyleIdx="2" presStyleCnt="6"/>
      <dgm:spPr/>
    </dgm:pt>
    <dgm:pt modelId="{F71F2880-C8AF-4553-8563-1890AC4B43E4}" type="pres">
      <dgm:prSet presAssocID="{19CE8682-5554-4CB5-A5D0-76C12F1DFEB3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A0173CD1-8B26-42CE-861B-3FEF290DD4DC}" type="pres">
      <dgm:prSet presAssocID="{3EA5F894-21D4-46E0-9101-5738441825CE}" presName="nodeRect" presStyleLbl="alignNode1" presStyleIdx="2" presStyleCnt="6">
        <dgm:presLayoutVars>
          <dgm:bulletEnabled val="1"/>
        </dgm:presLayoutVars>
      </dgm:prSet>
      <dgm:spPr/>
    </dgm:pt>
    <dgm:pt modelId="{3B917EDB-7F33-4476-AA67-35F9DD07F24E}" type="pres">
      <dgm:prSet presAssocID="{19CE8682-5554-4CB5-A5D0-76C12F1DFEB3}" presName="sibTrans" presStyleCnt="0"/>
      <dgm:spPr/>
    </dgm:pt>
    <dgm:pt modelId="{B1744DC1-D4D3-4EB6-A32A-680F12C3E6B9}" type="pres">
      <dgm:prSet presAssocID="{5B287792-ABF2-4861-8BE8-EC9DFB0FCEE9}" presName="compositeNode" presStyleCnt="0">
        <dgm:presLayoutVars>
          <dgm:bulletEnabled val="1"/>
        </dgm:presLayoutVars>
      </dgm:prSet>
      <dgm:spPr/>
    </dgm:pt>
    <dgm:pt modelId="{8C3D0B78-BBB4-4743-A6F0-381A2FDDA113}" type="pres">
      <dgm:prSet presAssocID="{5B287792-ABF2-4861-8BE8-EC9DFB0FCEE9}" presName="bgRect" presStyleLbl="alignNode1" presStyleIdx="3" presStyleCnt="6"/>
      <dgm:spPr/>
    </dgm:pt>
    <dgm:pt modelId="{F33D2DF6-32B3-4AB3-AA88-01BA6F80607F}" type="pres">
      <dgm:prSet presAssocID="{D078A518-5506-43DF-AA08-63FEF39694A4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BDF1298C-3133-4F34-B559-7AA84DEFBB49}" type="pres">
      <dgm:prSet presAssocID="{5B287792-ABF2-4861-8BE8-EC9DFB0FCEE9}" presName="nodeRect" presStyleLbl="alignNode1" presStyleIdx="3" presStyleCnt="6">
        <dgm:presLayoutVars>
          <dgm:bulletEnabled val="1"/>
        </dgm:presLayoutVars>
      </dgm:prSet>
      <dgm:spPr/>
    </dgm:pt>
    <dgm:pt modelId="{F9129EAE-E534-4C0F-8E36-6C4DC05DE14E}" type="pres">
      <dgm:prSet presAssocID="{D078A518-5506-43DF-AA08-63FEF39694A4}" presName="sibTrans" presStyleCnt="0"/>
      <dgm:spPr/>
    </dgm:pt>
    <dgm:pt modelId="{425EAEE2-A29A-4C38-B477-F50788B51543}" type="pres">
      <dgm:prSet presAssocID="{06BCBDB2-5638-4E00-B990-1054C68ACCD6}" presName="compositeNode" presStyleCnt="0">
        <dgm:presLayoutVars>
          <dgm:bulletEnabled val="1"/>
        </dgm:presLayoutVars>
      </dgm:prSet>
      <dgm:spPr/>
    </dgm:pt>
    <dgm:pt modelId="{C85CD225-DA01-49EC-8CA7-3D4448B07DBA}" type="pres">
      <dgm:prSet presAssocID="{06BCBDB2-5638-4E00-B990-1054C68ACCD6}" presName="bgRect" presStyleLbl="alignNode1" presStyleIdx="4" presStyleCnt="6"/>
      <dgm:spPr/>
    </dgm:pt>
    <dgm:pt modelId="{4AC33BF1-072E-465E-9717-7DFCA36B2DDF}" type="pres">
      <dgm:prSet presAssocID="{A1D6BB91-5095-4977-BCD1-98A0712C621B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29DCC4A8-A302-4C7F-B730-ECC21E65117A}" type="pres">
      <dgm:prSet presAssocID="{06BCBDB2-5638-4E00-B990-1054C68ACCD6}" presName="nodeRect" presStyleLbl="alignNode1" presStyleIdx="4" presStyleCnt="6">
        <dgm:presLayoutVars>
          <dgm:bulletEnabled val="1"/>
        </dgm:presLayoutVars>
      </dgm:prSet>
      <dgm:spPr/>
    </dgm:pt>
    <dgm:pt modelId="{1BA6AF84-0489-4939-A1B7-3695F89ED88B}" type="pres">
      <dgm:prSet presAssocID="{A1D6BB91-5095-4977-BCD1-98A0712C621B}" presName="sibTrans" presStyleCnt="0"/>
      <dgm:spPr/>
    </dgm:pt>
    <dgm:pt modelId="{BE5E677F-27AE-4270-B53A-A1E93B9B7E1F}" type="pres">
      <dgm:prSet presAssocID="{8AA5EBC4-9D80-451F-B34A-4586CD46F78E}" presName="compositeNode" presStyleCnt="0">
        <dgm:presLayoutVars>
          <dgm:bulletEnabled val="1"/>
        </dgm:presLayoutVars>
      </dgm:prSet>
      <dgm:spPr/>
    </dgm:pt>
    <dgm:pt modelId="{49FE9E5E-A738-442E-9272-BE98BE1AD280}" type="pres">
      <dgm:prSet presAssocID="{8AA5EBC4-9D80-451F-B34A-4586CD46F78E}" presName="bgRect" presStyleLbl="alignNode1" presStyleIdx="5" presStyleCnt="6"/>
      <dgm:spPr/>
    </dgm:pt>
    <dgm:pt modelId="{DB9647DE-7F9B-4860-BC3E-DF35FB04C27E}" type="pres">
      <dgm:prSet presAssocID="{D9B201E2-4118-4335-A15E-3DF07031F30A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84644205-E93A-4291-B0A5-890520940C84}" type="pres">
      <dgm:prSet presAssocID="{8AA5EBC4-9D80-451F-B34A-4586CD46F78E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F1680100-D94F-414A-9B11-2C570BBDD0FF}" type="presOf" srcId="{6AB9CCFA-C5D6-429F-9C43-8443C14D3D64}" destId="{5B7ACAF7-60AD-43CA-966D-0ECF8679A498}" srcOrd="0" destOrd="0" presId="urn:microsoft.com/office/officeart/2016/7/layout/LinearBlockProcessNumbered"/>
    <dgm:cxn modelId="{6F826407-B155-4E8A-9ADB-5052962E0319}" type="presOf" srcId="{A1D6BB91-5095-4977-BCD1-98A0712C621B}" destId="{4AC33BF1-072E-465E-9717-7DFCA36B2DDF}" srcOrd="0" destOrd="0" presId="urn:microsoft.com/office/officeart/2016/7/layout/LinearBlockProcessNumbered"/>
    <dgm:cxn modelId="{102DE107-1517-47B0-8B61-A5C2A06E31B4}" type="presOf" srcId="{3EA5F894-21D4-46E0-9101-5738441825CE}" destId="{032F090F-A7F4-41D7-AA48-22224E573BEB}" srcOrd="0" destOrd="0" presId="urn:microsoft.com/office/officeart/2016/7/layout/LinearBlockProcessNumbered"/>
    <dgm:cxn modelId="{2FC3A51C-47A8-40BF-B095-BD6EC88B5FB9}" type="presOf" srcId="{19CE8682-5554-4CB5-A5D0-76C12F1DFEB3}" destId="{F71F2880-C8AF-4553-8563-1890AC4B43E4}" srcOrd="0" destOrd="0" presId="urn:microsoft.com/office/officeart/2016/7/layout/LinearBlockProcessNumbered"/>
    <dgm:cxn modelId="{134B8E2B-3E58-4101-9890-027C19474423}" type="presOf" srcId="{3EA5F894-21D4-46E0-9101-5738441825CE}" destId="{A0173CD1-8B26-42CE-861B-3FEF290DD4DC}" srcOrd="1" destOrd="0" presId="urn:microsoft.com/office/officeart/2016/7/layout/LinearBlockProcessNumbered"/>
    <dgm:cxn modelId="{905FAA31-28A7-40F2-BB91-B8833C468F8B}" srcId="{5BC42DA8-6F3B-4E01-9752-0BE7E889556F}" destId="{5B287792-ABF2-4861-8BE8-EC9DFB0FCEE9}" srcOrd="3" destOrd="0" parTransId="{31378E8A-4906-4181-8D6F-FC5DDDB74347}" sibTransId="{D078A518-5506-43DF-AA08-63FEF39694A4}"/>
    <dgm:cxn modelId="{0A401335-4629-423A-A8CF-2B648D174534}" type="presOf" srcId="{D078A518-5506-43DF-AA08-63FEF39694A4}" destId="{F33D2DF6-32B3-4AB3-AA88-01BA6F80607F}" srcOrd="0" destOrd="0" presId="urn:microsoft.com/office/officeart/2016/7/layout/LinearBlockProcessNumbered"/>
    <dgm:cxn modelId="{625F6B3F-5B2E-4A07-B6C4-9582D05DC69E}" type="presOf" srcId="{994FEE48-29FF-408A-868D-24DBB5E9DEE5}" destId="{D8C701E7-A70D-41D0-851C-8EB69CEDAA04}" srcOrd="0" destOrd="0" presId="urn:microsoft.com/office/officeart/2016/7/layout/LinearBlockProcessNumbered"/>
    <dgm:cxn modelId="{8C760963-2ABD-4569-B502-E7EB45E0C2A1}" type="presOf" srcId="{D9B201E2-4118-4335-A15E-3DF07031F30A}" destId="{DB9647DE-7F9B-4860-BC3E-DF35FB04C27E}" srcOrd="0" destOrd="0" presId="urn:microsoft.com/office/officeart/2016/7/layout/LinearBlockProcessNumbered"/>
    <dgm:cxn modelId="{840B594B-728E-4442-AF19-5750E9B65AEB}" type="presOf" srcId="{8AA5EBC4-9D80-451F-B34A-4586CD46F78E}" destId="{49FE9E5E-A738-442E-9272-BE98BE1AD280}" srcOrd="0" destOrd="0" presId="urn:microsoft.com/office/officeart/2016/7/layout/LinearBlockProcessNumbered"/>
    <dgm:cxn modelId="{FF597078-CDDC-4957-B1FD-85175788BF72}" type="presOf" srcId="{5B287792-ABF2-4861-8BE8-EC9DFB0FCEE9}" destId="{BDF1298C-3133-4F34-B559-7AA84DEFBB49}" srcOrd="1" destOrd="0" presId="urn:microsoft.com/office/officeart/2016/7/layout/LinearBlockProcessNumbered"/>
    <dgm:cxn modelId="{00E2F158-7910-4321-A3B0-7FFE3E9E1B83}" srcId="{5BC42DA8-6F3B-4E01-9752-0BE7E889556F}" destId="{06BCBDB2-5638-4E00-B990-1054C68ACCD6}" srcOrd="4" destOrd="0" parTransId="{BBD1AB3D-5B8F-43D4-8E38-DDB59209A4F6}" sibTransId="{A1D6BB91-5095-4977-BCD1-98A0712C621B}"/>
    <dgm:cxn modelId="{62655A7B-2A94-4309-B16C-6289671C341F}" type="presOf" srcId="{C498F6BC-98FD-4F89-85F6-2774F4F13D13}" destId="{6B185C02-E69D-4657-9588-5B398667C779}" srcOrd="1" destOrd="0" presId="urn:microsoft.com/office/officeart/2016/7/layout/LinearBlockProcessNumbered"/>
    <dgm:cxn modelId="{02236882-832F-40CE-A20E-14386E76BE83}" type="presOf" srcId="{984F13DA-F94B-4D1F-8C91-EBD9F0D96BFF}" destId="{0BE9E1E6-70F2-4823-834A-AEE83DD0D901}" srcOrd="0" destOrd="0" presId="urn:microsoft.com/office/officeart/2016/7/layout/LinearBlockProcessNumbered"/>
    <dgm:cxn modelId="{C1B0B292-F748-45FD-B91E-8AFB62D36FF2}" type="presOf" srcId="{5B287792-ABF2-4861-8BE8-EC9DFB0FCEE9}" destId="{8C3D0B78-BBB4-4743-A6F0-381A2FDDA113}" srcOrd="0" destOrd="0" presId="urn:microsoft.com/office/officeart/2016/7/layout/LinearBlockProcessNumbered"/>
    <dgm:cxn modelId="{32C84CA3-6D40-41F0-A826-823B8F9E5D3E}" srcId="{5BC42DA8-6F3B-4E01-9752-0BE7E889556F}" destId="{C498F6BC-98FD-4F89-85F6-2774F4F13D13}" srcOrd="1" destOrd="0" parTransId="{FB713959-8C5A-44F6-8ED7-505BA99E5DDE}" sibTransId="{994FEE48-29FF-408A-868D-24DBB5E9DEE5}"/>
    <dgm:cxn modelId="{7A2AA3AE-E24C-4ADF-9FDE-105913865F64}" type="presOf" srcId="{5BC42DA8-6F3B-4E01-9752-0BE7E889556F}" destId="{A4579D04-5209-407E-832A-F37402622E49}" srcOrd="0" destOrd="0" presId="urn:microsoft.com/office/officeart/2016/7/layout/LinearBlockProcessNumbered"/>
    <dgm:cxn modelId="{A5DE67B5-A5DF-41D1-8DFC-950B1297B78F}" srcId="{5BC42DA8-6F3B-4E01-9752-0BE7E889556F}" destId="{3EA5F894-21D4-46E0-9101-5738441825CE}" srcOrd="2" destOrd="0" parTransId="{CAF418B4-645C-46EC-9FF2-1FB89E60987C}" sibTransId="{19CE8682-5554-4CB5-A5D0-76C12F1DFEB3}"/>
    <dgm:cxn modelId="{EBAFEFBE-58D2-4BAD-A8D2-5B29F894285A}" type="presOf" srcId="{06BCBDB2-5638-4E00-B990-1054C68ACCD6}" destId="{C85CD225-DA01-49EC-8CA7-3D4448B07DBA}" srcOrd="0" destOrd="0" presId="urn:microsoft.com/office/officeart/2016/7/layout/LinearBlockProcessNumbered"/>
    <dgm:cxn modelId="{1BD29CD1-399D-4F32-ADF6-B51D48670512}" type="presOf" srcId="{06BCBDB2-5638-4E00-B990-1054C68ACCD6}" destId="{29DCC4A8-A302-4C7F-B730-ECC21E65117A}" srcOrd="1" destOrd="0" presId="urn:microsoft.com/office/officeart/2016/7/layout/LinearBlockProcessNumbered"/>
    <dgm:cxn modelId="{709CF4D8-53AC-4FAF-85A0-DBF330BC91CB}" srcId="{5BC42DA8-6F3B-4E01-9752-0BE7E889556F}" destId="{8AA5EBC4-9D80-451F-B34A-4586CD46F78E}" srcOrd="5" destOrd="0" parTransId="{2863BE95-CB1D-4F65-AE60-ED4003BE9C44}" sibTransId="{D9B201E2-4118-4335-A15E-3DF07031F30A}"/>
    <dgm:cxn modelId="{AC431ADF-6FEE-4F34-9B3F-7F9BDB267F91}" type="presOf" srcId="{8AA5EBC4-9D80-451F-B34A-4586CD46F78E}" destId="{84644205-E93A-4291-B0A5-890520940C84}" srcOrd="1" destOrd="0" presId="urn:microsoft.com/office/officeart/2016/7/layout/LinearBlockProcessNumbered"/>
    <dgm:cxn modelId="{BBBE7BE7-5185-4440-8AEA-C597131F457B}" type="presOf" srcId="{984F13DA-F94B-4D1F-8C91-EBD9F0D96BFF}" destId="{4C04A876-407C-473A-8703-C58325B29051}" srcOrd="1" destOrd="0" presId="urn:microsoft.com/office/officeart/2016/7/layout/LinearBlockProcessNumbered"/>
    <dgm:cxn modelId="{C6DA3FEF-9725-4ABD-844B-4EFE9736CBAF}" srcId="{5BC42DA8-6F3B-4E01-9752-0BE7E889556F}" destId="{984F13DA-F94B-4D1F-8C91-EBD9F0D96BFF}" srcOrd="0" destOrd="0" parTransId="{45EB8297-A169-4F49-8E14-52A4E6DE4CB7}" sibTransId="{6AB9CCFA-C5D6-429F-9C43-8443C14D3D64}"/>
    <dgm:cxn modelId="{B3F4A0F1-000E-490D-9ADD-2F0128C445FB}" type="presOf" srcId="{C498F6BC-98FD-4F89-85F6-2774F4F13D13}" destId="{319CDAF8-0392-4B26-AFC4-9433FC28A5AD}" srcOrd="0" destOrd="0" presId="urn:microsoft.com/office/officeart/2016/7/layout/LinearBlockProcessNumbered"/>
    <dgm:cxn modelId="{BB2C9F10-031B-4892-B8AF-9D81F0AAF243}" type="presParOf" srcId="{A4579D04-5209-407E-832A-F37402622E49}" destId="{DE2F8BC1-F279-44B0-80D9-514B73DEA36B}" srcOrd="0" destOrd="0" presId="urn:microsoft.com/office/officeart/2016/7/layout/LinearBlockProcessNumbered"/>
    <dgm:cxn modelId="{C92A4778-8D00-49A3-BD0E-A95FEC28241A}" type="presParOf" srcId="{DE2F8BC1-F279-44B0-80D9-514B73DEA36B}" destId="{0BE9E1E6-70F2-4823-834A-AEE83DD0D901}" srcOrd="0" destOrd="0" presId="urn:microsoft.com/office/officeart/2016/7/layout/LinearBlockProcessNumbered"/>
    <dgm:cxn modelId="{FD2E7EB3-503F-4BBA-866E-CE56725DE28C}" type="presParOf" srcId="{DE2F8BC1-F279-44B0-80D9-514B73DEA36B}" destId="{5B7ACAF7-60AD-43CA-966D-0ECF8679A498}" srcOrd="1" destOrd="0" presId="urn:microsoft.com/office/officeart/2016/7/layout/LinearBlockProcessNumbered"/>
    <dgm:cxn modelId="{9D3D9D2A-4540-4992-9805-87A133A15AFE}" type="presParOf" srcId="{DE2F8BC1-F279-44B0-80D9-514B73DEA36B}" destId="{4C04A876-407C-473A-8703-C58325B29051}" srcOrd="2" destOrd="0" presId="urn:microsoft.com/office/officeart/2016/7/layout/LinearBlockProcessNumbered"/>
    <dgm:cxn modelId="{400D5068-70BF-4217-968E-34EBA9724360}" type="presParOf" srcId="{A4579D04-5209-407E-832A-F37402622E49}" destId="{97C58D6F-9824-4378-85E9-B8A37A8D9765}" srcOrd="1" destOrd="0" presId="urn:microsoft.com/office/officeart/2016/7/layout/LinearBlockProcessNumbered"/>
    <dgm:cxn modelId="{94E25D01-7670-4110-863B-12565ED96877}" type="presParOf" srcId="{A4579D04-5209-407E-832A-F37402622E49}" destId="{74924309-5EA0-4A95-B0BA-15D2876A1E4B}" srcOrd="2" destOrd="0" presId="urn:microsoft.com/office/officeart/2016/7/layout/LinearBlockProcessNumbered"/>
    <dgm:cxn modelId="{1306C7F9-4D1E-48D2-B1BD-D04D722EA709}" type="presParOf" srcId="{74924309-5EA0-4A95-B0BA-15D2876A1E4B}" destId="{319CDAF8-0392-4B26-AFC4-9433FC28A5AD}" srcOrd="0" destOrd="0" presId="urn:microsoft.com/office/officeart/2016/7/layout/LinearBlockProcessNumbered"/>
    <dgm:cxn modelId="{C15C55D1-E19E-45DE-8F9B-DE8D17348404}" type="presParOf" srcId="{74924309-5EA0-4A95-B0BA-15D2876A1E4B}" destId="{D8C701E7-A70D-41D0-851C-8EB69CEDAA04}" srcOrd="1" destOrd="0" presId="urn:microsoft.com/office/officeart/2016/7/layout/LinearBlockProcessNumbered"/>
    <dgm:cxn modelId="{FF6AA162-F5A5-4E97-86FB-73813E4A736F}" type="presParOf" srcId="{74924309-5EA0-4A95-B0BA-15D2876A1E4B}" destId="{6B185C02-E69D-4657-9588-5B398667C779}" srcOrd="2" destOrd="0" presId="urn:microsoft.com/office/officeart/2016/7/layout/LinearBlockProcessNumbered"/>
    <dgm:cxn modelId="{2270C0FA-4F4B-4BB5-BB6F-3ABD9E1861AB}" type="presParOf" srcId="{A4579D04-5209-407E-832A-F37402622E49}" destId="{8D6B2937-6934-42F3-88B7-5AADFF53D927}" srcOrd="3" destOrd="0" presId="urn:microsoft.com/office/officeart/2016/7/layout/LinearBlockProcessNumbered"/>
    <dgm:cxn modelId="{8993B86B-FCCC-475E-8D94-71F7557A7AF6}" type="presParOf" srcId="{A4579D04-5209-407E-832A-F37402622E49}" destId="{50D97217-8448-4DF4-9C18-89B5AA6E0C57}" srcOrd="4" destOrd="0" presId="urn:microsoft.com/office/officeart/2016/7/layout/LinearBlockProcessNumbered"/>
    <dgm:cxn modelId="{5FA76B55-B50F-4539-9582-0B6C074B9275}" type="presParOf" srcId="{50D97217-8448-4DF4-9C18-89B5AA6E0C57}" destId="{032F090F-A7F4-41D7-AA48-22224E573BEB}" srcOrd="0" destOrd="0" presId="urn:microsoft.com/office/officeart/2016/7/layout/LinearBlockProcessNumbered"/>
    <dgm:cxn modelId="{71CB4D28-9153-437F-BA31-BE8CEB7D0313}" type="presParOf" srcId="{50D97217-8448-4DF4-9C18-89B5AA6E0C57}" destId="{F71F2880-C8AF-4553-8563-1890AC4B43E4}" srcOrd="1" destOrd="0" presId="urn:microsoft.com/office/officeart/2016/7/layout/LinearBlockProcessNumbered"/>
    <dgm:cxn modelId="{0A4A7DE9-11B1-49D1-A367-CDEBEED8C616}" type="presParOf" srcId="{50D97217-8448-4DF4-9C18-89B5AA6E0C57}" destId="{A0173CD1-8B26-42CE-861B-3FEF290DD4DC}" srcOrd="2" destOrd="0" presId="urn:microsoft.com/office/officeart/2016/7/layout/LinearBlockProcessNumbered"/>
    <dgm:cxn modelId="{4787246B-DF04-450C-8532-7E6AD3D336CA}" type="presParOf" srcId="{A4579D04-5209-407E-832A-F37402622E49}" destId="{3B917EDB-7F33-4476-AA67-35F9DD07F24E}" srcOrd="5" destOrd="0" presId="urn:microsoft.com/office/officeart/2016/7/layout/LinearBlockProcessNumbered"/>
    <dgm:cxn modelId="{516A35F9-4C84-4460-82E5-BE80A8342891}" type="presParOf" srcId="{A4579D04-5209-407E-832A-F37402622E49}" destId="{B1744DC1-D4D3-4EB6-A32A-680F12C3E6B9}" srcOrd="6" destOrd="0" presId="urn:microsoft.com/office/officeart/2016/7/layout/LinearBlockProcessNumbered"/>
    <dgm:cxn modelId="{043DE871-E7DA-4F41-8B1A-F647D8D8B8A1}" type="presParOf" srcId="{B1744DC1-D4D3-4EB6-A32A-680F12C3E6B9}" destId="{8C3D0B78-BBB4-4743-A6F0-381A2FDDA113}" srcOrd="0" destOrd="0" presId="urn:microsoft.com/office/officeart/2016/7/layout/LinearBlockProcessNumbered"/>
    <dgm:cxn modelId="{AA070563-8EBF-4542-B4A3-C948680D8B25}" type="presParOf" srcId="{B1744DC1-D4D3-4EB6-A32A-680F12C3E6B9}" destId="{F33D2DF6-32B3-4AB3-AA88-01BA6F80607F}" srcOrd="1" destOrd="0" presId="urn:microsoft.com/office/officeart/2016/7/layout/LinearBlockProcessNumbered"/>
    <dgm:cxn modelId="{8BD27118-6858-4446-855A-1BEFDC262196}" type="presParOf" srcId="{B1744DC1-D4D3-4EB6-A32A-680F12C3E6B9}" destId="{BDF1298C-3133-4F34-B559-7AA84DEFBB49}" srcOrd="2" destOrd="0" presId="urn:microsoft.com/office/officeart/2016/7/layout/LinearBlockProcessNumbered"/>
    <dgm:cxn modelId="{09CD4367-9D3C-4E8C-AA35-03B2D92ECA5D}" type="presParOf" srcId="{A4579D04-5209-407E-832A-F37402622E49}" destId="{F9129EAE-E534-4C0F-8E36-6C4DC05DE14E}" srcOrd="7" destOrd="0" presId="urn:microsoft.com/office/officeart/2016/7/layout/LinearBlockProcessNumbered"/>
    <dgm:cxn modelId="{B213A975-D832-4D18-B87E-053AAC3DAEDB}" type="presParOf" srcId="{A4579D04-5209-407E-832A-F37402622E49}" destId="{425EAEE2-A29A-4C38-B477-F50788B51543}" srcOrd="8" destOrd="0" presId="urn:microsoft.com/office/officeart/2016/7/layout/LinearBlockProcessNumbered"/>
    <dgm:cxn modelId="{2F2962D9-C5CE-4E49-A09C-8B6356956D5A}" type="presParOf" srcId="{425EAEE2-A29A-4C38-B477-F50788B51543}" destId="{C85CD225-DA01-49EC-8CA7-3D4448B07DBA}" srcOrd="0" destOrd="0" presId="urn:microsoft.com/office/officeart/2016/7/layout/LinearBlockProcessNumbered"/>
    <dgm:cxn modelId="{6C209F90-86E2-42DB-97D7-84B27E44EF7B}" type="presParOf" srcId="{425EAEE2-A29A-4C38-B477-F50788B51543}" destId="{4AC33BF1-072E-465E-9717-7DFCA36B2DDF}" srcOrd="1" destOrd="0" presId="urn:microsoft.com/office/officeart/2016/7/layout/LinearBlockProcessNumbered"/>
    <dgm:cxn modelId="{64D864FD-A0B9-4F08-8C3C-E677EE81260A}" type="presParOf" srcId="{425EAEE2-A29A-4C38-B477-F50788B51543}" destId="{29DCC4A8-A302-4C7F-B730-ECC21E65117A}" srcOrd="2" destOrd="0" presId="urn:microsoft.com/office/officeart/2016/7/layout/LinearBlockProcessNumbered"/>
    <dgm:cxn modelId="{1B95BF86-0AAB-4EA9-90F3-A6F3410628EA}" type="presParOf" srcId="{A4579D04-5209-407E-832A-F37402622E49}" destId="{1BA6AF84-0489-4939-A1B7-3695F89ED88B}" srcOrd="9" destOrd="0" presId="urn:microsoft.com/office/officeart/2016/7/layout/LinearBlockProcessNumbered"/>
    <dgm:cxn modelId="{E7D94DB9-A88E-4DFF-9093-2C55ED585133}" type="presParOf" srcId="{A4579D04-5209-407E-832A-F37402622E49}" destId="{BE5E677F-27AE-4270-B53A-A1E93B9B7E1F}" srcOrd="10" destOrd="0" presId="urn:microsoft.com/office/officeart/2016/7/layout/LinearBlockProcessNumbered"/>
    <dgm:cxn modelId="{361AB65D-E92A-4607-9E94-C434DA5E5DF5}" type="presParOf" srcId="{BE5E677F-27AE-4270-B53A-A1E93B9B7E1F}" destId="{49FE9E5E-A738-442E-9272-BE98BE1AD280}" srcOrd="0" destOrd="0" presId="urn:microsoft.com/office/officeart/2016/7/layout/LinearBlockProcessNumbered"/>
    <dgm:cxn modelId="{7512F728-ACEA-4F0E-AE77-0D87CC543790}" type="presParOf" srcId="{BE5E677F-27AE-4270-B53A-A1E93B9B7E1F}" destId="{DB9647DE-7F9B-4860-BC3E-DF35FB04C27E}" srcOrd="1" destOrd="0" presId="urn:microsoft.com/office/officeart/2016/7/layout/LinearBlockProcessNumbered"/>
    <dgm:cxn modelId="{B65081A0-CA65-4163-BC14-5D04A8944E4B}" type="presParOf" srcId="{BE5E677F-27AE-4270-B53A-A1E93B9B7E1F}" destId="{84644205-E93A-4291-B0A5-890520940C8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980D3D-DCB0-4B9F-BE10-797B7558778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B44DDD0-D887-4E2E-ACFF-FAA4FF46B760}">
      <dgm:prSet/>
      <dgm:spPr/>
      <dgm:t>
        <a:bodyPr/>
        <a:lstStyle/>
        <a:p>
          <a:r>
            <a:rPr lang="en-CA" b="0" i="0" dirty="0"/>
            <a:t>Official Ionic Documentation: </a:t>
          </a:r>
          <a:r>
            <a:rPr lang="en-CA" b="0" i="0" dirty="0">
              <a:hlinkClick xmlns:r="http://schemas.openxmlformats.org/officeDocument/2006/relationships" r:id="rId1"/>
            </a:rPr>
            <a:t>ionicframework.com/docs</a:t>
          </a:r>
          <a:endParaRPr lang="en-US" dirty="0"/>
        </a:p>
      </dgm:t>
    </dgm:pt>
    <dgm:pt modelId="{7EE15AB0-B648-4A5E-9DCA-2F7FBD8F54DE}" type="parTrans" cxnId="{24FF7EE8-8E83-4A02-B88E-7FFCF4189B5F}">
      <dgm:prSet/>
      <dgm:spPr/>
      <dgm:t>
        <a:bodyPr/>
        <a:lstStyle/>
        <a:p>
          <a:endParaRPr lang="en-US"/>
        </a:p>
      </dgm:t>
    </dgm:pt>
    <dgm:pt modelId="{85BB7E5F-C9B2-4F64-B853-DDD45E56C1A4}" type="sibTrans" cxnId="{24FF7EE8-8E83-4A02-B88E-7FFCF4189B5F}">
      <dgm:prSet/>
      <dgm:spPr/>
      <dgm:t>
        <a:bodyPr/>
        <a:lstStyle/>
        <a:p>
          <a:endParaRPr lang="en-US"/>
        </a:p>
      </dgm:t>
    </dgm:pt>
    <dgm:pt modelId="{BF09B112-06FD-41C1-B529-52203129B293}">
      <dgm:prSet/>
      <dgm:spPr/>
      <dgm:t>
        <a:bodyPr/>
        <a:lstStyle/>
        <a:p>
          <a:r>
            <a:rPr lang="en-CA" b="0" i="0"/>
            <a:t>Community Forums: </a:t>
          </a:r>
          <a:r>
            <a:rPr lang="en-CA" b="0" i="0">
              <a:hlinkClick xmlns:r="http://schemas.openxmlformats.org/officeDocument/2006/relationships" r:id="rId2"/>
            </a:rPr>
            <a:t>forum.ionicframework.com</a:t>
          </a:r>
          <a:endParaRPr lang="en-US"/>
        </a:p>
      </dgm:t>
    </dgm:pt>
    <dgm:pt modelId="{E6A3CDD8-1902-44D1-9FFB-DE3C4CB92381}" type="parTrans" cxnId="{2776496C-2117-45E3-8FA3-C00190A2D75A}">
      <dgm:prSet/>
      <dgm:spPr/>
      <dgm:t>
        <a:bodyPr/>
        <a:lstStyle/>
        <a:p>
          <a:endParaRPr lang="en-US"/>
        </a:p>
      </dgm:t>
    </dgm:pt>
    <dgm:pt modelId="{A5B56648-56F9-49C1-AC70-9D09E523833A}" type="sibTrans" cxnId="{2776496C-2117-45E3-8FA3-C00190A2D75A}">
      <dgm:prSet/>
      <dgm:spPr/>
      <dgm:t>
        <a:bodyPr/>
        <a:lstStyle/>
        <a:p>
          <a:endParaRPr lang="en-US"/>
        </a:p>
      </dgm:t>
    </dgm:pt>
    <dgm:pt modelId="{8F3EA2ED-C1E9-499F-9E61-AEA4AE89F238}">
      <dgm:prSet/>
      <dgm:spPr/>
      <dgm:t>
        <a:bodyPr/>
        <a:lstStyle/>
        <a:p>
          <a:r>
            <a:rPr lang="en-CA" b="0" i="0"/>
            <a:t>GitHub Repository: </a:t>
          </a:r>
          <a:r>
            <a:rPr lang="en-CA" b="0" i="0">
              <a:hlinkClick xmlns:r="http://schemas.openxmlformats.org/officeDocument/2006/relationships" r:id="rId3"/>
            </a:rPr>
            <a:t>github.com/ionic-team/ionic-framework</a:t>
          </a:r>
          <a:endParaRPr lang="en-US"/>
        </a:p>
      </dgm:t>
    </dgm:pt>
    <dgm:pt modelId="{D454B0CE-891F-4975-B9AB-2C6DA38BF640}" type="parTrans" cxnId="{6A9249EC-D40C-4CC5-9FCF-0E2241FF0E94}">
      <dgm:prSet/>
      <dgm:spPr/>
      <dgm:t>
        <a:bodyPr/>
        <a:lstStyle/>
        <a:p>
          <a:endParaRPr lang="en-US"/>
        </a:p>
      </dgm:t>
    </dgm:pt>
    <dgm:pt modelId="{84E5277D-AD47-4CA4-BFBE-20F2C2834FC2}" type="sibTrans" cxnId="{6A9249EC-D40C-4CC5-9FCF-0E2241FF0E94}">
      <dgm:prSet/>
      <dgm:spPr/>
      <dgm:t>
        <a:bodyPr/>
        <a:lstStyle/>
        <a:p>
          <a:endParaRPr lang="en-US"/>
        </a:p>
      </dgm:t>
    </dgm:pt>
    <dgm:pt modelId="{FAE5AE47-6096-4F49-AD3A-B6FDC57394A3}" type="pres">
      <dgm:prSet presAssocID="{57980D3D-DCB0-4B9F-BE10-797B7558778E}" presName="linear" presStyleCnt="0">
        <dgm:presLayoutVars>
          <dgm:animLvl val="lvl"/>
          <dgm:resizeHandles val="exact"/>
        </dgm:presLayoutVars>
      </dgm:prSet>
      <dgm:spPr/>
    </dgm:pt>
    <dgm:pt modelId="{A8FBBF5C-929A-4004-8F68-85CC856A2F6C}" type="pres">
      <dgm:prSet presAssocID="{4B44DDD0-D887-4E2E-ACFF-FAA4FF46B76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70106E2-7F6B-4C96-A55C-6E4CFE81AF9C}" type="pres">
      <dgm:prSet presAssocID="{85BB7E5F-C9B2-4F64-B853-DDD45E56C1A4}" presName="spacer" presStyleCnt="0"/>
      <dgm:spPr/>
    </dgm:pt>
    <dgm:pt modelId="{9FC7CF31-4119-42A4-8E1D-D480B160718B}" type="pres">
      <dgm:prSet presAssocID="{BF09B112-06FD-41C1-B529-52203129B29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C801B68-123F-4283-9863-C6AEE47E411B}" type="pres">
      <dgm:prSet presAssocID="{A5B56648-56F9-49C1-AC70-9D09E523833A}" presName="spacer" presStyleCnt="0"/>
      <dgm:spPr/>
    </dgm:pt>
    <dgm:pt modelId="{9FF0E186-7E77-4C4F-B903-0D51A357EA0A}" type="pres">
      <dgm:prSet presAssocID="{8F3EA2ED-C1E9-499F-9E61-AEA4AE89F23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DFC3C00-E38D-45AB-9584-714B7D36145F}" type="presOf" srcId="{4B44DDD0-D887-4E2E-ACFF-FAA4FF46B760}" destId="{A8FBBF5C-929A-4004-8F68-85CC856A2F6C}" srcOrd="0" destOrd="0" presId="urn:microsoft.com/office/officeart/2005/8/layout/vList2"/>
    <dgm:cxn modelId="{09B2FF06-477F-4EEB-98B1-81E7E378DB6E}" type="presOf" srcId="{8F3EA2ED-C1E9-499F-9E61-AEA4AE89F238}" destId="{9FF0E186-7E77-4C4F-B903-0D51A357EA0A}" srcOrd="0" destOrd="0" presId="urn:microsoft.com/office/officeart/2005/8/layout/vList2"/>
    <dgm:cxn modelId="{2776496C-2117-45E3-8FA3-C00190A2D75A}" srcId="{57980D3D-DCB0-4B9F-BE10-797B7558778E}" destId="{BF09B112-06FD-41C1-B529-52203129B293}" srcOrd="1" destOrd="0" parTransId="{E6A3CDD8-1902-44D1-9FFB-DE3C4CB92381}" sibTransId="{A5B56648-56F9-49C1-AC70-9D09E523833A}"/>
    <dgm:cxn modelId="{EE377BCE-D8B3-4672-9D59-49E7539F4595}" type="presOf" srcId="{BF09B112-06FD-41C1-B529-52203129B293}" destId="{9FC7CF31-4119-42A4-8E1D-D480B160718B}" srcOrd="0" destOrd="0" presId="urn:microsoft.com/office/officeart/2005/8/layout/vList2"/>
    <dgm:cxn modelId="{E3CB17E6-EBD2-456C-A078-B94C1FCB6D47}" type="presOf" srcId="{57980D3D-DCB0-4B9F-BE10-797B7558778E}" destId="{FAE5AE47-6096-4F49-AD3A-B6FDC57394A3}" srcOrd="0" destOrd="0" presId="urn:microsoft.com/office/officeart/2005/8/layout/vList2"/>
    <dgm:cxn modelId="{24FF7EE8-8E83-4A02-B88E-7FFCF4189B5F}" srcId="{57980D3D-DCB0-4B9F-BE10-797B7558778E}" destId="{4B44DDD0-D887-4E2E-ACFF-FAA4FF46B760}" srcOrd="0" destOrd="0" parTransId="{7EE15AB0-B648-4A5E-9DCA-2F7FBD8F54DE}" sibTransId="{85BB7E5F-C9B2-4F64-B853-DDD45E56C1A4}"/>
    <dgm:cxn modelId="{6A9249EC-D40C-4CC5-9FCF-0E2241FF0E94}" srcId="{57980D3D-DCB0-4B9F-BE10-797B7558778E}" destId="{8F3EA2ED-C1E9-499F-9E61-AEA4AE89F238}" srcOrd="2" destOrd="0" parTransId="{D454B0CE-891F-4975-B9AB-2C6DA38BF640}" sibTransId="{84E5277D-AD47-4CA4-BFBE-20F2C2834FC2}"/>
    <dgm:cxn modelId="{42A6AE9C-53C3-43B5-A55B-F6A4A682C01C}" type="presParOf" srcId="{FAE5AE47-6096-4F49-AD3A-B6FDC57394A3}" destId="{A8FBBF5C-929A-4004-8F68-85CC856A2F6C}" srcOrd="0" destOrd="0" presId="urn:microsoft.com/office/officeart/2005/8/layout/vList2"/>
    <dgm:cxn modelId="{27BA97B9-518C-4A1A-B30D-2B0B85AB128C}" type="presParOf" srcId="{FAE5AE47-6096-4F49-AD3A-B6FDC57394A3}" destId="{470106E2-7F6B-4C96-A55C-6E4CFE81AF9C}" srcOrd="1" destOrd="0" presId="urn:microsoft.com/office/officeart/2005/8/layout/vList2"/>
    <dgm:cxn modelId="{C8C07D87-B065-41F0-8F4C-C52F90CCB8FB}" type="presParOf" srcId="{FAE5AE47-6096-4F49-AD3A-B6FDC57394A3}" destId="{9FC7CF31-4119-42A4-8E1D-D480B160718B}" srcOrd="2" destOrd="0" presId="urn:microsoft.com/office/officeart/2005/8/layout/vList2"/>
    <dgm:cxn modelId="{125F3687-9584-457E-BB8D-435616581742}" type="presParOf" srcId="{FAE5AE47-6096-4F49-AD3A-B6FDC57394A3}" destId="{8C801B68-123F-4283-9863-C6AEE47E411B}" srcOrd="3" destOrd="0" presId="urn:microsoft.com/office/officeart/2005/8/layout/vList2"/>
    <dgm:cxn modelId="{6441AD4B-D30F-487F-8355-6BFB93BE3130}" type="presParOf" srcId="{FAE5AE47-6096-4F49-AD3A-B6FDC57394A3}" destId="{9FF0E186-7E77-4C4F-B903-0D51A357EA0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248E71-9984-4F0E-9905-758829586C5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2B9924E-3B19-4B42-A724-DCA39E62D83A}">
      <dgm:prSet/>
      <dgm:spPr/>
      <dgm:t>
        <a:bodyPr/>
        <a:lstStyle/>
        <a:p>
          <a:r>
            <a:rPr lang="en-CA"/>
            <a:t>Let’s play a small quiz to check the basic learning from the above presentation:</a:t>
          </a:r>
          <a:endParaRPr lang="en-US"/>
        </a:p>
      </dgm:t>
    </dgm:pt>
    <dgm:pt modelId="{9F315FFC-16E4-4AAE-9290-F474455D81BC}" type="parTrans" cxnId="{3439FC1D-1C75-4089-9A34-65CCFB1E28BC}">
      <dgm:prSet/>
      <dgm:spPr/>
      <dgm:t>
        <a:bodyPr/>
        <a:lstStyle/>
        <a:p>
          <a:endParaRPr lang="en-US"/>
        </a:p>
      </dgm:t>
    </dgm:pt>
    <dgm:pt modelId="{C8F9FC55-79EF-4180-BC76-764328D95944}" type="sibTrans" cxnId="{3439FC1D-1C75-4089-9A34-65CCFB1E28BC}">
      <dgm:prSet/>
      <dgm:spPr/>
      <dgm:t>
        <a:bodyPr/>
        <a:lstStyle/>
        <a:p>
          <a:endParaRPr lang="en-US"/>
        </a:p>
      </dgm:t>
    </dgm:pt>
    <dgm:pt modelId="{A0CEB7CE-048A-4E05-817E-D73446647A9A}" type="pres">
      <dgm:prSet presAssocID="{14248E71-9984-4F0E-9905-758829586C59}" presName="linear" presStyleCnt="0">
        <dgm:presLayoutVars>
          <dgm:animLvl val="lvl"/>
          <dgm:resizeHandles val="exact"/>
        </dgm:presLayoutVars>
      </dgm:prSet>
      <dgm:spPr/>
    </dgm:pt>
    <dgm:pt modelId="{253E126D-E9EA-416C-879C-C4F9510DBD33}" type="pres">
      <dgm:prSet presAssocID="{02B9924E-3B19-4B42-A724-DCA39E62D83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439FC1D-1C75-4089-9A34-65CCFB1E28BC}" srcId="{14248E71-9984-4F0E-9905-758829586C59}" destId="{02B9924E-3B19-4B42-A724-DCA39E62D83A}" srcOrd="0" destOrd="0" parTransId="{9F315FFC-16E4-4AAE-9290-F474455D81BC}" sibTransId="{C8F9FC55-79EF-4180-BC76-764328D95944}"/>
    <dgm:cxn modelId="{7D9FB13B-4338-4374-9E57-357765734D57}" type="presOf" srcId="{02B9924E-3B19-4B42-A724-DCA39E62D83A}" destId="{253E126D-E9EA-416C-879C-C4F9510DBD33}" srcOrd="0" destOrd="0" presId="urn:microsoft.com/office/officeart/2005/8/layout/vList2"/>
    <dgm:cxn modelId="{5141464C-1BE4-456D-88C9-5CB77D36B987}" type="presOf" srcId="{14248E71-9984-4F0E-9905-758829586C59}" destId="{A0CEB7CE-048A-4E05-817E-D73446647A9A}" srcOrd="0" destOrd="0" presId="urn:microsoft.com/office/officeart/2005/8/layout/vList2"/>
    <dgm:cxn modelId="{3D1AF370-9E39-4662-953D-DABEFD6E48BB}" type="presParOf" srcId="{A0CEB7CE-048A-4E05-817E-D73446647A9A}" destId="{253E126D-E9EA-416C-879C-C4F9510DBD3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17FF3-D71F-4868-B257-1FA6DBB27E22}">
      <dsp:nvSpPr>
        <dsp:cNvPr id="0" name=""/>
        <dsp:cNvSpPr/>
      </dsp:nvSpPr>
      <dsp:spPr>
        <a:xfrm>
          <a:off x="0" y="3427105"/>
          <a:ext cx="5811128" cy="2248552"/>
        </a:xfrm>
        <a:prstGeom prst="rect">
          <a:avLst/>
        </a:prstGeom>
        <a:gradFill rotWithShape="0">
          <a:gsLst>
            <a:gs pos="0">
              <a:schemeClr val="accent4">
                <a:lumMod val="20000"/>
                <a:lumOff val="80000"/>
              </a:schemeClr>
            </a:gs>
            <a:gs pos="71000">
              <a:srgbClr val="FF9933"/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 dirty="0"/>
            <a:t>Creating a new Ionic project: 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 dirty="0"/>
            <a:t>ionic start </a:t>
          </a:r>
          <a:r>
            <a:rPr lang="en-CA" sz="3600" kern="1200" dirty="0" err="1"/>
            <a:t>myApp</a:t>
          </a:r>
          <a:endParaRPr lang="en-US" sz="3600" kern="1200" dirty="0"/>
        </a:p>
      </dsp:txBody>
      <dsp:txXfrm>
        <a:off x="0" y="3427105"/>
        <a:ext cx="5811128" cy="2248552"/>
      </dsp:txXfrm>
    </dsp:sp>
    <dsp:sp modelId="{3F94DBBA-27C2-456E-8AB8-A5C350654912}">
      <dsp:nvSpPr>
        <dsp:cNvPr id="0" name=""/>
        <dsp:cNvSpPr/>
      </dsp:nvSpPr>
      <dsp:spPr>
        <a:xfrm rot="10800000">
          <a:off x="0" y="2560"/>
          <a:ext cx="5811128" cy="3458273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 dirty="0"/>
            <a:t>Prerequisites:</a:t>
          </a:r>
          <a:endParaRPr lang="en-US" sz="3600" kern="1200" dirty="0"/>
        </a:p>
      </dsp:txBody>
      <dsp:txXfrm rot="-10800000">
        <a:off x="0" y="2560"/>
        <a:ext cx="5811128" cy="1213854"/>
      </dsp:txXfrm>
    </dsp:sp>
    <dsp:sp modelId="{82903496-608B-4C43-8B3C-93099B346081}">
      <dsp:nvSpPr>
        <dsp:cNvPr id="0" name=""/>
        <dsp:cNvSpPr/>
      </dsp:nvSpPr>
      <dsp:spPr>
        <a:xfrm>
          <a:off x="2837" y="1216414"/>
          <a:ext cx="1935151" cy="103402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Node.js installed</a:t>
          </a:r>
          <a:endParaRPr lang="en-US" sz="1800" kern="1200" dirty="0"/>
        </a:p>
      </dsp:txBody>
      <dsp:txXfrm>
        <a:off x="2837" y="1216414"/>
        <a:ext cx="1935151" cy="1034023"/>
      </dsp:txXfrm>
    </dsp:sp>
    <dsp:sp modelId="{4FFDFCEB-97AC-4390-B413-04D9CDB0792A}">
      <dsp:nvSpPr>
        <dsp:cNvPr id="0" name=""/>
        <dsp:cNvSpPr/>
      </dsp:nvSpPr>
      <dsp:spPr>
        <a:xfrm>
          <a:off x="1937988" y="1216414"/>
          <a:ext cx="1935151" cy="1034023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Ionic CLI installed (</a:t>
          </a:r>
          <a:r>
            <a:rPr lang="en-CA" sz="1800" kern="1200" dirty="0" err="1"/>
            <a:t>npm</a:t>
          </a:r>
          <a:r>
            <a:rPr lang="en-CA" sz="1800" kern="1200" dirty="0"/>
            <a:t> install -g @ionic/cli`)</a:t>
          </a:r>
          <a:endParaRPr lang="en-US" sz="1800" kern="1200" dirty="0"/>
        </a:p>
      </dsp:txBody>
      <dsp:txXfrm>
        <a:off x="1937988" y="1216414"/>
        <a:ext cx="1935151" cy="1034023"/>
      </dsp:txXfrm>
    </dsp:sp>
    <dsp:sp modelId="{2428C85E-B25F-4B38-B688-E17A7DFDF996}">
      <dsp:nvSpPr>
        <dsp:cNvPr id="0" name=""/>
        <dsp:cNvSpPr/>
      </dsp:nvSpPr>
      <dsp:spPr>
        <a:xfrm>
          <a:off x="3873139" y="1216414"/>
          <a:ext cx="1935151" cy="1034023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Text editor (</a:t>
          </a:r>
          <a:r>
            <a:rPr lang="en-CA" sz="1800" kern="1200" dirty="0" err="1"/>
            <a:t>VSCode</a:t>
          </a:r>
          <a:r>
            <a:rPr lang="en-CA" sz="1800" kern="1200" dirty="0"/>
            <a:t>, Sublime, etc.)</a:t>
          </a:r>
          <a:endParaRPr lang="en-US" sz="1800" kern="1200" dirty="0"/>
        </a:p>
      </dsp:txBody>
      <dsp:txXfrm>
        <a:off x="3873139" y="1216414"/>
        <a:ext cx="1935151" cy="10340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525F4-0152-4693-808A-898690D2BAC0}">
      <dsp:nvSpPr>
        <dsp:cNvPr id="0" name=""/>
        <dsp:cNvSpPr/>
      </dsp:nvSpPr>
      <dsp:spPr>
        <a:xfrm>
          <a:off x="1414913" y="1469"/>
          <a:ext cx="5659654" cy="644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13" tIns="163740" rIns="109813" bIns="16374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`ionic serve`: Run the app in the browser during development</a:t>
          </a:r>
        </a:p>
      </dsp:txBody>
      <dsp:txXfrm>
        <a:off x="1414913" y="1469"/>
        <a:ext cx="5659654" cy="644643"/>
      </dsp:txXfrm>
    </dsp:sp>
    <dsp:sp modelId="{C0031DCD-DADE-4F51-903E-75C3874CE930}">
      <dsp:nvSpPr>
        <dsp:cNvPr id="0" name=""/>
        <dsp:cNvSpPr/>
      </dsp:nvSpPr>
      <dsp:spPr>
        <a:xfrm>
          <a:off x="0" y="1469"/>
          <a:ext cx="1414913" cy="6446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873" tIns="63677" rIns="74873" bIns="6367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Run</a:t>
          </a:r>
        </a:p>
      </dsp:txBody>
      <dsp:txXfrm>
        <a:off x="0" y="1469"/>
        <a:ext cx="1414913" cy="644643"/>
      </dsp:txXfrm>
    </dsp:sp>
    <dsp:sp modelId="{666282E5-F753-404D-806B-881FAD21A6E2}">
      <dsp:nvSpPr>
        <dsp:cNvPr id="0" name=""/>
        <dsp:cNvSpPr/>
      </dsp:nvSpPr>
      <dsp:spPr>
        <a:xfrm>
          <a:off x="1414913" y="684791"/>
          <a:ext cx="5659654" cy="644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13" tIns="163740" rIns="109813" bIns="16374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`ionic build`: Build the app for production</a:t>
          </a:r>
        </a:p>
      </dsp:txBody>
      <dsp:txXfrm>
        <a:off x="1414913" y="684791"/>
        <a:ext cx="5659654" cy="644643"/>
      </dsp:txXfrm>
    </dsp:sp>
    <dsp:sp modelId="{D6DD16B8-F3A3-4ABB-B7C9-308EAC937A6E}">
      <dsp:nvSpPr>
        <dsp:cNvPr id="0" name=""/>
        <dsp:cNvSpPr/>
      </dsp:nvSpPr>
      <dsp:spPr>
        <a:xfrm>
          <a:off x="0" y="684791"/>
          <a:ext cx="1414913" cy="6446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873" tIns="63677" rIns="74873" bIns="6367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Build</a:t>
          </a:r>
        </a:p>
      </dsp:txBody>
      <dsp:txXfrm>
        <a:off x="0" y="684791"/>
        <a:ext cx="1414913" cy="644643"/>
      </dsp:txXfrm>
    </dsp:sp>
    <dsp:sp modelId="{BE37AB6B-8098-41AE-8B72-91A31F1235CB}">
      <dsp:nvSpPr>
        <dsp:cNvPr id="0" name=""/>
        <dsp:cNvSpPr/>
      </dsp:nvSpPr>
      <dsp:spPr>
        <a:xfrm>
          <a:off x="1414913" y="1368114"/>
          <a:ext cx="5659654" cy="644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13" tIns="163740" rIns="109813" bIns="16374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`ionic </a:t>
          </a:r>
          <a:r>
            <a:rPr lang="en-US" sz="1300" kern="1200" dirty="0" err="1"/>
            <a:t>cordova</a:t>
          </a:r>
          <a:r>
            <a:rPr lang="en-US" sz="1300" kern="1200" dirty="0"/>
            <a:t> build &lt;platform&gt;`: Build for a specific platform (iOS, Android, etc.)</a:t>
          </a:r>
        </a:p>
      </dsp:txBody>
      <dsp:txXfrm>
        <a:off x="1414913" y="1368114"/>
        <a:ext cx="5659654" cy="644643"/>
      </dsp:txXfrm>
    </dsp:sp>
    <dsp:sp modelId="{45CEFBE8-E811-42CD-84CC-BB04B2B1C671}">
      <dsp:nvSpPr>
        <dsp:cNvPr id="0" name=""/>
        <dsp:cNvSpPr/>
      </dsp:nvSpPr>
      <dsp:spPr>
        <a:xfrm>
          <a:off x="0" y="1368114"/>
          <a:ext cx="1414913" cy="6446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873" tIns="63677" rIns="74873" bIns="6367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Build</a:t>
          </a:r>
        </a:p>
      </dsp:txBody>
      <dsp:txXfrm>
        <a:off x="0" y="1368114"/>
        <a:ext cx="1414913" cy="644643"/>
      </dsp:txXfrm>
    </dsp:sp>
    <dsp:sp modelId="{40BFD073-D23A-4E4F-A632-314B83229698}">
      <dsp:nvSpPr>
        <dsp:cNvPr id="0" name=""/>
        <dsp:cNvSpPr/>
      </dsp:nvSpPr>
      <dsp:spPr>
        <a:xfrm>
          <a:off x="1414913" y="2051437"/>
          <a:ext cx="5659654" cy="644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13" tIns="163740" rIns="109813" bIns="16374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`ionic generate`: Generate components, pages, services, etc.</a:t>
          </a:r>
        </a:p>
      </dsp:txBody>
      <dsp:txXfrm>
        <a:off x="1414913" y="2051437"/>
        <a:ext cx="5659654" cy="644643"/>
      </dsp:txXfrm>
    </dsp:sp>
    <dsp:sp modelId="{35F225D1-8227-4E27-9DF3-3075ECF21465}">
      <dsp:nvSpPr>
        <dsp:cNvPr id="0" name=""/>
        <dsp:cNvSpPr/>
      </dsp:nvSpPr>
      <dsp:spPr>
        <a:xfrm>
          <a:off x="0" y="2051437"/>
          <a:ext cx="1414913" cy="6446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873" tIns="63677" rIns="74873" bIns="6367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Generate</a:t>
          </a:r>
        </a:p>
      </dsp:txBody>
      <dsp:txXfrm>
        <a:off x="0" y="2051437"/>
        <a:ext cx="1414913" cy="644643"/>
      </dsp:txXfrm>
    </dsp:sp>
    <dsp:sp modelId="{20198AB2-83FC-4885-921E-F6119BD2A4FF}">
      <dsp:nvSpPr>
        <dsp:cNvPr id="0" name=""/>
        <dsp:cNvSpPr/>
      </dsp:nvSpPr>
      <dsp:spPr>
        <a:xfrm>
          <a:off x="1414913" y="2734759"/>
          <a:ext cx="5659654" cy="644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13" tIns="163740" rIns="109813" bIns="16374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`ionic capacitor add &lt;platform&gt;`: Add native platforms using Capacitor</a:t>
          </a:r>
        </a:p>
      </dsp:txBody>
      <dsp:txXfrm>
        <a:off x="1414913" y="2734759"/>
        <a:ext cx="5659654" cy="644643"/>
      </dsp:txXfrm>
    </dsp:sp>
    <dsp:sp modelId="{917B7A07-AA83-4B72-9E5B-47C8C7A1C172}">
      <dsp:nvSpPr>
        <dsp:cNvPr id="0" name=""/>
        <dsp:cNvSpPr/>
      </dsp:nvSpPr>
      <dsp:spPr>
        <a:xfrm>
          <a:off x="0" y="2734759"/>
          <a:ext cx="1414913" cy="6446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873" tIns="63677" rIns="74873" bIns="6367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</a:t>
          </a:r>
        </a:p>
      </dsp:txBody>
      <dsp:txXfrm>
        <a:off x="0" y="2734759"/>
        <a:ext cx="1414913" cy="6446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E9E1E6-70F2-4823-834A-AEE83DD0D901}">
      <dsp:nvSpPr>
        <dsp:cNvPr id="0" name=""/>
        <dsp:cNvSpPr/>
      </dsp:nvSpPr>
      <dsp:spPr>
        <a:xfrm>
          <a:off x="0" y="1802856"/>
          <a:ext cx="1787817" cy="21453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597" tIns="0" rIns="176597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hlinkClick xmlns:r="http://schemas.openxmlformats.org/officeDocument/2006/relationships" r:id="rId1"/>
            </a:rPr>
            <a:t>Use the Ionic Lab</a:t>
          </a:r>
          <a:endParaRPr lang="en-US" sz="1900" kern="1200" dirty="0"/>
        </a:p>
      </dsp:txBody>
      <dsp:txXfrm>
        <a:off x="0" y="2661008"/>
        <a:ext cx="1787817" cy="1287228"/>
      </dsp:txXfrm>
    </dsp:sp>
    <dsp:sp modelId="{5B7ACAF7-60AD-43CA-966D-0ECF8679A498}">
      <dsp:nvSpPr>
        <dsp:cNvPr id="0" name=""/>
        <dsp:cNvSpPr/>
      </dsp:nvSpPr>
      <dsp:spPr>
        <a:xfrm>
          <a:off x="0" y="1802856"/>
          <a:ext cx="1787817" cy="8581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597" tIns="165100" rIns="176597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01</a:t>
          </a:r>
        </a:p>
      </dsp:txBody>
      <dsp:txXfrm>
        <a:off x="0" y="1802856"/>
        <a:ext cx="1787817" cy="858152"/>
      </dsp:txXfrm>
    </dsp:sp>
    <dsp:sp modelId="{319CDAF8-0392-4B26-AFC4-9433FC28A5AD}">
      <dsp:nvSpPr>
        <dsp:cNvPr id="0" name=""/>
        <dsp:cNvSpPr/>
      </dsp:nvSpPr>
      <dsp:spPr>
        <a:xfrm>
          <a:off x="1930842" y="1802856"/>
          <a:ext cx="1787817" cy="2145380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597" tIns="0" rIns="176597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hlinkClick xmlns:r="http://schemas.openxmlformats.org/officeDocument/2006/relationships" r:id="rId1"/>
            </a:rPr>
            <a:t>Use the Ionic DevApp</a:t>
          </a:r>
          <a:endParaRPr lang="en-US" sz="1900" kern="1200"/>
        </a:p>
      </dsp:txBody>
      <dsp:txXfrm>
        <a:off x="1930842" y="2661008"/>
        <a:ext cx="1787817" cy="1287228"/>
      </dsp:txXfrm>
    </dsp:sp>
    <dsp:sp modelId="{D8C701E7-A70D-41D0-851C-8EB69CEDAA04}">
      <dsp:nvSpPr>
        <dsp:cNvPr id="0" name=""/>
        <dsp:cNvSpPr/>
      </dsp:nvSpPr>
      <dsp:spPr>
        <a:xfrm>
          <a:off x="1930842" y="1802856"/>
          <a:ext cx="1787817" cy="8581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597" tIns="165100" rIns="176597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02</a:t>
          </a:r>
        </a:p>
      </dsp:txBody>
      <dsp:txXfrm>
        <a:off x="1930842" y="1802856"/>
        <a:ext cx="1787817" cy="858152"/>
      </dsp:txXfrm>
    </dsp:sp>
    <dsp:sp modelId="{032F090F-A7F4-41D7-AA48-22224E573BEB}">
      <dsp:nvSpPr>
        <dsp:cNvPr id="0" name=""/>
        <dsp:cNvSpPr/>
      </dsp:nvSpPr>
      <dsp:spPr>
        <a:xfrm>
          <a:off x="3861685" y="1802856"/>
          <a:ext cx="1787817" cy="2145380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597" tIns="0" rIns="176597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hlinkClick xmlns:r="http://schemas.openxmlformats.org/officeDocument/2006/relationships" r:id="rId1"/>
            </a:rPr>
            <a:t>Use the Ionic CLI testing commands</a:t>
          </a:r>
          <a:endParaRPr lang="en-US" sz="1900" kern="1200"/>
        </a:p>
      </dsp:txBody>
      <dsp:txXfrm>
        <a:off x="3861685" y="2661008"/>
        <a:ext cx="1787817" cy="1287228"/>
      </dsp:txXfrm>
    </dsp:sp>
    <dsp:sp modelId="{F71F2880-C8AF-4553-8563-1890AC4B43E4}">
      <dsp:nvSpPr>
        <dsp:cNvPr id="0" name=""/>
        <dsp:cNvSpPr/>
      </dsp:nvSpPr>
      <dsp:spPr>
        <a:xfrm>
          <a:off x="3861685" y="1802856"/>
          <a:ext cx="1787817" cy="8581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597" tIns="165100" rIns="176597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03</a:t>
          </a:r>
        </a:p>
      </dsp:txBody>
      <dsp:txXfrm>
        <a:off x="3861685" y="1802856"/>
        <a:ext cx="1787817" cy="858152"/>
      </dsp:txXfrm>
    </dsp:sp>
    <dsp:sp modelId="{8C3D0B78-BBB4-4743-A6F0-381A2FDDA113}">
      <dsp:nvSpPr>
        <dsp:cNvPr id="0" name=""/>
        <dsp:cNvSpPr/>
      </dsp:nvSpPr>
      <dsp:spPr>
        <a:xfrm>
          <a:off x="5792528" y="1802856"/>
          <a:ext cx="1787817" cy="2145380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597" tIns="0" rIns="176597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hlinkClick xmlns:r="http://schemas.openxmlformats.org/officeDocument/2006/relationships" r:id="rId1"/>
            </a:rPr>
            <a:t>Use the Ionic CLI debugging commands</a:t>
          </a:r>
          <a:endParaRPr lang="en-US" sz="1900" kern="1200"/>
        </a:p>
      </dsp:txBody>
      <dsp:txXfrm>
        <a:off x="5792528" y="2661008"/>
        <a:ext cx="1787817" cy="1287228"/>
      </dsp:txXfrm>
    </dsp:sp>
    <dsp:sp modelId="{F33D2DF6-32B3-4AB3-AA88-01BA6F80607F}">
      <dsp:nvSpPr>
        <dsp:cNvPr id="0" name=""/>
        <dsp:cNvSpPr/>
      </dsp:nvSpPr>
      <dsp:spPr>
        <a:xfrm>
          <a:off x="5792528" y="1802856"/>
          <a:ext cx="1787817" cy="8581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597" tIns="165100" rIns="176597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04</a:t>
          </a:r>
        </a:p>
      </dsp:txBody>
      <dsp:txXfrm>
        <a:off x="5792528" y="1802856"/>
        <a:ext cx="1787817" cy="858152"/>
      </dsp:txXfrm>
    </dsp:sp>
    <dsp:sp modelId="{C85CD225-DA01-49EC-8CA7-3D4448B07DBA}">
      <dsp:nvSpPr>
        <dsp:cNvPr id="0" name=""/>
        <dsp:cNvSpPr/>
      </dsp:nvSpPr>
      <dsp:spPr>
        <a:xfrm>
          <a:off x="7723370" y="1802856"/>
          <a:ext cx="1787817" cy="2145380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597" tIns="0" rIns="176597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hlinkClick xmlns:r="http://schemas.openxmlformats.org/officeDocument/2006/relationships" r:id="rId1"/>
            </a:rPr>
            <a:t>Use the Ionic CLI linting command</a:t>
          </a:r>
          <a:endParaRPr lang="en-US" sz="1900" kern="1200"/>
        </a:p>
      </dsp:txBody>
      <dsp:txXfrm>
        <a:off x="7723370" y="2661008"/>
        <a:ext cx="1787817" cy="1287228"/>
      </dsp:txXfrm>
    </dsp:sp>
    <dsp:sp modelId="{4AC33BF1-072E-465E-9717-7DFCA36B2DDF}">
      <dsp:nvSpPr>
        <dsp:cNvPr id="0" name=""/>
        <dsp:cNvSpPr/>
      </dsp:nvSpPr>
      <dsp:spPr>
        <a:xfrm>
          <a:off x="7723370" y="1802856"/>
          <a:ext cx="1787817" cy="8581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597" tIns="165100" rIns="176597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05</a:t>
          </a:r>
        </a:p>
      </dsp:txBody>
      <dsp:txXfrm>
        <a:off x="7723370" y="1802856"/>
        <a:ext cx="1787817" cy="858152"/>
      </dsp:txXfrm>
    </dsp:sp>
    <dsp:sp modelId="{49FE9E5E-A738-442E-9272-BE98BE1AD280}">
      <dsp:nvSpPr>
        <dsp:cNvPr id="0" name=""/>
        <dsp:cNvSpPr/>
      </dsp:nvSpPr>
      <dsp:spPr>
        <a:xfrm>
          <a:off x="9654213" y="1802856"/>
          <a:ext cx="1787817" cy="214538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597" tIns="0" rIns="176597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hlinkClick xmlns:r="http://schemas.openxmlformats.org/officeDocument/2006/relationships" r:id="rId1"/>
            </a:rPr>
            <a:t>Use the Ionic CLI docs command</a:t>
          </a:r>
          <a:endParaRPr lang="en-US" sz="1900" kern="1200"/>
        </a:p>
      </dsp:txBody>
      <dsp:txXfrm>
        <a:off x="9654213" y="2661008"/>
        <a:ext cx="1787817" cy="1287228"/>
      </dsp:txXfrm>
    </dsp:sp>
    <dsp:sp modelId="{DB9647DE-7F9B-4860-BC3E-DF35FB04C27E}">
      <dsp:nvSpPr>
        <dsp:cNvPr id="0" name=""/>
        <dsp:cNvSpPr/>
      </dsp:nvSpPr>
      <dsp:spPr>
        <a:xfrm>
          <a:off x="9654213" y="1802856"/>
          <a:ext cx="1787817" cy="8581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597" tIns="165100" rIns="176597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06</a:t>
          </a:r>
        </a:p>
      </dsp:txBody>
      <dsp:txXfrm>
        <a:off x="9654213" y="1802856"/>
        <a:ext cx="1787817" cy="8581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BBF5C-929A-4004-8F68-85CC856A2F6C}">
      <dsp:nvSpPr>
        <dsp:cNvPr id="0" name=""/>
        <dsp:cNvSpPr/>
      </dsp:nvSpPr>
      <dsp:spPr>
        <a:xfrm>
          <a:off x="0" y="61799"/>
          <a:ext cx="5811128" cy="17901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b="0" i="0" kern="1200" dirty="0"/>
            <a:t>Official Ionic Documentation: </a:t>
          </a:r>
          <a:r>
            <a:rPr lang="en-CA" sz="3200" b="0" i="0" kern="1200" dirty="0">
              <a:hlinkClick xmlns:r="http://schemas.openxmlformats.org/officeDocument/2006/relationships" r:id="rId1"/>
            </a:rPr>
            <a:t>ionicframework.com/docs</a:t>
          </a:r>
          <a:endParaRPr lang="en-US" sz="3200" kern="1200" dirty="0"/>
        </a:p>
      </dsp:txBody>
      <dsp:txXfrm>
        <a:off x="87385" y="149184"/>
        <a:ext cx="5636358" cy="1615330"/>
      </dsp:txXfrm>
    </dsp:sp>
    <dsp:sp modelId="{9FC7CF31-4119-42A4-8E1D-D480B160718B}">
      <dsp:nvSpPr>
        <dsp:cNvPr id="0" name=""/>
        <dsp:cNvSpPr/>
      </dsp:nvSpPr>
      <dsp:spPr>
        <a:xfrm>
          <a:off x="0" y="1944059"/>
          <a:ext cx="5811128" cy="17901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b="0" i="0" kern="1200"/>
            <a:t>Community Forums: </a:t>
          </a:r>
          <a:r>
            <a:rPr lang="en-CA" sz="3200" b="0" i="0" kern="1200">
              <a:hlinkClick xmlns:r="http://schemas.openxmlformats.org/officeDocument/2006/relationships" r:id="rId2"/>
            </a:rPr>
            <a:t>forum.ionicframework.com</a:t>
          </a:r>
          <a:endParaRPr lang="en-US" sz="3200" kern="1200"/>
        </a:p>
      </dsp:txBody>
      <dsp:txXfrm>
        <a:off x="87385" y="2031444"/>
        <a:ext cx="5636358" cy="1615330"/>
      </dsp:txXfrm>
    </dsp:sp>
    <dsp:sp modelId="{9FF0E186-7E77-4C4F-B903-0D51A357EA0A}">
      <dsp:nvSpPr>
        <dsp:cNvPr id="0" name=""/>
        <dsp:cNvSpPr/>
      </dsp:nvSpPr>
      <dsp:spPr>
        <a:xfrm>
          <a:off x="0" y="3826319"/>
          <a:ext cx="5811128" cy="17901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b="0" i="0" kern="1200"/>
            <a:t>GitHub Repository: </a:t>
          </a:r>
          <a:r>
            <a:rPr lang="en-CA" sz="3200" b="0" i="0" kern="1200">
              <a:hlinkClick xmlns:r="http://schemas.openxmlformats.org/officeDocument/2006/relationships" r:id="rId3"/>
            </a:rPr>
            <a:t>github.com/ionic-team/ionic-framework</a:t>
          </a:r>
          <a:endParaRPr lang="en-US" sz="3200" kern="1200"/>
        </a:p>
      </dsp:txBody>
      <dsp:txXfrm>
        <a:off x="87385" y="3913704"/>
        <a:ext cx="5636358" cy="16153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E126D-E9EA-416C-879C-C4F9510DBD33}">
      <dsp:nvSpPr>
        <dsp:cNvPr id="0" name=""/>
        <dsp:cNvSpPr/>
      </dsp:nvSpPr>
      <dsp:spPr>
        <a:xfrm>
          <a:off x="0" y="17265"/>
          <a:ext cx="6253721" cy="5021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800" kern="1200"/>
            <a:t>Let’s play a small quiz to check the basic learning from the above presentation:</a:t>
          </a:r>
          <a:endParaRPr lang="en-US" sz="5800" kern="1200"/>
        </a:p>
      </dsp:txBody>
      <dsp:txXfrm>
        <a:off x="245136" y="262401"/>
        <a:ext cx="5763449" cy="4531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AD8C-ED65-2588-CAD7-7839DEC71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43569-2092-2F70-C5A5-8D4CE3520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C4062-1EAB-9D72-69C2-ABA8877D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4739-500D-4C86-B775-51D57E43DA60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E7474-B086-C331-C86B-43AE4312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34691-9D45-25E8-82DE-4C00F556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E8F5-0E30-4F75-9725-4000F7C025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970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F716C-5140-B15A-E43E-AD5168D8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85D10-9F5B-834E-1013-3744E17BE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7898B-48D2-1350-0B13-9C8DDA53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4739-500D-4C86-B775-51D57E43DA60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4E6EF-B87B-9A29-85CB-1E748705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1C36C-44BF-5BEA-E77A-9C52DFEF5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E8F5-0E30-4F75-9725-4000F7C025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972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1A753-B563-BCE6-DB95-86259F198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57ED7-C8A9-91D1-7405-410D9110E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56958-D0FB-7CD2-A86F-B3456449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4739-500D-4C86-B775-51D57E43DA60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06786-DE56-D6C1-EC6D-92E5A858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47BD8-4E81-7767-4860-60E63A9E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E8F5-0E30-4F75-9725-4000F7C025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704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38A3-DCF7-AD98-F142-1C35B809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28959-7522-45F4-4A59-3D12A201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6E0AE-A4E1-8117-4584-B6D2EF20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4739-500D-4C86-B775-51D57E43DA60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CA4BC-9733-0D78-FD0B-85A2A1C4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E4DBF-119D-132C-E8E0-BA7514BE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E8F5-0E30-4F75-9725-4000F7C025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286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1979-D4A8-8D7C-8B21-9B07205E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3FC7E-93E2-C358-C539-78557D279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38E3A-0EA5-3ED8-320D-C1F3DCC0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4739-500D-4C86-B775-51D57E43DA60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3A383-A515-D75C-31AA-F87D1C4A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73167-4498-42A3-B1AE-1CF3B6B3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E8F5-0E30-4F75-9725-4000F7C025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870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D947-44AF-6D8D-2AA5-9891AF1F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2CB2C-9560-CF69-1C7B-99732E1FD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59EE6-441E-503B-EAE7-C5F0A0B29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14EC6-EF57-57E2-512E-436FB53F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4739-500D-4C86-B775-51D57E43DA60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5CC2E-8AB5-3C23-F7B6-3F7123F9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BD3-B290-46E0-7FAD-6D33C5A54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E8F5-0E30-4F75-9725-4000F7C025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498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A2ED-926E-2A0B-B58F-6F1433B6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660E5-57C1-3523-3C67-6C419A530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DE103-60F4-0E20-E694-FEC8EA34D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F5265-284D-B38A-EB2B-1AAD368A9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5805C-021B-268B-4ADE-C8315AE05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B8BFD-B1F2-0CEA-ED9F-D649FF32F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4739-500D-4C86-B775-51D57E43DA60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45477-3B63-37B6-4E39-C56A17DF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8F82D7-FEFD-A24F-491E-8BFD3158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E8F5-0E30-4F75-9725-4000F7C025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247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B2597-ECE3-81F1-C104-D2EA9345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7F01F-D654-D2AE-0A59-6908B4DCA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4739-500D-4C86-B775-51D57E43DA60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12931-E1AD-AE54-89DB-1E30CCC6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D0897-6318-8B7E-548D-1BB8B7B3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E8F5-0E30-4F75-9725-4000F7C025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540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5C05C-F6B1-E726-C56F-40198334E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4739-500D-4C86-B775-51D57E43DA60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62EA29-68F5-9F54-0F89-3B7374C9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34B20-B92E-A8F9-9E03-26351B82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E8F5-0E30-4F75-9725-4000F7C025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938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735D-5F92-04D5-97E0-4290E2BEE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D7A6A-7E4C-F25C-165E-2236B67BC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5A22C-2F67-3370-A1DF-3CF198551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205E2-B0A5-EBD2-98C1-1F449335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4739-500D-4C86-B775-51D57E43DA60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EE997-B27F-AF59-480B-7EAFB8CF1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864B7-1A29-B5C6-3A8F-1D313D0A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E8F5-0E30-4F75-9725-4000F7C025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487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C511-ACF1-5577-5A63-28CA2EC0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5A89A-3947-0D1A-0E1B-E78A97A5C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21774-5CAD-5AB7-73D4-35CA1AC33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C5EAE-69B9-801F-3DDF-A07317B9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4739-500D-4C86-B775-51D57E43DA60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5BC98-B53B-9563-8338-04DAF62D6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23F11-70C1-11EE-5EF4-FD493817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E8F5-0E30-4F75-9725-4000F7C025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495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9E0F86-0120-741F-772A-93E701C8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10725-3E85-FC15-908B-4103FF57B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3D85A-F4DF-A1F7-27C5-B605063D0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44739-500D-4C86-B775-51D57E43DA60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03315-E96A-3688-E37B-15AB7CDA6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B5408-F386-61F1-CBF3-ADE5D4890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EE8F5-0E30-4F75-9725-4000F7C025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148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Using_CSS_variabl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HPL_2IsZlI?feature=oembe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onicframework.com/docs/component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F8EA-FE37-B665-0A0D-4D5996D51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268972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CA" sz="6700" b="1" i="0" dirty="0">
                <a:effectLst/>
                <a:latin typeface="Algerian" panose="04020705040A02060702" pitchFamily="82" charset="0"/>
              </a:rPr>
              <a:t>Introduction to Ionic Framework</a:t>
            </a:r>
            <a:br>
              <a:rPr lang="en-CA" b="1" i="0" dirty="0">
                <a:effectLst/>
                <a:latin typeface="Söhne"/>
              </a:rPr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718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000">
              <a:srgbClr val="002060"/>
            </a:gs>
            <a:gs pos="100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44817-6C92-045F-886E-7FA8D002F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580" y="552091"/>
            <a:ext cx="3600860" cy="5431536"/>
          </a:xfrm>
        </p:spPr>
        <p:txBody>
          <a:bodyPr>
            <a:normAutofit/>
          </a:bodyPr>
          <a:lstStyle/>
          <a:p>
            <a:r>
              <a:rPr lang="en-CA" sz="6000" b="1" i="0" dirty="0">
                <a:solidFill>
                  <a:schemeClr val="bg2">
                    <a:lumMod val="90000"/>
                  </a:schemeClr>
                </a:solidFill>
                <a:effectLst/>
                <a:latin typeface="Söhne"/>
              </a:rPr>
              <a:t>Styling and Theming</a:t>
            </a:r>
            <a:endParaRPr lang="en-CA" sz="6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1E5183-47D3-9383-2AD6-137522EB0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1.Default themes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The default theme uses a light background, but everything from the background color to the text color is fully customizable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2.CSS in Ionic</a:t>
            </a:r>
          </a:p>
          <a:p>
            <a:pPr marL="0" indent="0">
              <a:buNone/>
            </a:pPr>
            <a:r>
              <a:rPr lang="en-US" sz="2200" b="0" i="0" dirty="0">
                <a:solidFill>
                  <a:schemeClr val="bg1"/>
                </a:solidFill>
                <a:effectLst/>
              </a:rPr>
              <a:t>Theming Ionic apps is now easier than ever. Because the framework is built with CSS, it comes with pre-baked default styles which are extremely easy to change and modify. The Ionic Framework components are themed using </a:t>
            </a:r>
            <a:r>
              <a:rPr lang="en-US" sz="2200" b="0" i="0" u="none" strike="noStrike" dirty="0">
                <a:solidFill>
                  <a:schemeClr val="bg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 properties (variables)</a:t>
            </a:r>
            <a:r>
              <a:rPr lang="en-US" sz="2200" b="0" i="0" dirty="0">
                <a:solidFill>
                  <a:schemeClr val="bg1"/>
                </a:solidFill>
                <a:effectLst/>
              </a:rPr>
              <a:t>. CSS variables add dynamic values to an otherwise static language. This is something that has traditionally required a CSS preprocessor like Sass.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1009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2000">
              <a:schemeClr val="accent1">
                <a:lumMod val="67000"/>
              </a:schemeClr>
            </a:gs>
            <a:gs pos="29000">
              <a:srgbClr val="0070C0"/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A2941-BE78-E138-60CF-D21457E69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sz="6000" b="1" dirty="0">
                <a:latin typeface="Söhne"/>
              </a:rPr>
              <a:t>Testing and Debugging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9D788D9-1E48-DA50-1047-3487DE0576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875039"/>
              </p:ext>
            </p:extLst>
          </p:nvPr>
        </p:nvGraphicFramePr>
        <p:xfrm>
          <a:off x="374984" y="1398797"/>
          <a:ext cx="11442031" cy="5751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529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2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692D-8C14-BA5A-A915-ADA885A1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15" y="2148840"/>
            <a:ext cx="11799570" cy="3017520"/>
          </a:xfrm>
        </p:spPr>
        <p:txBody>
          <a:bodyPr>
            <a:normAutofit/>
          </a:bodyPr>
          <a:lstStyle/>
          <a:p>
            <a:pPr algn="ctr"/>
            <a:r>
              <a:rPr lang="en-CA" sz="7200" b="1" dirty="0">
                <a:latin typeface="Söhne"/>
              </a:rPr>
              <a:t>SIMPLE IONIC APPLICATION</a:t>
            </a:r>
            <a:br>
              <a:rPr lang="en-CA" sz="7200" b="1" dirty="0">
                <a:latin typeface="Söhne"/>
              </a:rPr>
            </a:br>
            <a:r>
              <a:rPr lang="en-CA" sz="1600" b="1" dirty="0">
                <a:latin typeface="Söhne"/>
              </a:rPr>
              <a:t>https://khushivekariya28.github.io/IonicApp/</a:t>
            </a:r>
          </a:p>
        </p:txBody>
      </p:sp>
    </p:spTree>
    <p:extLst>
      <p:ext uri="{BB962C8B-B14F-4D97-AF65-F5344CB8AC3E}">
        <p14:creationId xmlns:p14="http://schemas.microsoft.com/office/powerpoint/2010/main" val="16771711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000">
              <a:srgbClr val="002060"/>
            </a:gs>
            <a:gs pos="100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B89DC-313C-6F0B-EDF3-72DD44448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2" y="637676"/>
            <a:ext cx="3220329" cy="2027227"/>
          </a:xfrm>
        </p:spPr>
        <p:txBody>
          <a:bodyPr anchor="t">
            <a:normAutofit fontScale="90000"/>
          </a:bodyPr>
          <a:lstStyle/>
          <a:p>
            <a:r>
              <a:rPr lang="en-CA" sz="6000" b="1" i="0" dirty="0">
                <a:solidFill>
                  <a:srgbClr val="FFFFFF"/>
                </a:solidFill>
                <a:effectLst/>
                <a:latin typeface="Söhne"/>
              </a:rPr>
              <a:t>Resources</a:t>
            </a:r>
            <a:br>
              <a:rPr lang="en-CA" sz="4600" b="1" i="0" dirty="0">
                <a:solidFill>
                  <a:srgbClr val="FFFFFF"/>
                </a:solidFill>
                <a:effectLst/>
                <a:latin typeface="Söhne"/>
              </a:rPr>
            </a:br>
            <a:br>
              <a:rPr lang="en-CA" sz="4600" b="1" i="0" dirty="0">
                <a:solidFill>
                  <a:srgbClr val="FFFFFF"/>
                </a:solidFill>
                <a:effectLst/>
                <a:latin typeface="Söhne"/>
              </a:rPr>
            </a:br>
            <a:endParaRPr lang="en-CA" sz="46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A81CDE-B643-17EE-47C4-FB375AB12B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315420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208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E32F44-426B-EB4D-DA3F-1723B7AF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CA" sz="4800" b="1" dirty="0">
                <a:latin typeface="Söhne"/>
              </a:rPr>
              <a:t>A SMALL CLASS ACTIVITY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800EEA-BB5D-3B19-E5D3-CC7C33B6A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06933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7009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F6872CC8-FEB9-1B32-D211-6226FBC46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60251-B912-8459-30D0-BBDEC46D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5345303" cy="33110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E0F1D1-4375-531D-C67E-352A491799AC}"/>
              </a:ext>
            </a:extLst>
          </p:cNvPr>
          <p:cNvSpPr txBox="1"/>
          <p:nvPr/>
        </p:nvSpPr>
        <p:spPr>
          <a:xfrm>
            <a:off x="110414" y="6109858"/>
            <a:ext cx="3727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ighlight>
                  <a:srgbClr val="FFFF00"/>
                </a:highlight>
              </a:rPr>
              <a:t>Khushi Patel - 200539535</a:t>
            </a:r>
          </a:p>
          <a:p>
            <a:r>
              <a:rPr lang="en-CA" dirty="0">
                <a:highlight>
                  <a:srgbClr val="FFFF00"/>
                </a:highlight>
              </a:rPr>
              <a:t>Khushi </a:t>
            </a:r>
            <a:r>
              <a:rPr lang="en-CA" dirty="0" err="1">
                <a:highlight>
                  <a:srgbClr val="FFFF00"/>
                </a:highlight>
              </a:rPr>
              <a:t>Vekariya</a:t>
            </a:r>
            <a:r>
              <a:rPr lang="en-CA" dirty="0">
                <a:highlight>
                  <a:srgbClr val="FFFF00"/>
                </a:highlight>
              </a:rPr>
              <a:t> - 200543219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469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384C7460-5AFC-5938-4F8C-7EB9AC9EF2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017" b="871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270638-A9FE-130C-B787-F9AA1C12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853673"/>
            <a:ext cx="4353025" cy="4849296"/>
          </a:xfrm>
        </p:spPr>
        <p:txBody>
          <a:bodyPr>
            <a:normAutofit/>
          </a:bodyPr>
          <a:lstStyle/>
          <a:p>
            <a:r>
              <a:rPr lang="en-CA" sz="6000" b="1" i="0" dirty="0">
                <a:solidFill>
                  <a:schemeClr val="bg1"/>
                </a:solidFill>
                <a:effectLst/>
                <a:latin typeface="Söhne"/>
              </a:rPr>
              <a:t>What is Ionic?</a:t>
            </a:r>
            <a:br>
              <a:rPr lang="en-CA" sz="5400" b="1" i="0" dirty="0">
                <a:solidFill>
                  <a:schemeClr val="bg1"/>
                </a:solidFill>
                <a:effectLst/>
                <a:latin typeface="Söhne"/>
              </a:rPr>
            </a:br>
            <a:endParaRPr lang="en-CA" sz="5400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F01F82-94C8-0333-7356-C9240C0E5F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99083" y="853673"/>
            <a:ext cx="5715000" cy="500479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öhne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öhne"/>
              </a:rPr>
              <a:t>Definition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öhne"/>
              </a:rPr>
              <a:t>: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öhne"/>
              </a:rPr>
              <a:t>Ionic is an open-source framework for building cross-platform mobile applications using web technologies such as HTML, CSS, and JavaScript.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öhne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öhne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öhne"/>
              </a:rPr>
              <a:t>Features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öhne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öhne"/>
              </a:rPr>
              <a:t>Cross-platform development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öhne"/>
              </a:rPr>
              <a:t>Native-like UI components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öhne"/>
              </a:rPr>
              <a:t>Built on Angular framework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öhne"/>
              </a:rPr>
              <a:t>Access to native device features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sketch box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47625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rgbClr val="002060"/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BF355-349F-B713-695D-06B6B212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CA" sz="5400" b="1" i="0" dirty="0">
                <a:effectLst/>
                <a:latin typeface="Söhne"/>
              </a:rPr>
              <a:t>Why Ionic?</a:t>
            </a:r>
            <a:br>
              <a:rPr lang="en-CA" sz="5400" b="1" i="0" dirty="0">
                <a:effectLst/>
                <a:latin typeface="Söhne"/>
              </a:rPr>
            </a:br>
            <a:endParaRPr lang="en-CA" sz="5400" dirty="0"/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FACD8-96CE-98C3-8F45-334D292DC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0" i="0" dirty="0">
                <a:solidFill>
                  <a:schemeClr val="bg1"/>
                </a:solidFill>
                <a:effectLst/>
                <a:latin typeface="Söhne"/>
              </a:rPr>
              <a:t>Advantages: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bg1"/>
                </a:solidFill>
                <a:effectLst/>
                <a:latin typeface="Söhne"/>
              </a:rPr>
              <a:t>Single codebase for multiple platforms (iOS, Android,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bg1"/>
                </a:solidFill>
                <a:effectLst/>
                <a:latin typeface="Söhne"/>
              </a:rPr>
              <a:t>Faster development with web 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bg1"/>
                </a:solidFill>
                <a:effectLst/>
                <a:latin typeface="Söhne"/>
              </a:rPr>
              <a:t>Rich UI components for a native look and feel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bg1"/>
                </a:solidFill>
                <a:effectLst/>
                <a:latin typeface="Söhne"/>
              </a:rPr>
              <a:t>Extensive community support</a:t>
            </a:r>
          </a:p>
          <a:p>
            <a:endParaRPr lang="en-CA" sz="2200" dirty="0"/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4B0725DB-4B4B-F90A-E00D-3E305FB3C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34" r="1144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7687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chnological background">
            <a:extLst>
              <a:ext uri="{FF2B5EF4-FFF2-40B4-BE49-F238E27FC236}">
                <a16:creationId xmlns:a16="http://schemas.microsoft.com/office/drawing/2014/main" id="{51A97C1E-C307-19A1-1807-EAF9B312B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C04A9-DB77-F2B0-B7EF-75692782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en-CA" b="1" i="0" dirty="0">
                <a:effectLst/>
                <a:latin typeface="Söhne"/>
              </a:rPr>
              <a:t>Ionic Architecture</a:t>
            </a:r>
            <a:br>
              <a:rPr lang="en-CA" sz="3600" b="1" i="0" dirty="0">
                <a:effectLst/>
                <a:latin typeface="Söhne"/>
              </a:rPr>
            </a:br>
            <a:endParaRPr lang="en-CA" sz="360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86FB9-E5B0-6A9C-6A8E-968ABC18E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 b="0" i="0" dirty="0">
                <a:effectLst/>
                <a:latin typeface="Söhne"/>
              </a:rPr>
              <a:t>Components: </a:t>
            </a:r>
          </a:p>
          <a:p>
            <a:r>
              <a:rPr lang="en-CA" sz="2000" b="0" i="0" dirty="0">
                <a:effectLst/>
                <a:latin typeface="Söhne"/>
              </a:rPr>
              <a:t>Angular: Core framework for building web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b="0" i="0" dirty="0">
                <a:effectLst/>
                <a:latin typeface="Söhne"/>
              </a:rPr>
              <a:t>Ionic CLI: Command-line interface for development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b="0" i="0" dirty="0">
                <a:effectLst/>
                <a:latin typeface="Söhne"/>
              </a:rPr>
              <a:t>Capacitor/Cordova: Bridge to access native device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b="0" i="0" dirty="0">
                <a:effectLst/>
                <a:latin typeface="Söhne"/>
              </a:rPr>
              <a:t>UI Components: Pre-built components for building the app's user interface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74245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rgbClr val="002060"/>
            </a:gs>
            <a:gs pos="100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9029F-2AAB-141C-90E9-99512992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Söhne"/>
              </a:rPr>
              <a:t>Key features of Ionic Framework</a:t>
            </a:r>
            <a:endParaRPr lang="en-CA" b="1" dirty="0">
              <a:solidFill>
                <a:srgbClr val="FFFFFF"/>
              </a:solidFill>
              <a:latin typeface="Söhne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89FE4-CCD1-DF29-C558-892DB1139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Responsive Design: Adapts well to different devices and screen sizes.</a:t>
            </a:r>
          </a:p>
          <a:p>
            <a:r>
              <a:rPr lang="en-US" sz="1800" dirty="0">
                <a:solidFill>
                  <a:schemeClr val="bg1"/>
                </a:solidFill>
              </a:rPr>
              <a:t>Easy Creation: Simple setup for creating slides in the application.</a:t>
            </a:r>
          </a:p>
          <a:p>
            <a:r>
              <a:rPr lang="en-US" sz="1800" dirty="0">
                <a:solidFill>
                  <a:schemeClr val="bg1"/>
                </a:solidFill>
              </a:rPr>
              <a:t>Navigation Integration: Seamless integration with navigation features.</a:t>
            </a:r>
          </a:p>
          <a:p>
            <a:r>
              <a:rPr lang="en-US" sz="1800" dirty="0">
                <a:solidFill>
                  <a:schemeClr val="bg1"/>
                </a:solidFill>
              </a:rPr>
              <a:t>Pagination and Dots: Built-in support for pagination with navigation dots.</a:t>
            </a:r>
          </a:p>
          <a:p>
            <a:r>
              <a:rPr lang="en-US" sz="1800" dirty="0">
                <a:solidFill>
                  <a:schemeClr val="bg1"/>
                </a:solidFill>
              </a:rPr>
              <a:t>Swipe and Gesture Support: Intuitive navigation through swipe gestures.</a:t>
            </a:r>
          </a:p>
          <a:p>
            <a:r>
              <a:rPr lang="en-US" sz="1800" dirty="0">
                <a:solidFill>
                  <a:schemeClr val="bg1"/>
                </a:solidFill>
              </a:rPr>
              <a:t>Customization: Flexible styling and animation options for slides.</a:t>
            </a:r>
          </a:p>
          <a:p>
            <a:r>
              <a:rPr lang="en-US" sz="1800" dirty="0">
                <a:solidFill>
                  <a:schemeClr val="bg1"/>
                </a:solidFill>
              </a:rPr>
              <a:t>Looping and Autoplay: Supports automatic looping and autoplay features.</a:t>
            </a:r>
          </a:p>
          <a:p>
            <a:r>
              <a:rPr lang="en-US" sz="1800" dirty="0">
                <a:solidFill>
                  <a:schemeClr val="bg1"/>
                </a:solidFill>
              </a:rPr>
              <a:t>Dynamic Generation: Can dynamically generate slides based on data.</a:t>
            </a:r>
          </a:p>
          <a:p>
            <a:r>
              <a:rPr lang="en-US" sz="1800" dirty="0">
                <a:solidFill>
                  <a:schemeClr val="bg1"/>
                </a:solidFill>
              </a:rPr>
              <a:t>Events and Hooks: Triggers actions based on slide changes.</a:t>
            </a:r>
          </a:p>
          <a:p>
            <a:r>
              <a:rPr lang="en-US" sz="1800" dirty="0">
                <a:solidFill>
                  <a:schemeClr val="bg1"/>
                </a:solidFill>
              </a:rPr>
              <a:t>Performance Optimization: Ensures smooth transitions even in resource-constrained environments.</a:t>
            </a:r>
            <a:endParaRPr lang="en-CA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25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7000">
              <a:srgbClr val="002060"/>
            </a:gs>
            <a:gs pos="84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AAD49-C6B0-FA4A-7A9A-00DEC934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  <a:noFill/>
        </p:spPr>
        <p:txBody>
          <a:bodyPr anchor="t">
            <a:normAutofit/>
          </a:bodyPr>
          <a:lstStyle/>
          <a:p>
            <a:r>
              <a:rPr lang="en-CA" sz="4600" b="1" i="0" dirty="0">
                <a:solidFill>
                  <a:srgbClr val="FFFFFF"/>
                </a:solidFill>
                <a:effectLst/>
                <a:latin typeface="Söhne"/>
              </a:rPr>
              <a:t>Getting Started</a:t>
            </a:r>
            <a:br>
              <a:rPr lang="en-CA" sz="4600" b="1" i="0" dirty="0">
                <a:solidFill>
                  <a:srgbClr val="FFFFFF"/>
                </a:solidFill>
                <a:effectLst/>
                <a:latin typeface="Söhne"/>
              </a:rPr>
            </a:br>
            <a:endParaRPr lang="en-CA" sz="46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051D70-8DC8-ABD6-CB53-304F5E1E23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709780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5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3353">
              <a:srgbClr val="23407B"/>
            </a:gs>
            <a:gs pos="6000">
              <a:srgbClr val="002060"/>
            </a:gs>
            <a:gs pos="84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30858-1934-1AA0-A443-DAAD6E0D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54" y="1191125"/>
            <a:ext cx="6653795" cy="1503947"/>
          </a:xfrm>
        </p:spPr>
        <p:txBody>
          <a:bodyPr anchor="t">
            <a:normAutofit/>
          </a:bodyPr>
          <a:lstStyle/>
          <a:p>
            <a:r>
              <a:rPr lang="en-CA" sz="4000" b="1" i="0" dirty="0">
                <a:solidFill>
                  <a:schemeClr val="bg1"/>
                </a:solidFill>
                <a:effectLst/>
                <a:latin typeface="Söhne"/>
              </a:rPr>
              <a:t>Ionic CLI Commands</a:t>
            </a:r>
            <a:br>
              <a:rPr lang="en-CA" sz="4000" b="1" i="0" dirty="0">
                <a:solidFill>
                  <a:schemeClr val="bg1"/>
                </a:solidFill>
                <a:effectLst/>
                <a:latin typeface="Söhne"/>
              </a:rPr>
            </a:br>
            <a:endParaRPr lang="en-CA" sz="4000" dirty="0">
              <a:solidFill>
                <a:schemeClr val="bg1"/>
              </a:solidFill>
            </a:endParaRPr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558223AE-1315-2F31-239C-7459723618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531428"/>
              </p:ext>
            </p:extLst>
          </p:nvPr>
        </p:nvGraphicFramePr>
        <p:xfrm>
          <a:off x="324854" y="2695073"/>
          <a:ext cx="7074568" cy="3380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B868920F-3C89-4780-A399-2A0099F4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4572000" cy="6858001"/>
            <a:chOff x="7620000" y="-1"/>
            <a:chExt cx="4572000" cy="6858001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6BC9098-A1F2-42B4-B3CE-C89D727FA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48048" y="0"/>
              <a:ext cx="4543952" cy="6858000"/>
              <a:chOff x="7648048" y="0"/>
              <a:chExt cx="4543952" cy="685800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21BA563-EEB4-4E92-9277-DBB5C6315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99245BA-7784-4E0D-ABE1-A4FB596E4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F442D6D-30A3-40EA-ADD8-5313A3BB9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20000" y="-1"/>
              <a:ext cx="874716" cy="6858001"/>
              <a:chOff x="7620000" y="-1"/>
              <a:chExt cx="874716" cy="6858001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9E679B4-D12E-448A-8D8F-7183D6A2E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17E3CDF-0144-4FB2-A798-156EC310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blipFill dpi="0" rotWithShape="1">
                <a:blip r:embed="rId7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Picture 4" descr="A close up of words&#10;&#10;Description automatically generated">
            <a:extLst>
              <a:ext uri="{FF2B5EF4-FFF2-40B4-BE49-F238E27FC236}">
                <a16:creationId xmlns:a16="http://schemas.microsoft.com/office/drawing/2014/main" id="{63817344-CE58-0DE9-C59B-B995198EA93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23" b="17707"/>
          <a:stretch/>
        </p:blipFill>
        <p:spPr>
          <a:xfrm rot="5400000">
            <a:off x="6721642" y="1387642"/>
            <a:ext cx="6858000" cy="4082716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1878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CAD7B-6407-340E-9057-7E0EEE040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b="1" kern="1200" dirty="0">
                <a:solidFill>
                  <a:srgbClr val="FFFFFF"/>
                </a:solidFill>
                <a:latin typeface="Söhne"/>
              </a:rPr>
              <a:t>Creating Your First Ionic App</a:t>
            </a:r>
          </a:p>
        </p:txBody>
      </p:sp>
      <p:pic>
        <p:nvPicPr>
          <p:cNvPr id="4" name="Online Media 3" title="Build a Mobile App With Ionic - Part 1">
            <a:hlinkClick r:id="" action="ppaction://media"/>
            <a:extLst>
              <a:ext uri="{FF2B5EF4-FFF2-40B4-BE49-F238E27FC236}">
                <a16:creationId xmlns:a16="http://schemas.microsoft.com/office/drawing/2014/main" id="{3DDFD39E-8C9E-228E-2E83-17D718D6A42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02428" y="1387726"/>
            <a:ext cx="7225748" cy="408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7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4FD4AD3-7647-7B18-F4A6-3E2F3F8E0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84" r="-1" b="3660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4BD56-8D3A-A4B3-B127-F7DFC5EE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337446"/>
            <a:ext cx="5380002" cy="1672389"/>
          </a:xfrm>
        </p:spPr>
        <p:txBody>
          <a:bodyPr anchor="b">
            <a:noAutofit/>
          </a:bodyPr>
          <a:lstStyle/>
          <a:p>
            <a:r>
              <a:rPr lang="en-CA" sz="4800" b="1" i="0" dirty="0">
                <a:solidFill>
                  <a:schemeClr val="bg1"/>
                </a:solidFill>
                <a:effectLst/>
                <a:latin typeface="Söhne"/>
              </a:rPr>
              <a:t>Ionic UI Components</a:t>
            </a:r>
            <a:br>
              <a:rPr lang="en-CA" sz="4800" b="1" i="0" dirty="0">
                <a:solidFill>
                  <a:schemeClr val="bg1"/>
                </a:solidFill>
                <a:effectLst/>
                <a:latin typeface="Söhne"/>
              </a:rPr>
            </a:br>
            <a:endParaRPr lang="en-CA" sz="4800" dirty="0">
              <a:solidFill>
                <a:schemeClr val="bg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D7F33-5C5B-55BF-2D1C-87CC85613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055148" cy="320725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ystem-ui"/>
              </a:rPr>
              <a:t>Ionic apps are made of high-level building blocks called Components, which allow you to quickly construct the UI for your app. Ionic comes stock with a number of components, including cards, lists, and tabs.</a:t>
            </a:r>
            <a:endParaRPr lang="en-CA" sz="2400" dirty="0">
              <a:solidFill>
                <a:schemeClr val="bg1"/>
              </a:solidFill>
              <a:hlinkClick r:id="rId3"/>
            </a:endParaRPr>
          </a:p>
          <a:p>
            <a:pPr marL="0" indent="0">
              <a:buNone/>
            </a:pPr>
            <a:endParaRPr lang="en-CA" sz="2400" dirty="0">
              <a:solidFill>
                <a:schemeClr val="bg1"/>
              </a:solidFill>
              <a:hlinkClick r:id="rId3"/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bg1"/>
                </a:solidFill>
                <a:hlinkClick r:id="rId3"/>
              </a:rPr>
              <a:t>https://ionicframework.com/docs/components</a:t>
            </a:r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15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625</Words>
  <Application>Microsoft Office PowerPoint</Application>
  <PresentationFormat>Widescreen</PresentationFormat>
  <Paragraphs>81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Algerian</vt:lpstr>
      <vt:lpstr>Arial</vt:lpstr>
      <vt:lpstr>Calibri</vt:lpstr>
      <vt:lpstr>Calibri Light</vt:lpstr>
      <vt:lpstr>Söhne</vt:lpstr>
      <vt:lpstr>system-ui</vt:lpstr>
      <vt:lpstr>Office Theme</vt:lpstr>
      <vt:lpstr>Introduction to Ionic Framework </vt:lpstr>
      <vt:lpstr>What is Ionic? </vt:lpstr>
      <vt:lpstr>Why Ionic? </vt:lpstr>
      <vt:lpstr>Ionic Architecture </vt:lpstr>
      <vt:lpstr>Key features of Ionic Framework</vt:lpstr>
      <vt:lpstr>Getting Started </vt:lpstr>
      <vt:lpstr>Ionic CLI Commands </vt:lpstr>
      <vt:lpstr>Creating Your First Ionic App</vt:lpstr>
      <vt:lpstr>Ionic UI Components </vt:lpstr>
      <vt:lpstr>Styling and Theming</vt:lpstr>
      <vt:lpstr>Testing and Debugging</vt:lpstr>
      <vt:lpstr>SIMPLE IONIC APPLICATION https://khushivekariya28.github.io/IonicApp/</vt:lpstr>
      <vt:lpstr>Resources  </vt:lpstr>
      <vt:lpstr>A SMALL CLASS ACTIVITY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Ionic Framework </dc:title>
  <dc:creator>khushi</dc:creator>
  <cp:lastModifiedBy>Khushi Patel</cp:lastModifiedBy>
  <cp:revision>3</cp:revision>
  <dcterms:created xsi:type="dcterms:W3CDTF">2023-12-07T20:17:48Z</dcterms:created>
  <dcterms:modified xsi:type="dcterms:W3CDTF">2024-07-29T03:19:26Z</dcterms:modified>
</cp:coreProperties>
</file>