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27" r:id="rId9"/>
    <p:sldId id="4428" r:id="rId10"/>
    <p:sldId id="4429" r:id="rId11"/>
    <p:sldId id="4430" r:id="rId12"/>
    <p:sldId id="443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AppDeployToolkit/PSAppDeployToolk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" TargetMode="External"/><Relationship Id="rId5" Type="http://schemas.openxmlformats.org/officeDocument/2006/relationships/hyperlink" Target="https://openai.com/index/chatgpt/" TargetMode="External"/><Relationship Id="rId4" Type="http://schemas.openxmlformats.org/officeDocument/2006/relationships/hyperlink" Target="https://psappdeploytoolkit.com/docs/reference/functions/Show-ADTInstallationPromp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</a:t>
            </a:r>
            <a:r>
              <a:rPr lang="en-US" sz="28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DWS</a:t>
            </a:r>
            <a:endParaRPr lang="en-US" sz="2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Khushi Pandey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Insert Custom Actions in MSI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6B28D-9C86-A23F-186C-C6E33EECB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8A460E4-618C-DC75-2801-696A7CE950C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Function Breakdown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5B61C96-EFED-CB1B-9007-177C8D5C8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2D2C4A2-2424-FD8D-DE65-AEA1F53EDD5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5102B-2154-777C-1F10-1B20B43D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5B1A01-6DB2-5130-D974-9B7977E5640C}"/>
              </a:ext>
            </a:extLst>
          </p:cNvPr>
          <p:cNvSpPr txBox="1"/>
          <p:nvPr/>
        </p:nvSpPr>
        <p:spPr>
          <a:xfrm>
            <a:off x="273074" y="1354574"/>
            <a:ext cx="5934686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- Show-ADTInstallationPrompt: User choice for setup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- Show-ADTInstallationWelcome: Closes apps safely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- Show-ADTInstallationProgress: Status bar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- Show-ADTDialogBox: Important warnings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- Show-ADTBalloonTip: Non-intrusive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45088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E7E9B-89DC-FAFC-399A-52DFAE87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70E0A4BD-6DE7-2FA9-0B9F-2EAF1F2074B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Analysis Result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566CCBD-3A1F-A935-F2B7-16139C752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1C5EC2D-6404-2D21-A3BA-E0CD78D6746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66AF0-0C36-0EAB-1E17-462DE294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5227F-22CD-EA99-73EB-9D3B8FD40C31}"/>
              </a:ext>
            </a:extLst>
          </p:cNvPr>
          <p:cNvSpPr txBox="1"/>
          <p:nvPr/>
        </p:nvSpPr>
        <p:spPr>
          <a:xfrm>
            <a:off x="273074" y="1354574"/>
            <a:ext cx="5335246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Execution: Prompts and logic worked as expected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User Interaction: Smooth experience</a:t>
            </a:r>
          </a:p>
          <a:p>
            <a:pPr>
              <a:lnSpc>
                <a:spcPct val="2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Performance: Low resource use, stable deployment</a:t>
            </a:r>
          </a:p>
        </p:txBody>
      </p:sp>
    </p:spTree>
    <p:extLst>
      <p:ext uri="{BB962C8B-B14F-4D97-AF65-F5344CB8AC3E}">
        <p14:creationId xmlns:p14="http://schemas.microsoft.com/office/powerpoint/2010/main" val="245911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CEB6-F530-9FB7-B301-C589287F3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F0F8BC1-EA2D-3B5B-46FC-4CE6B8E0932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Resources/References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A40158A-D08D-1860-4DD4-FC65B9F75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DA196A3-32F1-4C19-1FF2-B097F163317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34D1-E447-07F4-022A-AC668045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E7611-E62E-6159-26A1-C42E6B1D3317}"/>
              </a:ext>
            </a:extLst>
          </p:cNvPr>
          <p:cNvSpPr txBox="1"/>
          <p:nvPr/>
        </p:nvSpPr>
        <p:spPr>
          <a:xfrm>
            <a:off x="273074" y="1354574"/>
            <a:ext cx="6574766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https://github.com/PSAppDeployToolkit/PSAppDeployToolkit</a:t>
            </a:r>
            <a:endParaRPr lang="en-IN" dirty="0">
              <a:solidFill>
                <a:srgbClr val="0187C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https://psappdeploytoolkit.com/docs/reference/functions/Show-ADTInstallationPrompt</a:t>
            </a:r>
            <a:endParaRPr lang="en-IN" dirty="0">
              <a:solidFill>
                <a:srgbClr val="0187C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https://openai.com/index/chatgpt/</a:t>
            </a:r>
            <a:endParaRPr lang="en-IN" dirty="0">
              <a:solidFill>
                <a:srgbClr val="0187CC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</a:t>
            </a:r>
            <a:endParaRPr lang="en-IN" dirty="0">
              <a:solidFill>
                <a:srgbClr val="0187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7154420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Custom actions can be added to an MSI installer to run PowerShell scripts, CMD commands, executables, or other logic either before, during, or after the installation or uninstallation process.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This approach offers powerful flexibility for customizing application deployment, but it should be used cautiously to avoid potential system issues.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7598FC-3FDB-426C-CEA8-336298499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458" y="1288930"/>
            <a:ext cx="417253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A44F0-8BDE-CD45-CB36-13F4600D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228F65A-A2C6-E977-694B-AA0679F6F97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Project Requirement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5800CEF-A921-654B-0A8C-DFB32E077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5B8CE7E-EF48-B73B-7012-CB2A29A785B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F3C8-DE14-5355-0550-36F3898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05C60-6B4D-2071-EDFA-DC1062E890CD}"/>
              </a:ext>
            </a:extLst>
          </p:cNvPr>
          <p:cNvSpPr txBox="1"/>
          <p:nvPr/>
        </p:nvSpPr>
        <p:spPr>
          <a:xfrm>
            <a:off x="273075" y="1354574"/>
            <a:ext cx="6015430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Windows Operating System(Windows 10/11)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PowerShell ISE or PowerShell Console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PowerShell App Deployment Toolkit (PSADT)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Basic Knowledge of scripting in PowerShell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Optional : Notepad++ or Visual Studio Code for script editing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0D86D-2E6C-3858-E6EC-19BF8920B9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4"/>
          <a:stretch>
            <a:fillRect/>
          </a:stretch>
        </p:blipFill>
        <p:spPr bwMode="auto">
          <a:xfrm>
            <a:off x="5744845" y="1099036"/>
            <a:ext cx="5731510" cy="4924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3853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44252-8AC1-A451-401D-836686DF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CF02951-9D05-B167-B4CA-8788276411AA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Tools and Technologies Used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77DB830-08CB-8FE4-F7DE-07558D361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1113C7A-AB64-B864-F959-74331DA089E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10D8-47CA-5E11-EAD2-99D85AC7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855A31-D7C6-AA0D-8EE4-9B0E48D314AF}"/>
              </a:ext>
            </a:extLst>
          </p:cNvPr>
          <p:cNvSpPr txBox="1"/>
          <p:nvPr/>
        </p:nvSpPr>
        <p:spPr>
          <a:xfrm>
            <a:off x="273075" y="1354574"/>
            <a:ext cx="8710504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PowerShell &amp; ISE – An essential Integrated Development Environment providing a robust environment for writing PowerShell scripts efficiently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PSAppDeployToolkit – A comprehensive toolkit that significantly enhances PowerShell’s capabilities by providing pre-built functions.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Windows 10 VM - Safe testing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Task Manager/System Tray – Utilize these system components to effectively  test and confirm the proper display and behavior of visual notifications, including critical ballon tips</a:t>
            </a:r>
          </a:p>
        </p:txBody>
      </p:sp>
    </p:spTree>
    <p:extLst>
      <p:ext uri="{BB962C8B-B14F-4D97-AF65-F5344CB8AC3E}">
        <p14:creationId xmlns:p14="http://schemas.microsoft.com/office/powerpoint/2010/main" val="368689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4834-1A55-E142-94F0-39072A423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1C52B39-3231-97F0-C189-55C38D596797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</a:rPr>
              <a:t>Architecture Diagram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1A97A6D-B657-354D-9638-B0ED184FE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2B36C31-6561-1A0E-B893-08D72FF17B0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D193-C74D-D946-1961-37744216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483780-85A7-0755-DA73-F47A096D4D0C}"/>
              </a:ext>
            </a:extLst>
          </p:cNvPr>
          <p:cNvSpPr txBox="1"/>
          <p:nvPr/>
        </p:nvSpPr>
        <p:spPr>
          <a:xfrm>
            <a:off x="273074" y="1354574"/>
            <a:ext cx="855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</a:rPr>
              <a:t>MSI → PowerShell Script → PSADT → Execution → GUI + Deployment Actions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57648-565B-A1E9-C187-231529D5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421" y="496605"/>
            <a:ext cx="3769895" cy="3650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CE3103-6DB5-D9E0-DB3C-F5B56A735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678" y="4209742"/>
            <a:ext cx="3124200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99C8E1-C3F2-CCF2-E00C-E406E26165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655"/>
          <a:stretch>
            <a:fillRect/>
          </a:stretch>
        </p:blipFill>
        <p:spPr>
          <a:xfrm>
            <a:off x="940217" y="2758283"/>
            <a:ext cx="6173061" cy="188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37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BB4D0-0834-7BB6-45D5-C54D7ED08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44F5BAF-E006-EDF1-DEBA-5AEC053A80A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</a:rPr>
              <a:t>Usage Process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FB1E9DD-9897-B2FA-B4C4-79CE32238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CE2A326-EF26-8CB3-0FC8-6D36F16F5B9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48-BAB9-858C-4FFD-C3EA2796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5B4C7-456F-1660-513F-CA020096A934}"/>
              </a:ext>
            </a:extLst>
          </p:cNvPr>
          <p:cNvSpPr txBox="1"/>
          <p:nvPr/>
        </p:nvSpPr>
        <p:spPr>
          <a:xfrm>
            <a:off x="273074" y="1354574"/>
            <a:ext cx="6769409" cy="3895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</a:rPr>
              <a:t>Install PSADT and extract it to a working directory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</a:rPr>
              <a:t>Open PowerShell ISE and load the Add-AppDevPackage.ps1 script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</a:rPr>
              <a:t>Modify the script to insert custom GUI interactions using these PSADT commands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</a:rPr>
              <a:t>Run the script in PowerShell to test custom actions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</a:rPr>
              <a:t>Verify behaviour during install, uninstall or error scenarios </a:t>
            </a:r>
          </a:p>
        </p:txBody>
      </p:sp>
    </p:spTree>
    <p:extLst>
      <p:ext uri="{BB962C8B-B14F-4D97-AF65-F5344CB8AC3E}">
        <p14:creationId xmlns:p14="http://schemas.microsoft.com/office/powerpoint/2010/main" val="34238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8EBA3-645E-D642-88F1-DB5F2CB95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AF45B4F-A8FA-357C-1F1E-CD658EC5874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Execution Overview 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61D3FA0-8820-BF18-1067-FF12024D3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AA312D8-2434-C276-6074-A57AF6AD0C7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CD9B-DEF8-4EEF-8ABE-96250E3E0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50A75-1758-ED37-5A13-50C48FA7230A}"/>
              </a:ext>
            </a:extLst>
          </p:cNvPr>
          <p:cNvSpPr txBox="1"/>
          <p:nvPr/>
        </p:nvSpPr>
        <p:spPr>
          <a:xfrm>
            <a:off x="273074" y="1354574"/>
            <a:ext cx="9721157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- Show-ADTInstallationPrompt - Displays a </a:t>
            </a:r>
            <a:r>
              <a:rPr lang="en-US" b="1" dirty="0">
                <a:solidFill>
                  <a:srgbClr val="0187CC"/>
                </a:solidFill>
                <a:latin typeface="HK Grotesk"/>
              </a:rPr>
              <a:t>custom interactive prompt</a:t>
            </a:r>
            <a:r>
              <a:rPr lang="en-US" dirty="0">
                <a:solidFill>
                  <a:srgbClr val="0187CC"/>
                </a:solidFill>
                <a:latin typeface="HK Grotesk"/>
              </a:rPr>
              <a:t> window (GUI) with a message and up to three buttons (e.g., Yes/No/Cancel or custom text).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- Show-ADTInstallationWelcome - Displays a </a:t>
            </a:r>
            <a:r>
              <a:rPr lang="en-US" b="1" dirty="0">
                <a:solidFill>
                  <a:srgbClr val="0187CC"/>
                </a:solidFill>
                <a:latin typeface="HK Grotesk"/>
              </a:rPr>
              <a:t>welcome dialog box</a:t>
            </a:r>
            <a:r>
              <a:rPr lang="en-US" dirty="0">
                <a:solidFill>
                  <a:srgbClr val="0187CC"/>
                </a:solidFill>
                <a:latin typeface="HK Grotesk"/>
              </a:rPr>
              <a:t> with instructions or warnings and automatically detects if specific applications need to be closed before continuing.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- Show-ADTInstallationProgress - Displays a </a:t>
            </a:r>
            <a:r>
              <a:rPr lang="en-US" b="1" dirty="0">
                <a:solidFill>
                  <a:srgbClr val="0187CC"/>
                </a:solidFill>
                <a:latin typeface="HK Grotesk"/>
              </a:rPr>
              <a:t>progress window</a:t>
            </a:r>
            <a:r>
              <a:rPr lang="en-US" dirty="0">
                <a:solidFill>
                  <a:srgbClr val="0187CC"/>
                </a:solidFill>
                <a:latin typeface="HK Grotesk"/>
              </a:rPr>
              <a:t> with a customizable message showing that installation is in progress.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- Show-ADTDialogBox- Displays a </a:t>
            </a:r>
            <a:r>
              <a:rPr lang="en-US" b="1" dirty="0">
                <a:solidFill>
                  <a:srgbClr val="0187CC"/>
                </a:solidFill>
                <a:latin typeface="HK Grotesk"/>
              </a:rPr>
              <a:t>custom dialog box</a:t>
            </a:r>
            <a:r>
              <a:rPr lang="en-US" dirty="0">
                <a:solidFill>
                  <a:srgbClr val="0187CC"/>
                </a:solidFill>
                <a:latin typeface="HK Grotesk"/>
              </a:rPr>
              <a:t> with OK/Cancel buttons, custom icons, and optional timeouts.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- Show-ADTBalloonTip - Displays a </a:t>
            </a:r>
            <a:r>
              <a:rPr lang="en-US" b="1" dirty="0">
                <a:solidFill>
                  <a:srgbClr val="0187CC"/>
                </a:solidFill>
                <a:latin typeface="HK Grotesk"/>
              </a:rPr>
              <a:t>balloon notification</a:t>
            </a:r>
            <a:r>
              <a:rPr lang="en-US" dirty="0">
                <a:solidFill>
                  <a:srgbClr val="0187CC"/>
                </a:solidFill>
                <a:latin typeface="HK Grotesk"/>
              </a:rPr>
              <a:t> in the Windows system tray with a message, icon, and title.</a:t>
            </a:r>
          </a:p>
        </p:txBody>
      </p:sp>
    </p:spTree>
    <p:extLst>
      <p:ext uri="{BB962C8B-B14F-4D97-AF65-F5344CB8AC3E}">
        <p14:creationId xmlns:p14="http://schemas.microsoft.com/office/powerpoint/2010/main" val="345002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CDE7E-3B65-7E0A-C567-DBB73A07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51B2886-E5DB-F944-819D-A0ED691D603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Output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6EB43AA-F6B2-F070-0F2B-FF921F1A2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AABE1AB-0F92-CD84-FB72-E0D47648F6B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5BE87-BC4E-9BBA-BE39-4EDA11A0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4FE308-B599-3471-CBCB-C392EF81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786" y="766147"/>
            <a:ext cx="8449854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70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7987C-FA17-37EE-7017-18A3E1FF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318C4E0-B42F-7A83-5092-5BB3CAA894EA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Task Performed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60DCCC8C-7279-ED5C-A73C-01533A8E3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6B0FA10-0DD5-3D7D-86F2-745A511F093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36274-AE80-0D59-D214-A668313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E1383-8557-A0F6-39A5-AA4C75DCBB7A}"/>
              </a:ext>
            </a:extLst>
          </p:cNvPr>
          <p:cNvSpPr txBox="1"/>
          <p:nvPr/>
        </p:nvSpPr>
        <p:spPr>
          <a:xfrm>
            <a:off x="273074" y="1354574"/>
            <a:ext cx="521332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</a:rPr>
              <a:t>Created scripts for user prompts and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</a:rPr>
              <a:t>Example: Show-ADTInstallationPrompt with message and buttons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</a:rPr>
              <a:t>Close conflicting apps before install using Show-InstallationWelcome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47031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595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khushi pandey</cp:lastModifiedBy>
  <cp:revision>12</cp:revision>
  <dcterms:created xsi:type="dcterms:W3CDTF">2024-05-04T13:11:57Z</dcterms:created>
  <dcterms:modified xsi:type="dcterms:W3CDTF">2025-06-18T11:17:25Z</dcterms:modified>
</cp:coreProperties>
</file>