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4421" r:id="rId3"/>
    <p:sldId id="4424" r:id="rId4"/>
    <p:sldId id="4425" r:id="rId5"/>
    <p:sldId id="4426" r:id="rId6"/>
    <p:sldId id="4427" r:id="rId7"/>
    <p:sldId id="4428" r:id="rId8"/>
    <p:sldId id="4429" r:id="rId9"/>
    <p:sldId id="4430" r:id="rId10"/>
    <p:sldId id="4431" r:id="rId11"/>
    <p:sldId id="443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xtoolset/wix3/releases(Wi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eveloper.microsoft.com/en-us/windows/downloads/windows-sd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DWS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574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17th June &amp; 18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June  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 Khushi Pandey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7735036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-  Embedding License File into MSI Installer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CE70F-36B8-03C4-8A4D-171D05782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B266EF69-425F-284C-4E9B-123B161355B1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Final Outcome &amp; Validation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253D068-8C67-E826-F056-ABB152C4D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F505D4CE-F956-38DC-95CB-9B07B9C1883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C3CC6-75C2-9148-B145-0E8594CF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519A6-009E-6056-5628-A170A5E6014D}"/>
              </a:ext>
            </a:extLst>
          </p:cNvPr>
          <p:cNvSpPr txBox="1"/>
          <p:nvPr/>
        </p:nvSpPr>
        <p:spPr>
          <a:xfrm>
            <a:off x="273074" y="1354574"/>
            <a:ext cx="5086003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License file embedded successfully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MSI works as expected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Validated by reinstallation and folder checks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2523E2-B5D4-F9D9-EF19-39E745C9E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917" y="1457346"/>
            <a:ext cx="5269908" cy="36586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753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02362-0ACB-6611-B765-26AF01B74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81DA3FC9-CBD0-2201-D815-0EDBEB0A5124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dirty="0">
                <a:solidFill>
                  <a:srgbClr val="0187CC"/>
                </a:solidFill>
              </a:rPr>
              <a:t>Resources reference Links to download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4D41275-A937-82DB-6E44-8C4BF5B4C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753CD8B-B2B3-0A23-34FF-3F079CABF07B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DF631-2161-60D4-04FF-C5E8F189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859E8F-B6E1-8E6F-D96A-44E6879E0DD6}"/>
              </a:ext>
            </a:extLst>
          </p:cNvPr>
          <p:cNvSpPr txBox="1"/>
          <p:nvPr/>
        </p:nvSpPr>
        <p:spPr>
          <a:xfrm>
            <a:off x="273074" y="1354574"/>
            <a:ext cx="7354641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187CC"/>
                </a:solidFill>
                <a:latin typeface="HK Grotesk"/>
              </a:rPr>
              <a:t>Download </a:t>
            </a:r>
            <a:r>
              <a:rPr lang="en-IN" b="1" dirty="0">
                <a:solidFill>
                  <a:srgbClr val="0187CC"/>
                </a:solidFill>
                <a:latin typeface="HK Grotesk"/>
              </a:rPr>
              <a:t>wix314.exe</a:t>
            </a:r>
            <a:r>
              <a:rPr lang="en-IN" dirty="0">
                <a:solidFill>
                  <a:srgbClr val="0187CC"/>
                </a:solidFill>
                <a:latin typeface="HK Grotesk"/>
              </a:rPr>
              <a:t> from </a:t>
            </a:r>
            <a:r>
              <a:rPr lang="en-IN" u="sng" dirty="0">
                <a:solidFill>
                  <a:srgbClr val="0187CC"/>
                </a:solidFill>
                <a:latin typeface="HK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https://github.com/wixtoolset/wix3/releases(Wix</a:t>
            </a:r>
            <a:r>
              <a:rPr lang="en-IN" u="sng" dirty="0">
                <a:solidFill>
                  <a:srgbClr val="0187CC"/>
                </a:solidFill>
                <a:latin typeface="HK Grotesk"/>
              </a:rPr>
              <a:t> toolset)</a:t>
            </a:r>
          </a:p>
          <a:p>
            <a:pPr>
              <a:lnSpc>
                <a:spcPct val="150000"/>
              </a:lnSpc>
            </a:pPr>
            <a:endParaRPr lang="en-IN" dirty="0">
              <a:solidFill>
                <a:srgbClr val="0187CC"/>
              </a:solidFill>
              <a:latin typeface="HK Grotesk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187CC"/>
                </a:solidFill>
                <a:latin typeface="HK Grotesk"/>
              </a:rPr>
              <a:t>Open </a:t>
            </a:r>
            <a:r>
              <a:rPr lang="en-IN" u="sng" dirty="0">
                <a:solidFill>
                  <a:srgbClr val="0187CC"/>
                </a:solidFill>
                <a:latin typeface="HK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https://developer.microsoft.com/en-us/windows/downloads/windows-sdk/</a:t>
            </a:r>
            <a:r>
              <a:rPr lang="en-IN" dirty="0">
                <a:solidFill>
                  <a:srgbClr val="0187CC"/>
                </a:solidFill>
                <a:latin typeface="HK Grotesk"/>
              </a:rPr>
              <a:t> (Orca</a:t>
            </a:r>
            <a:r>
              <a:rPr lang="en-IN" dirty="0"/>
              <a:t>)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14309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Introduction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85236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Slide details here The project focuses on modifying an MSI installer to embed a license file(license.key) into the appropriate </a:t>
            </a:r>
            <a:r>
              <a:rPr lang="en-IN" dirty="0">
                <a:solidFill>
                  <a:srgbClr val="0187CC"/>
                </a:solidFill>
                <a:latin typeface="HK Grotesk"/>
              </a:rPr>
              <a:t>installation directory. This ensures that when the application is installed, the license file is automatically placed in the specified folder without manual user intervention.</a:t>
            </a:r>
          </a:p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193FCC-ECE9-422B-FEF7-443F76C21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6" y="3397474"/>
            <a:ext cx="3791479" cy="2927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A9DEB-8884-B193-8E3B-71367DBFB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7196" y="3149619"/>
            <a:ext cx="3762900" cy="284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10ED4-D0AF-BF43-3E0B-E8EDAFE06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8B5E14B9-31A3-196E-665E-B2DE446EFCBB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Project Requirements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BDB15C6-F6DC-8F29-5C00-108015A3D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4BCC2B2-7403-9829-A0D4-C9E12493C68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72A72-F8F3-542A-79E0-A93EF5D2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78837E-39F0-55B9-4327-5645D984C0F2}"/>
              </a:ext>
            </a:extLst>
          </p:cNvPr>
          <p:cNvSpPr txBox="1"/>
          <p:nvPr/>
        </p:nvSpPr>
        <p:spPr>
          <a:xfrm>
            <a:off x="273075" y="1354574"/>
            <a:ext cx="68569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187CC"/>
                </a:solidFill>
                <a:latin typeface="HK Grotesk"/>
              </a:rPr>
              <a:t>Orca Editor (via Windows SDK) (Run as administrator)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187CC"/>
                </a:solidFill>
                <a:latin typeface="HK Grotesk"/>
              </a:rPr>
              <a:t>WiX Toolset (wix314.exe)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187CC"/>
                </a:solidFill>
                <a:latin typeface="HK Grotesk"/>
              </a:rPr>
              <a:t>Dummy MSI: DummyProduct.msi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187CC"/>
                </a:solidFill>
                <a:latin typeface="HK Grotesk"/>
              </a:rPr>
              <a:t>License Key File: license.key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187CC"/>
                </a:solidFill>
                <a:latin typeface="HK Grotesk"/>
              </a:rPr>
              <a:t>Folder: C:\Users\sachi\Documents\Project2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187CC"/>
                </a:solidFill>
                <a:latin typeface="HK Grotesk"/>
              </a:rPr>
              <a:t>Text editor and Developer Command Prompt (Run as administrator)</a:t>
            </a:r>
            <a:endParaRPr lang="en-US" dirty="0">
              <a:solidFill>
                <a:srgbClr val="0187CC"/>
              </a:solidFill>
              <a:latin typeface="HK Grotesk"/>
            </a:endParaRPr>
          </a:p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53743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7D5A1-0B9E-C84B-E353-C2B94F677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CB6BA3CB-3713-2FEE-97B9-A9A55B004EC9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b="1" dirty="0">
                <a:solidFill>
                  <a:srgbClr val="0187CC"/>
                </a:solidFill>
                <a:latin typeface="HK Grotesk"/>
              </a:rPr>
              <a:t>Technologies / Tools Used</a:t>
            </a:r>
            <a:endParaRPr lang="en-US" sz="3200" b="1" dirty="0">
              <a:solidFill>
                <a:srgbClr val="0187CC"/>
              </a:solidFill>
              <a:latin typeface="HK Grotesk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5BC0460-53E6-7500-76E7-14B830C5C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D988707-39F7-CDA3-F2AF-01E8A81D475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8DC8-C228-2B7B-9B5C-E1EEC131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E9D84-F719-A4E9-8A80-3BF64412076D}"/>
              </a:ext>
            </a:extLst>
          </p:cNvPr>
          <p:cNvSpPr txBox="1"/>
          <p:nvPr/>
        </p:nvSpPr>
        <p:spPr>
          <a:xfrm>
            <a:off x="273075" y="1354574"/>
            <a:ext cx="413256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Orca Editor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WiX Toolset: Candle &amp; Light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PowerShell / Command Prompt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Notepad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Windows 10 OS</a:t>
            </a:r>
          </a:p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1F709D-6DBC-2B90-E18A-508DFCC87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5918" y="1309391"/>
            <a:ext cx="4220164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2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19135-DAE4-54C4-A2C7-F7F19DB8A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CC4CBF2B-189D-02BF-07EE-D15029DA447C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Task Summary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07F993A-D6C4-74B7-0D5E-8EC59C768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6A9CBC9C-9D1E-6916-A8BB-E52828DB94C7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BD2C3-6F1D-1D2F-4B94-19D81ECE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608BDE-0E2C-30B0-773C-1F8820A9F50A}"/>
              </a:ext>
            </a:extLst>
          </p:cNvPr>
          <p:cNvSpPr txBox="1"/>
          <p:nvPr/>
        </p:nvSpPr>
        <p:spPr>
          <a:xfrm>
            <a:off x="273074" y="1354574"/>
            <a:ext cx="4634591" cy="275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Installed Orca and WiX Toolset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Configured .wxs file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Built updated MSI with embedded license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Tested installer output for validation</a:t>
            </a:r>
          </a:p>
        </p:txBody>
      </p:sp>
    </p:spTree>
    <p:extLst>
      <p:ext uri="{BB962C8B-B14F-4D97-AF65-F5344CB8AC3E}">
        <p14:creationId xmlns:p14="http://schemas.microsoft.com/office/powerpoint/2010/main" val="543988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BF7EF-AD82-B351-12F1-B20E5B673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E4E15DD7-FCCA-1491-3506-41F70555162B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Steps 1-5: Setup &amp; File Prep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98D7BD1A-39B3-5D91-AE7A-9D6CA8F31D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F193F61-C0DB-5B2C-9873-415C7C17CB0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18AF5-99FF-79D9-878E-CD6CFBF8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2FDC8-E6E8-902F-EE7A-F137E739DAF3}"/>
              </a:ext>
            </a:extLst>
          </p:cNvPr>
          <p:cNvSpPr txBox="1"/>
          <p:nvPr/>
        </p:nvSpPr>
        <p:spPr>
          <a:xfrm>
            <a:off x="273074" y="1354574"/>
            <a:ext cx="4877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dirty="0">
                <a:solidFill>
                  <a:srgbClr val="0187CC"/>
                </a:solidFill>
              </a:rPr>
              <a:t>1. Install Orca via Windows SDK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187CC"/>
                </a:solidFill>
              </a:rPr>
              <a:t>2. Install WiX Toolset (wix314.exe)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187CC"/>
                </a:solidFill>
              </a:rPr>
              <a:t>3. Extract DummyProduct.msi to Project2 folder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187CC"/>
                </a:solidFill>
              </a:rPr>
              <a:t>4. Create license.key in Notepad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187CC"/>
                </a:solidFill>
              </a:rPr>
              <a:t>5. Use candle/light commands to build MSI</a:t>
            </a:r>
          </a:p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F9520-BED0-FEF3-ABA2-C78E4A429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874" y="4374387"/>
            <a:ext cx="3096057" cy="1723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E9D8D3-A9FE-DC2D-E4F8-25A8F2128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357" y="1195288"/>
            <a:ext cx="6220295" cy="42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8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236C6-9AEA-3FA3-147D-F44C893B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D15E627F-88ED-D60E-8377-7EAA5ADDDC6B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b="1" dirty="0">
                <a:solidFill>
                  <a:srgbClr val="0187CC"/>
                </a:solidFill>
                <a:latin typeface="HK Grotesk Bold"/>
              </a:rPr>
              <a:t>Steps 6-10: Embedding License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C284CBB-69AD-E8CF-E104-75D364323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00784DD-E775-EC6F-F55E-D10B3EB8BB9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8589B-084A-4794-F75A-D86BB461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B8C9D-1114-DC62-1F28-20E35B7B8C87}"/>
              </a:ext>
            </a:extLst>
          </p:cNvPr>
          <p:cNvSpPr txBox="1"/>
          <p:nvPr/>
        </p:nvSpPr>
        <p:spPr>
          <a:xfrm>
            <a:off x="431513" y="1724964"/>
            <a:ext cx="5988829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6. Open MSI with Orca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7. Add row in 'File' table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8. Match entries with .wxs file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9. Save and close MSI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0187CC"/>
                </a:solidFill>
                <a:latin typeface="HK Grotesk"/>
              </a:rPr>
              <a:t>10. Run installer and verify license placement</a:t>
            </a:r>
          </a:p>
        </p:txBody>
      </p:sp>
    </p:spTree>
    <p:extLst>
      <p:ext uri="{BB962C8B-B14F-4D97-AF65-F5344CB8AC3E}">
        <p14:creationId xmlns:p14="http://schemas.microsoft.com/office/powerpoint/2010/main" val="358868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FE735-D5A4-BDB5-0868-5FA86432D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6AC93F8F-D4B7-6B0F-CB41-1D63A282998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b="1" dirty="0">
                <a:solidFill>
                  <a:srgbClr val="0187CC"/>
                </a:solidFill>
                <a:latin typeface="HK Grotesk"/>
              </a:rPr>
              <a:t>Execution Process Overview</a:t>
            </a:r>
            <a:endParaRPr lang="en-US" sz="3200" b="1" dirty="0">
              <a:solidFill>
                <a:srgbClr val="0187CC"/>
              </a:solidFill>
              <a:latin typeface="HK Grotesk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A1F926C-D9E3-0218-922C-7C839448A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E9007A0-4341-D542-60B9-851A1591A516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EE3F-2FA1-934E-AC86-942DC7D9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6DD85E-F42F-0934-19D4-158787E88AE7}"/>
              </a:ext>
            </a:extLst>
          </p:cNvPr>
          <p:cNvSpPr txBox="1"/>
          <p:nvPr/>
        </p:nvSpPr>
        <p:spPr>
          <a:xfrm>
            <a:off x="273075" y="1354574"/>
            <a:ext cx="6259403" cy="4207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dirty="0">
                <a:solidFill>
                  <a:srgbClr val="0187CC"/>
                </a:solidFill>
              </a:rPr>
              <a:t>1.Preparation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187CC"/>
                </a:solidFill>
              </a:rPr>
              <a:t>-&gt;Set up folder: C:\Users\sachi\Documents\Project2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187CC"/>
                </a:solidFill>
              </a:rPr>
              <a:t>2.Open Developer Command Prompt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187CC"/>
                </a:solidFill>
              </a:rPr>
              <a:t>-&gt;Candle </a:t>
            </a:r>
            <a:r>
              <a:rPr lang="en-IN" dirty="0" err="1">
                <a:solidFill>
                  <a:srgbClr val="0187CC"/>
                </a:solidFill>
              </a:rPr>
              <a:t>DummyProduct.wxs</a:t>
            </a:r>
            <a:endParaRPr lang="en-IN" dirty="0">
              <a:solidFill>
                <a:srgbClr val="0187CC"/>
              </a:solidFill>
            </a:endParaRP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187CC"/>
                </a:solidFill>
              </a:rPr>
              <a:t>-&gt;Light DummyProduct.wixobj –o DummyProduct.msi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187CC"/>
                </a:solidFill>
              </a:rPr>
              <a:t>3.Modify with Orca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187CC"/>
                </a:solidFill>
              </a:rPr>
              <a:t>-&gt;Open DummyProduct.msi in Orca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187CC"/>
                </a:solidFill>
              </a:rPr>
              <a:t>-&gt;Go to “File” table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187CC"/>
                </a:solidFill>
              </a:rPr>
              <a:t>-&gt;Right-click &gt; Add Row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rgbClr val="0187CC"/>
                </a:solidFill>
              </a:rPr>
              <a:t>-&gt;Enter license file details (Name, Size, Path)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24993-1199-7025-971E-9C0E2CFE1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719" y="1354573"/>
            <a:ext cx="5208607" cy="403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8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6F63E-FC22-BE36-DBC4-441A901AB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BD05390F-8435-3E29-BEBB-1314309C25BB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dirty="0">
                <a:solidFill>
                  <a:srgbClr val="0187CC"/>
                </a:solidFill>
                <a:latin typeface="HK Grotesk"/>
              </a:rPr>
              <a:t>Execution Process Overview Continue</a:t>
            </a:r>
            <a:endParaRPr lang="en-US" sz="3200" b="1" dirty="0">
              <a:solidFill>
                <a:srgbClr val="0187CC"/>
              </a:solidFill>
              <a:latin typeface="HK Grotesk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4FBC08F-2F17-3821-F051-B3DB8E1A6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6CAC3BF-1808-CC7B-07C3-68192409E7DC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0DC3C-DDB6-5843-B046-8708F3D5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23E8A7-19DA-6BCD-C62E-D9FD213DC58F}"/>
              </a:ext>
            </a:extLst>
          </p:cNvPr>
          <p:cNvSpPr txBox="1"/>
          <p:nvPr/>
        </p:nvSpPr>
        <p:spPr>
          <a:xfrm>
            <a:off x="273075" y="1354574"/>
            <a:ext cx="5190176" cy="3338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IN" dirty="0">
                <a:solidFill>
                  <a:srgbClr val="0187CC"/>
                </a:solidFill>
                <a:latin typeface="HK Grotesk"/>
              </a:rPr>
              <a:t>4.Save and Exit 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187CC"/>
                </a:solidFill>
                <a:latin typeface="HK Grotesk"/>
              </a:rPr>
              <a:t>-&gt;Save the modified .msi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187CC"/>
                </a:solidFill>
                <a:latin typeface="HK Grotesk"/>
              </a:rPr>
              <a:t>-&gt; Close Orca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187CC"/>
                </a:solidFill>
                <a:latin typeface="HK Grotesk"/>
              </a:rPr>
              <a:t>5. Test Installation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187CC"/>
                </a:solidFill>
                <a:latin typeface="HK Grotesk"/>
              </a:rPr>
              <a:t>-&gt;Run the .msi installer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rgbClr val="0187CC"/>
                </a:solidFill>
                <a:latin typeface="HK Grotesk"/>
              </a:rPr>
              <a:t>-&gt;Check install directory for presence of license.key</a:t>
            </a:r>
          </a:p>
        </p:txBody>
      </p:sp>
    </p:spTree>
    <p:extLst>
      <p:ext uri="{BB962C8B-B14F-4D97-AF65-F5344CB8AC3E}">
        <p14:creationId xmlns:p14="http://schemas.microsoft.com/office/powerpoint/2010/main" val="64194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535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khushi pandey</cp:lastModifiedBy>
  <cp:revision>13</cp:revision>
  <dcterms:created xsi:type="dcterms:W3CDTF">2024-05-04T13:11:57Z</dcterms:created>
  <dcterms:modified xsi:type="dcterms:W3CDTF">2025-06-18T09:21:48Z</dcterms:modified>
</cp:coreProperties>
</file>