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8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JavaScript Regular Expression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996950"/>
          </a:xfrm>
        </p:spPr>
        <p:txBody>
          <a:bodyPr>
            <a:normAutofit/>
          </a:bodyPr>
          <a:lstStyle/>
          <a:p>
            <a:r>
              <a:rPr lang="en-US"/>
              <a:t>Regular Expressions and RegExp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625"/>
            <a:ext cx="10810240" cy="4986655"/>
          </a:xfrm>
        </p:spPr>
        <p:txBody>
          <a:bodyPr>
            <a:normAutofit fontScale="95000"/>
          </a:bodyPr>
          <a:lstStyle/>
          <a:p>
            <a:r>
              <a:rPr lang="en-US"/>
              <a:t>A regular expression is an object that describes a pattern of characters.</a:t>
            </a:r>
            <a:endParaRPr lang="en-US"/>
          </a:p>
          <a:p>
            <a:r>
              <a:rPr lang="en-US"/>
              <a:t>The JavaScript RegExp class represents regular expressions, and both String and RegExp define methods that use regular expressions to perform powerful pattern-matching and search-and-replace functions on text.</a:t>
            </a:r>
            <a:endParaRPr lang="en-US"/>
          </a:p>
          <a:p>
            <a:pPr marL="0" indent="0">
              <a:buNone/>
            </a:pPr>
            <a:r>
              <a:rPr lang="en-US" b="1"/>
              <a:t>Syntax</a:t>
            </a:r>
            <a:endParaRPr lang="en-US" b="1"/>
          </a:p>
          <a:p>
            <a:pPr marL="0" lvl="1" indent="0">
              <a:buNone/>
            </a:pPr>
            <a:r>
              <a:rPr lang="en-US" altLang="en-US" sz="2800">
                <a:sym typeface="+mn-ea"/>
              </a:rPr>
              <a:t>	</a:t>
            </a:r>
            <a:r>
              <a:rPr lang="en-US" sz="2800">
                <a:sym typeface="+mn-ea"/>
              </a:rPr>
              <a:t>/pattern/modifiers;</a:t>
            </a:r>
            <a:endParaRPr lang="en-US" b="1"/>
          </a:p>
          <a:p>
            <a:pPr marL="0" lvl="1" indent="0">
              <a:buNone/>
            </a:pPr>
            <a:r>
              <a:rPr lang="en-US" sz="2800" b="1">
                <a:sym typeface="+mn-ea"/>
              </a:rPr>
              <a:t>Example</a:t>
            </a:r>
            <a:endParaRPr lang="en-US" b="1"/>
          </a:p>
          <a:p>
            <a:pPr marL="457200" lvl="1" indent="0">
              <a:buNone/>
            </a:pPr>
            <a:r>
              <a:rPr lang="en-US"/>
              <a:t>var patt = /w3schools/i </a:t>
            </a:r>
            <a:endParaRPr lang="en-US"/>
          </a:p>
          <a:p>
            <a:r>
              <a:rPr lang="en-US" altLang="en-US"/>
              <a:t>/</a:t>
            </a:r>
            <a:r>
              <a:rPr lang="en-US"/>
              <a:t>w3schools/i  is a regular expression.</a:t>
            </a:r>
            <a:endParaRPr lang="en-US"/>
          </a:p>
          <a:p>
            <a:r>
              <a:rPr lang="en-US"/>
              <a:t>w3schools  is a pattern (to be used in a search).</a:t>
            </a:r>
            <a:endParaRPr lang="en-US"/>
          </a:p>
          <a:p>
            <a:r>
              <a:rPr lang="en-US"/>
              <a:t>i  is a modifier (modifies the search to be case-insensitive).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473710" y="365125"/>
            <a:ext cx="11614785" cy="5812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Modifiers</a:t>
            </a:r>
            <a:endParaRPr lang="en-US" sz="2000" dirty="0"/>
          </a:p>
          <a:p>
            <a:r>
              <a:rPr lang="en-US" sz="2000" dirty="0"/>
              <a:t>Modifiers are used to perform case-insensitive and global searches: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Modifier 	Description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g 	     Perform a global match (find all matches rather than stopping after the first</a:t>
            </a:r>
            <a:r>
              <a:rPr lang="en-US" altLang="en-US" sz="2000" dirty="0"/>
              <a:t> </a:t>
            </a:r>
            <a:r>
              <a:rPr lang="en-US" sz="2000" dirty="0"/>
              <a:t>match)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</a:t>
            </a:r>
            <a:r>
              <a:rPr lang="en-US" sz="2000" dirty="0"/>
              <a:t> 	     Perform case-insensitive matching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m 	     Perform multiline matching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Brackets</a:t>
            </a:r>
            <a:endParaRPr lang="en-US" sz="2000" dirty="0"/>
          </a:p>
          <a:p>
            <a:r>
              <a:rPr lang="en-US" sz="2000" dirty="0"/>
              <a:t>Brackets are used to find a range of characters: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Expression 	           Description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[</a:t>
            </a:r>
            <a:r>
              <a:rPr lang="en-US" altLang="en-US" sz="2000" dirty="0"/>
              <a:t>....</a:t>
            </a:r>
            <a:r>
              <a:rPr lang="en-US" sz="2000" dirty="0"/>
              <a:t>]    	</a:t>
            </a:r>
            <a:r>
              <a:rPr lang="en-US" sz="2000" dirty="0" smtClean="0"/>
              <a:t>	Find </a:t>
            </a:r>
            <a:r>
              <a:rPr lang="en-US" sz="2000" dirty="0"/>
              <a:t>any character between the brackets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[^</a:t>
            </a:r>
            <a:r>
              <a:rPr lang="en-US" altLang="en-US" sz="2000" dirty="0"/>
              <a:t>....</a:t>
            </a:r>
            <a:r>
              <a:rPr lang="en-US" sz="2000" dirty="0"/>
              <a:t>] 	</a:t>
            </a:r>
            <a:r>
              <a:rPr lang="en-US" sz="2000" dirty="0" smtClean="0"/>
              <a:t>		Find </a:t>
            </a:r>
            <a:r>
              <a:rPr lang="en-US" sz="2000" dirty="0"/>
              <a:t>any character NOT between the brackets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[0-9]   	</a:t>
            </a:r>
            <a:r>
              <a:rPr lang="en-US" sz="2000" dirty="0" smtClean="0"/>
              <a:t>	Find </a:t>
            </a:r>
            <a:r>
              <a:rPr lang="en-US" sz="2000" dirty="0"/>
              <a:t>any </a:t>
            </a:r>
            <a:r>
              <a:rPr lang="en-US" altLang="en-US" sz="2000" dirty="0"/>
              <a:t>digit</a:t>
            </a:r>
            <a:r>
              <a:rPr lang="en-US" sz="2000" dirty="0"/>
              <a:t> between </a:t>
            </a:r>
            <a:r>
              <a:rPr lang="en-US" altLang="en-US" sz="2000" dirty="0"/>
              <a:t>0 to 9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[</a:t>
            </a:r>
            <a:r>
              <a:rPr lang="en-US" altLang="en-US" sz="2000" dirty="0"/>
              <a:t>a-z</a:t>
            </a:r>
            <a:r>
              <a:rPr lang="en-US" sz="2000" dirty="0"/>
              <a:t>]    	</a:t>
            </a:r>
            <a:r>
              <a:rPr lang="en-US" sz="2000" dirty="0" smtClean="0"/>
              <a:t>	Find </a:t>
            </a:r>
            <a:r>
              <a:rPr lang="en-US" sz="2000" dirty="0"/>
              <a:t>any character between </a:t>
            </a:r>
            <a:r>
              <a:rPr lang="en-US" altLang="en-US" sz="2000" dirty="0"/>
              <a:t>lower case a to lowercase z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altLang="en-US" sz="2000" dirty="0"/>
              <a:t>[A-Z]</a:t>
            </a: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/>
              <a:t>	Find any </a:t>
            </a:r>
            <a:r>
              <a:rPr lang="en-US" sz="2000" dirty="0">
                <a:sym typeface="+mn-ea"/>
              </a:rPr>
              <a:t>character between </a:t>
            </a:r>
            <a:r>
              <a:rPr lang="en-US" altLang="en-US" sz="2000" dirty="0">
                <a:sym typeface="+mn-ea"/>
              </a:rPr>
              <a:t>Upper case A to Uppercase Z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838200" y="160020"/>
            <a:ext cx="10515600" cy="652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Quantifiers</a:t>
            </a:r>
            <a:endParaRPr lang="en-US" sz="2000" dirty="0"/>
          </a:p>
          <a:p>
            <a:r>
              <a:rPr lang="en-US" sz="2000" dirty="0"/>
              <a:t>The frequency or position of bracketed character sequences and single characters can be denoted by a special character. </a:t>
            </a:r>
            <a:endParaRPr lang="en-US" sz="2000" dirty="0"/>
          </a:p>
          <a:p>
            <a:r>
              <a:rPr lang="en-US" sz="2000" dirty="0"/>
              <a:t>Each special character has a specific connotation. The +, *, ?, and $ flags all follow a character sequence.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Quantifier 	   Description</a:t>
            </a:r>
            <a:endParaRPr lang="en-US" sz="2000" dirty="0"/>
          </a:p>
          <a:p>
            <a:pPr marL="0" indent="0">
              <a:buNone/>
            </a:pPr>
            <a:r>
              <a:rPr lang="en-US" altLang="en-US" sz="2000" dirty="0"/>
              <a:t>     p+		   It matches any string containing one or more p's.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p*		   It matches any string containing zero or more p's.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p?		   It matches any string containing at most one p's.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p{N}	  	 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It matches any string containing a sequence of N p's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p{2,3}	   It matches any string containing a sequence of two or three p's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p{2,}	   It matches any string containing a sequence of at least two p's.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p$		   It matches any string with p at the end of it.		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^p		   It matches any string with p at the beginning of it.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b="1" dirty="0"/>
              <a:t>Example</a:t>
            </a:r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dirty="0"/>
              <a:t>[^a-zA-Z]----&gt;It matches any string not containing any of the characters ranging from a through z and A through Z.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1120755" cy="5812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^.{2}$</a:t>
            </a:r>
            <a:r>
              <a:rPr lang="en-US" altLang="en-US" sz="2400" dirty="0"/>
              <a:t>----&gt;</a:t>
            </a:r>
            <a:r>
              <a:rPr lang="en-US" sz="2400" dirty="0"/>
              <a:t>It matches any string containing exactly two characters.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&lt;b&gt;(.*)&lt;/b&gt;</a:t>
            </a:r>
            <a:r>
              <a:rPr lang="en-US" altLang="en-US" sz="2400" dirty="0"/>
              <a:t>----&gt;</a:t>
            </a:r>
            <a:r>
              <a:rPr lang="en-US" sz="2400" dirty="0"/>
              <a:t>It matches any string enclosed within &lt;b&gt; and &lt;/b&gt;.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RegExp</a:t>
            </a:r>
            <a:r>
              <a:rPr lang="en-US" sz="2400" b="1" dirty="0"/>
              <a:t> Object Properties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Property 	      Description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constructor     </a:t>
            </a:r>
            <a:r>
              <a:rPr lang="en-US" sz="2400" dirty="0" smtClean="0"/>
              <a:t>   Returns </a:t>
            </a:r>
            <a:r>
              <a:rPr lang="en-US" sz="2400" dirty="0"/>
              <a:t>the function that created the </a:t>
            </a:r>
            <a:r>
              <a:rPr lang="en-US" sz="2400" dirty="0" err="1"/>
              <a:t>RegExp</a:t>
            </a:r>
            <a:r>
              <a:rPr lang="en-US" sz="2400" dirty="0"/>
              <a:t> </a:t>
            </a:r>
            <a:r>
              <a:rPr lang="en-US" sz="2400" dirty="0" smtClean="0"/>
              <a:t>object's 			     prototype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global  </a:t>
            </a:r>
            <a:r>
              <a:rPr lang="en-US" sz="2400" dirty="0" smtClean="0"/>
              <a:t>              Checks </a:t>
            </a:r>
            <a:r>
              <a:rPr lang="en-US" sz="2400" dirty="0"/>
              <a:t>whether the "g" modifier is 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ignoreCase</a:t>
            </a:r>
            <a:r>
              <a:rPr lang="en-US" sz="2400" dirty="0"/>
              <a:t>         </a:t>
            </a:r>
            <a:r>
              <a:rPr lang="en-US" sz="2400" dirty="0" smtClean="0"/>
              <a:t>Checks </a:t>
            </a:r>
            <a:r>
              <a:rPr lang="en-US" sz="2400" dirty="0"/>
              <a:t>whether the "</a:t>
            </a:r>
            <a:r>
              <a:rPr lang="en-US" sz="2400" dirty="0" err="1"/>
              <a:t>i</a:t>
            </a:r>
            <a:r>
              <a:rPr lang="en-US" sz="2400" dirty="0"/>
              <a:t>" modifier is 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lastIndex</a:t>
            </a:r>
            <a:r>
              <a:rPr lang="en-US" sz="2400" dirty="0"/>
              <a:t> 	  </a:t>
            </a:r>
            <a:r>
              <a:rPr lang="en-US" sz="2400" dirty="0" smtClean="0"/>
              <a:t>   Specifies </a:t>
            </a:r>
            <a:r>
              <a:rPr lang="en-US" sz="2400" dirty="0"/>
              <a:t>the index at which to start the next </a:t>
            </a:r>
            <a:r>
              <a:rPr lang="en-US" sz="2400" dirty="0" smtClean="0"/>
              <a:t>match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multiline 	     </a:t>
            </a:r>
            <a:r>
              <a:rPr lang="en-US" sz="2400" dirty="0" smtClean="0"/>
              <a:t>Checks </a:t>
            </a:r>
            <a:r>
              <a:rPr lang="en-US" sz="2400" dirty="0"/>
              <a:t>whether the "m" modifier is 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source 	     </a:t>
            </a:r>
            <a:r>
              <a:rPr lang="en-US" sz="2400" dirty="0" smtClean="0"/>
              <a:t>Returns </a:t>
            </a:r>
            <a:r>
              <a:rPr lang="en-US" sz="2400" dirty="0"/>
              <a:t>the text of the </a:t>
            </a:r>
            <a:r>
              <a:rPr lang="en-US" sz="2400" dirty="0" err="1"/>
              <a:t>RegExp</a:t>
            </a:r>
            <a:r>
              <a:rPr lang="en-US" sz="2400" dirty="0"/>
              <a:t> pattern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62865"/>
            <a:ext cx="10978515" cy="6631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Metacharacters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dirty="0" err="1"/>
              <a:t>metacharacter</a:t>
            </a:r>
            <a:r>
              <a:rPr lang="en-US" sz="2000" dirty="0"/>
              <a:t> is simply an alphabetical character preceded by a backslash that acts to give the combination a special meaning.</a:t>
            </a:r>
            <a:endParaRPr lang="en-US" sz="2000" dirty="0"/>
          </a:p>
          <a:p>
            <a:r>
              <a:rPr lang="en-US" sz="2000" dirty="0"/>
              <a:t>For instance, you can search for a large sum of money using the '\d' </a:t>
            </a:r>
            <a:r>
              <a:rPr lang="en-US" sz="2000" dirty="0" err="1"/>
              <a:t>metacharacter</a:t>
            </a:r>
            <a:r>
              <a:rPr lang="en-US" sz="2000" dirty="0"/>
              <a:t>: /([\d]+)000/, Here \d will search for any string of numerical character.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Metacharacter</a:t>
            </a:r>
            <a:r>
              <a:rPr lang="en-US" sz="2000" dirty="0"/>
              <a:t> 	Description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 	Find a single character, except newline or line terminator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\w 	Find a word character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\W 	Find a non-word character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\d 	Find a digit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\D 	Find a non-digit character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\s 	Find a whitespace character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\S 	Find a non-whitespace character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\b 	Find a match at the beginning/end of a word, beginning like this: \</a:t>
            </a:r>
            <a:r>
              <a:rPr lang="en-US" sz="2000" dirty="0" err="1"/>
              <a:t>bHI</a:t>
            </a:r>
            <a:r>
              <a:rPr lang="en-US" sz="2000" dirty="0"/>
              <a:t>, end </a:t>
            </a:r>
            <a:r>
              <a:rPr lang="en-US" sz="2000" dirty="0" smtClean="0"/>
              <a:t>like </a:t>
            </a:r>
            <a:r>
              <a:rPr lang="en-US" sz="2000" dirty="0"/>
              <a:t>this: 	HI\b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\B 	Find a match, but not at the beginning/end of a word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\0 	Find a NUL</a:t>
            </a:r>
            <a:r>
              <a:rPr lang="en-US" altLang="en-US" sz="2000" dirty="0"/>
              <a:t>L</a:t>
            </a:r>
            <a:r>
              <a:rPr lang="en-US" sz="2000" dirty="0"/>
              <a:t> character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1170920" cy="5812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ym typeface="+mn-ea"/>
              </a:rPr>
              <a:t>\n 	</a:t>
            </a:r>
            <a:r>
              <a:rPr lang="en-US" altLang="en-US" sz="2400" dirty="0">
                <a:sym typeface="+mn-ea"/>
              </a:rPr>
              <a:t>	    </a:t>
            </a:r>
            <a:r>
              <a:rPr lang="en-US" sz="2400" dirty="0">
                <a:sym typeface="+mn-ea"/>
              </a:rPr>
              <a:t>Find a new line character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\f 	</a:t>
            </a:r>
            <a:r>
              <a:rPr lang="en-US" altLang="en-US" sz="2400" dirty="0">
                <a:sym typeface="+mn-ea"/>
              </a:rPr>
              <a:t>	    </a:t>
            </a:r>
            <a:r>
              <a:rPr lang="en-US" sz="2400" dirty="0">
                <a:sym typeface="+mn-ea"/>
              </a:rPr>
              <a:t>Find a form feed character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\r 	</a:t>
            </a:r>
            <a:r>
              <a:rPr lang="en-US" altLang="en-US" sz="2400" dirty="0">
                <a:sym typeface="+mn-ea"/>
              </a:rPr>
              <a:t>	    </a:t>
            </a:r>
            <a:r>
              <a:rPr lang="en-US" sz="2400" dirty="0">
                <a:sym typeface="+mn-ea"/>
              </a:rPr>
              <a:t>Find a carriage return character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/>
              <a:t>\t 	</a:t>
            </a:r>
            <a:r>
              <a:rPr lang="en-US" altLang="en-US" sz="2400" dirty="0"/>
              <a:t>	    </a:t>
            </a:r>
            <a:r>
              <a:rPr lang="en-US" sz="2400" dirty="0"/>
              <a:t>Find a tab character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\v 	</a:t>
            </a:r>
            <a:r>
              <a:rPr lang="en-US" altLang="en-US" sz="2400" dirty="0"/>
              <a:t>	    </a:t>
            </a:r>
            <a:r>
              <a:rPr lang="en-US" sz="2400" dirty="0"/>
              <a:t>Find a vertical tab character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\xxx 	 </a:t>
            </a:r>
            <a:r>
              <a:rPr lang="en-US" altLang="en-US" sz="2400" dirty="0"/>
              <a:t>	    </a:t>
            </a:r>
            <a:r>
              <a:rPr lang="en-US" sz="2400" dirty="0"/>
              <a:t>Find the character specified by an octal number xxx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\</a:t>
            </a:r>
            <a:r>
              <a:rPr lang="en-US" sz="2400" dirty="0" err="1"/>
              <a:t>xdd</a:t>
            </a:r>
            <a:r>
              <a:rPr lang="en-US" sz="2400" dirty="0"/>
              <a:t> 	</a:t>
            </a:r>
            <a:r>
              <a:rPr lang="en-US" altLang="en-US" sz="2400" dirty="0"/>
              <a:t>	    </a:t>
            </a:r>
            <a:r>
              <a:rPr lang="en-US" sz="2400" dirty="0"/>
              <a:t>Find the character specified by a hexadecimal </a:t>
            </a:r>
            <a:r>
              <a:rPr lang="en-US" sz="2400" dirty="0" smtClean="0"/>
              <a:t>number</a:t>
            </a:r>
            <a:r>
              <a:rPr lang="en-US" altLang="en-US" sz="2400" dirty="0" smtClean="0"/>
              <a:t> </a:t>
            </a:r>
            <a:r>
              <a:rPr lang="en-US" sz="2400" dirty="0" err="1"/>
              <a:t>dd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\</a:t>
            </a:r>
            <a:r>
              <a:rPr lang="en-US" sz="2400" dirty="0" err="1"/>
              <a:t>udddd</a:t>
            </a:r>
            <a:r>
              <a:rPr lang="en-US" sz="2400" dirty="0"/>
              <a:t> 	    Find the Unicode character specified by a </a:t>
            </a:r>
            <a:r>
              <a:rPr lang="en-US" sz="2400" dirty="0" smtClean="0"/>
              <a:t>hexadecimal    				    </a:t>
            </a:r>
            <a:r>
              <a:rPr lang="en-US" sz="2400" dirty="0"/>
              <a:t>number </a:t>
            </a:r>
            <a:r>
              <a:rPr lang="en-US" sz="2400" dirty="0" err="1" smtClean="0"/>
              <a:t>dddd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aeiou</a:t>
            </a:r>
            <a:r>
              <a:rPr lang="en-US" sz="2400" dirty="0"/>
              <a:t>]              </a:t>
            </a:r>
            <a:r>
              <a:rPr lang="en-US" sz="2400" dirty="0" smtClean="0"/>
              <a:t>matches </a:t>
            </a:r>
            <a:r>
              <a:rPr lang="en-US" sz="2400" dirty="0"/>
              <a:t>a single character in the given 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[^</a:t>
            </a:r>
            <a:r>
              <a:rPr lang="en-US" sz="2400" dirty="0" err="1"/>
              <a:t>aeiou</a:t>
            </a:r>
            <a:r>
              <a:rPr lang="en-US" sz="2400" dirty="0"/>
              <a:t>]            </a:t>
            </a:r>
            <a:r>
              <a:rPr lang="en-US" altLang="en-US" sz="2400" dirty="0" smtClean="0"/>
              <a:t>m</a:t>
            </a:r>
            <a:r>
              <a:rPr lang="en-US" sz="2400" dirty="0" err="1"/>
              <a:t>atches</a:t>
            </a:r>
            <a:r>
              <a:rPr lang="en-US" sz="2400" dirty="0"/>
              <a:t> a single character outside the given 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foo|bar|baz</a:t>
            </a:r>
            <a:r>
              <a:rPr lang="en-US" sz="2400" dirty="0"/>
              <a:t>)    matches any of the alternatives specified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978515" cy="58121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RegExp</a:t>
            </a:r>
            <a:r>
              <a:rPr lang="en-US" b="1" dirty="0"/>
              <a:t> Object Methods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Method 	Description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compile() 	Deprecated in version 1.5. Compiles a regular 			</a:t>
            </a:r>
            <a:r>
              <a:rPr lang="en-US" dirty="0" smtClean="0"/>
              <a:t>expression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exec() 	Tests for a match in a string. Returns the first </a:t>
            </a:r>
            <a:r>
              <a:rPr lang="en-US" altLang="en-US" dirty="0"/>
              <a:t>			</a:t>
            </a:r>
            <a:r>
              <a:rPr lang="en-US" dirty="0" smtClean="0"/>
              <a:t>match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test() 	</a:t>
            </a:r>
            <a:r>
              <a:rPr lang="en-US" dirty="0" smtClean="0"/>
              <a:t>Tests </a:t>
            </a:r>
            <a:r>
              <a:rPr lang="en-US" dirty="0"/>
              <a:t>for a match in a string. Returns true or false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toString</a:t>
            </a:r>
            <a:r>
              <a:rPr lang="en-US" dirty="0"/>
              <a:t>() 	Returns the string value of the regular expression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0420" y="207645"/>
            <a:ext cx="11262995" cy="749300"/>
          </a:xfrm>
        </p:spPr>
        <p:txBody>
          <a:bodyPr>
            <a:normAutofit/>
          </a:bodyPr>
          <a:lstStyle/>
          <a:p>
            <a:r>
              <a:rPr lang="en-US" sz="4000"/>
              <a:t>Regular expression for password validation</a:t>
            </a:r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545" y="1167765"/>
            <a:ext cx="11405870" cy="6026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RegEx</a:t>
            </a:r>
            <a:r>
              <a:rPr lang="en-US" sz="2200" dirty="0"/>
              <a:t>	                      Description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(?=.*[0-9])	</a:t>
            </a:r>
            <a:r>
              <a:rPr lang="en-US" altLang="en-US" sz="2200" dirty="0"/>
              <a:t>	</a:t>
            </a:r>
            <a:r>
              <a:rPr lang="en-US" sz="2200" dirty="0"/>
              <a:t>The string must contain at least 1 numeric character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(?=.[!@#\$%\^&amp;])	The string must contain at least one special character, </a:t>
            </a:r>
            <a:r>
              <a:rPr lang="en-US" sz="2200" dirty="0" smtClean="0"/>
              <a:t>but </a:t>
            </a:r>
            <a:r>
              <a:rPr lang="en-US" altLang="en-US" sz="2200" dirty="0" smtClean="0"/>
              <a:t>				</a:t>
            </a:r>
            <a:r>
              <a:rPr lang="en-US" sz="2200" dirty="0" smtClean="0"/>
              <a:t>we </a:t>
            </a:r>
            <a:r>
              <a:rPr lang="en-US" sz="2200" dirty="0"/>
              <a:t>are escaping </a:t>
            </a:r>
            <a:r>
              <a:rPr lang="en-US" sz="2200" dirty="0" smtClean="0"/>
              <a:t>reserved </a:t>
            </a:r>
            <a:r>
              <a:rPr lang="en-US" sz="2200" dirty="0" err="1"/>
              <a:t>RegEx</a:t>
            </a:r>
            <a:r>
              <a:rPr lang="en-US" sz="2200" dirty="0"/>
              <a:t> characters to avoid </a:t>
            </a:r>
            <a:r>
              <a:rPr lang="en-US" altLang="en-US" sz="2200" dirty="0"/>
              <a:t>c</a:t>
            </a:r>
            <a:r>
              <a:rPr lang="en-US" sz="2200" dirty="0" err="1"/>
              <a:t>onflict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(?=.{8,})	</a:t>
            </a:r>
            <a:r>
              <a:rPr lang="en-US" altLang="en-US" sz="2200" dirty="0"/>
              <a:t>	</a:t>
            </a:r>
            <a:r>
              <a:rPr lang="en-US" sz="2200" dirty="0" smtClean="0"/>
              <a:t>The </a:t>
            </a:r>
            <a:r>
              <a:rPr lang="en-US" sz="2200" dirty="0"/>
              <a:t>string must be eight characters or longer</a:t>
            </a:r>
            <a:endParaRPr lang="en-US" sz="2200" dirty="0"/>
          </a:p>
          <a:p>
            <a:pPr marL="0" indent="0">
              <a:buNone/>
            </a:pPr>
            <a:r>
              <a:rPr lang="en-US" altLang="en-US" sz="2200" b="1" dirty="0"/>
              <a:t>Example</a:t>
            </a:r>
            <a:endParaRPr lang="en-US" altLang="en-US" sz="2200" b="1" dirty="0"/>
          </a:p>
          <a:p>
            <a:pPr marL="0" indent="0">
              <a:buNone/>
            </a:pPr>
            <a:r>
              <a:rPr lang="en-US" altLang="en-US" sz="2200" b="1" dirty="0"/>
              <a:t>     </a:t>
            </a:r>
            <a:r>
              <a:rPr lang="en-US" altLang="en-US" sz="2200" dirty="0"/>
              <a:t>/^                    </a:t>
            </a:r>
            <a:r>
              <a:rPr lang="en-US" altLang="en-US" sz="2200" dirty="0" smtClean="0"/>
              <a:t>      : </a:t>
            </a:r>
            <a:r>
              <a:rPr lang="en-US" altLang="en-US" sz="2200" dirty="0"/>
              <a:t>Start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    (?=.{8,})           </a:t>
            </a:r>
            <a:r>
              <a:rPr lang="en-US" altLang="en-US" sz="2200" dirty="0" smtClean="0"/>
              <a:t>   	  : </a:t>
            </a:r>
            <a:r>
              <a:rPr lang="en-US" altLang="en-US" sz="2200" dirty="0"/>
              <a:t>Length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    (?=.*[a-zA-Z])   </a:t>
            </a:r>
            <a:r>
              <a:rPr lang="en-US" altLang="en-US" sz="2200" dirty="0" smtClean="0"/>
              <a:t>    	  : </a:t>
            </a:r>
            <a:r>
              <a:rPr lang="en-US" altLang="en-US" sz="2200" dirty="0"/>
              <a:t>Letters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    (?=.*\d)              </a:t>
            </a:r>
            <a:r>
              <a:rPr lang="en-US" altLang="en-US" sz="2200" dirty="0" smtClean="0"/>
              <a:t>  	  : </a:t>
            </a:r>
            <a:r>
              <a:rPr lang="en-US" altLang="en-US" sz="2200" dirty="0"/>
              <a:t>Digits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    (?=.*[!#$%&amp;? "])  	  : Special characters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    </a:t>
            </a:r>
            <a:r>
              <a:rPr lang="en-US" altLang="en-US" sz="2200"/>
              <a:t>$/                        </a:t>
            </a:r>
            <a:r>
              <a:rPr lang="en-US" altLang="en-US" sz="2200" smtClean="0"/>
              <a:t>   </a:t>
            </a:r>
            <a:r>
              <a:rPr lang="en-US" altLang="en-US" sz="2200" dirty="0"/>
              <a:t>: End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b="1" dirty="0"/>
              <a:t>var regularExpression = /^(?=.*\d)(?=.*[!@#$%^&amp;*])[a-zA-Z0-9!@#$%^&amp;*]{8,}$/;</a:t>
            </a:r>
            <a:endParaRPr lang="en-US" altLang="en-US" sz="2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4959</Words>
  <Application>WPS Presentation</Application>
  <PresentationFormat>Custom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Droid Sans Fallback</vt:lpstr>
      <vt:lpstr>Arial Unicode MS</vt:lpstr>
      <vt:lpstr>Calibri</vt:lpstr>
      <vt:lpstr>Trebuchet MS</vt:lpstr>
      <vt:lpstr>OpenSymbol</vt:lpstr>
      <vt:lpstr>Office Theme</vt:lpstr>
      <vt:lpstr>JavaScript Regular Expression</vt:lpstr>
      <vt:lpstr>Regular Expressions and RegExp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 expression for password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Regular Expression</dc:title>
  <dc:creator>nimisha</dc:creator>
  <cp:lastModifiedBy>nimisha</cp:lastModifiedBy>
  <cp:revision>63</cp:revision>
  <dcterms:created xsi:type="dcterms:W3CDTF">2024-08-01T07:10:49Z</dcterms:created>
  <dcterms:modified xsi:type="dcterms:W3CDTF">2024-08-01T07:10:49Z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