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2/24/2023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836712"/>
            <a:ext cx="1962150" cy="21621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28B08836-40C5-46C2-81BA-21AA27176925}"/>
              </a:ext>
            </a:extLst>
          </p:cNvPr>
          <p:cNvSpPr txBox="1">
            <a:spLocks/>
          </p:cNvSpPr>
          <p:nvPr/>
        </p:nvSpPr>
        <p:spPr>
          <a:xfrm>
            <a:off x="1917801" y="3212976"/>
            <a:ext cx="6626041" cy="13389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Maharaja </a:t>
            </a:r>
            <a:r>
              <a:rPr lang="en-IN" sz="36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Sayajirao</a:t>
            </a:r>
            <a:r>
              <a:rPr lang="en-IN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Baroda.</a:t>
            </a:r>
            <a:endParaRPr lang="en-IN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2CC4EC4-809C-4FD2-AA20-009F08590DA6}"/>
              </a:ext>
            </a:extLst>
          </p:cNvPr>
          <p:cNvSpPr txBox="1">
            <a:spLocks/>
          </p:cNvSpPr>
          <p:nvPr/>
        </p:nvSpPr>
        <p:spPr>
          <a:xfrm>
            <a:off x="1874641" y="5157192"/>
            <a:ext cx="6626041" cy="1070995"/>
          </a:xfrm>
          <a:prstGeom prst="rect">
            <a:avLst/>
          </a:prstGeom>
        </p:spPr>
        <p:txBody>
          <a:bodyPr tIns="0">
            <a:normAutofit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Krupa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Gamit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(BE-IV CSE)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PRN : 2019033800125845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 :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Prerna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Kadia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593DE5F-5E29-D1F5-2DA9-05D0B793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772816"/>
            <a:ext cx="2926828" cy="175882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4293096"/>
            <a:ext cx="6400800" cy="175564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 :- </a:t>
            </a:r>
            <a:r>
              <a:rPr lang="en-IN" sz="3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ENLIGHTEN INFOSYSTEMS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0"/>
              </a:spcBef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3400" dirty="0"/>
              <a:t> :- </a:t>
            </a:r>
            <a:r>
              <a:rPr lang="en-IN" sz="3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Alkapuri</a:t>
            </a:r>
            <a:r>
              <a:rPr lang="en-IN" sz="3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Vadodara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Guide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Mr.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Muley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28B08836-40C5-46C2-81BA-21AA27176925}"/>
              </a:ext>
            </a:extLst>
          </p:cNvPr>
          <p:cNvSpPr txBox="1">
            <a:spLocks/>
          </p:cNvSpPr>
          <p:nvPr/>
        </p:nvSpPr>
        <p:spPr>
          <a:xfrm>
            <a:off x="1917282" y="620688"/>
            <a:ext cx="6626041" cy="6694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sz="36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Mern</a:t>
            </a:r>
            <a:r>
              <a:rPr lang="en-IN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Stack Developer Intern</a:t>
            </a:r>
            <a:endParaRPr lang="en-IN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494" y="476672"/>
            <a:ext cx="749808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Project Title :  </a:t>
            </a:r>
            <a:r>
              <a:rPr lang="en-IN" b="1" dirty="0" err="1" smtClean="0">
                <a:solidFill>
                  <a:srgbClr val="002060"/>
                </a:solidFill>
              </a:rPr>
              <a:t>TechAppo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62535" y="170080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b="1" dirty="0" smtClean="0">
                <a:solidFill>
                  <a:schemeClr val="tx1"/>
                </a:solidFill>
              </a:rPr>
              <a:t>Definition :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75038" y="2996952"/>
            <a:ext cx="7498080" cy="1143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</a:t>
            </a:r>
            <a:r>
              <a:rPr lang="en-IN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wesite</a:t>
            </a:r>
            <a:r>
              <a:rPr lang="en-IN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useful for academics project in Universities and Colleges which includes :</a:t>
            </a:r>
          </a:p>
          <a:p>
            <a:endParaRPr lang="en-IN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5920" y="4576564"/>
            <a:ext cx="7498080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Collection of project Information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Allocation of guides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Scheduling time of students and guides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Submitting weekly project reports</a:t>
            </a:r>
            <a:endParaRPr lang="en-I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8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Tools &amp; Technologies :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162757"/>
              </p:ext>
            </p:extLst>
          </p:nvPr>
        </p:nvGraphicFramePr>
        <p:xfrm>
          <a:off x="1331640" y="1772816"/>
          <a:ext cx="7602810" cy="40435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01405"/>
                <a:gridCol w="3801405"/>
              </a:tblGrid>
              <a:tr h="463944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</a:tr>
              <a:tr h="2173544">
                <a:tc>
                  <a:txBody>
                    <a:bodyPr/>
                    <a:lstStyle/>
                    <a:p>
                      <a:r>
                        <a:rPr lang="en-US" sz="2400" dirty="0"/>
                        <a:t>1. Technologies :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MERN Stack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/>
                        <a:t>Front-end : ReactJS with HTML, CSS, JavaScript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/>
                        <a:t>Back-end : Node.js 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/>
                        <a:t>Framework : Express.js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/>
                        <a:t>Database : MongoDB</a:t>
                      </a:r>
                    </a:p>
                  </a:txBody>
                  <a:tcPr/>
                </a:tc>
              </a:tr>
              <a:tr h="463944">
                <a:tc>
                  <a:txBody>
                    <a:bodyPr/>
                    <a:lstStyle/>
                    <a:p>
                      <a:r>
                        <a:rPr lang="en-US" sz="2400" dirty="0"/>
                        <a:t>2. Coding :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IDE : Visual Studio </a:t>
                      </a:r>
                      <a:r>
                        <a:rPr lang="en-US" sz="2400" dirty="0" smtClean="0"/>
                        <a:t>Code</a:t>
                      </a:r>
                      <a:endParaRPr lang="en-US" sz="2400" dirty="0"/>
                    </a:p>
                  </a:txBody>
                  <a:tcPr/>
                </a:tc>
              </a:tr>
              <a:tr h="463944">
                <a:tc>
                  <a:txBody>
                    <a:bodyPr/>
                    <a:lstStyle/>
                    <a:p>
                      <a:r>
                        <a:rPr lang="en-US" sz="2400" dirty="0"/>
                        <a:t>3. Documentation :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MS Office, MS </a:t>
                      </a:r>
                      <a:r>
                        <a:rPr lang="en-US" sz="2400" dirty="0" err="1"/>
                        <a:t>Powerpoint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32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No. of Users 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Students</a:t>
            </a:r>
          </a:p>
          <a:p>
            <a:r>
              <a:rPr lang="en-IN" dirty="0" smtClean="0"/>
              <a:t>Faculty/Guides</a:t>
            </a:r>
          </a:p>
          <a:p>
            <a:r>
              <a:rPr lang="en-IN" dirty="0" smtClean="0"/>
              <a:t>Project Coordinator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48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Modules (Student) 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Dashboard </a:t>
            </a:r>
          </a:p>
          <a:p>
            <a:r>
              <a:rPr lang="en-IN" dirty="0" smtClean="0"/>
              <a:t>Announcements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664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</TotalTime>
  <Words>138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PowerPoint Presentation</vt:lpstr>
      <vt:lpstr>PowerPoint Presentation</vt:lpstr>
      <vt:lpstr>Project Title :  TechAppo</vt:lpstr>
      <vt:lpstr>Tools &amp; Technologies :</vt:lpstr>
      <vt:lpstr>No. of Users :</vt:lpstr>
      <vt:lpstr>Modules (Student)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 Bhabhor</dc:creator>
  <cp:lastModifiedBy>Khushi Bhabhor</cp:lastModifiedBy>
  <cp:revision>3</cp:revision>
  <dcterms:created xsi:type="dcterms:W3CDTF">2023-02-24T12:40:33Z</dcterms:created>
  <dcterms:modified xsi:type="dcterms:W3CDTF">2023-02-24T13:04:23Z</dcterms:modified>
</cp:coreProperties>
</file>