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lluminated tent on a snowy mountaintop at dusk"/>
          <p:cNvSpPr/>
          <p:nvPr>
            <p:ph type="pic" sz="half" idx="21"/>
          </p:nvPr>
        </p:nvSpPr>
        <p:spPr>
          <a:xfrm>
            <a:off x="6300089" y="4564106"/>
            <a:ext cx="7556501" cy="52247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cy lake with snow-covered mountains in the background "/>
          <p:cNvSpPr/>
          <p:nvPr>
            <p:ph type="pic" sz="half" idx="22"/>
          </p:nvPr>
        </p:nvSpPr>
        <p:spPr>
          <a:xfrm>
            <a:off x="6502400" y="-881415"/>
            <a:ext cx="6821383" cy="68278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Silhouette of a hiker standing on a rock overlooking the water and watching the sunset"/>
          <p:cNvSpPr/>
          <p:nvPr>
            <p:ph type="pic" idx="23"/>
          </p:nvPr>
        </p:nvSpPr>
        <p:spPr>
          <a:xfrm>
            <a:off x="-304800" y="-800100"/>
            <a:ext cx="18935700" cy="106522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22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21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22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Rocks in a calm lake with mountains in the background at dusk"/>
          <p:cNvSpPr/>
          <p:nvPr>
            <p:ph type="pic" idx="23"/>
          </p:nvPr>
        </p:nvSpPr>
        <p:spPr>
          <a:xfrm>
            <a:off x="0" y="3570816"/>
            <a:ext cx="13128426" cy="715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lluminated tent on a snowy mountaintop at dusk"/>
          <p:cNvSpPr/>
          <p:nvPr>
            <p:ph type="pic" idx="21"/>
          </p:nvPr>
        </p:nvSpPr>
        <p:spPr>
          <a:xfrm>
            <a:off x="-594281" y="-25301"/>
            <a:ext cx="14181306" cy="98053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6"/>
          <p:cNvSpPr/>
          <p:nvPr/>
        </p:nvSpPr>
        <p:spPr>
          <a:xfrm>
            <a:off x="-1" y="-1"/>
            <a:ext cx="13004801" cy="9753601"/>
          </a:xfrm>
          <a:prstGeom prst="rect">
            <a:avLst/>
          </a:prstGeom>
          <a:gradFill>
            <a:gsLst>
              <a:gs pos="0">
                <a:srgbClr val="504652">
                  <a:alpha val="36000"/>
                </a:srgbClr>
              </a:gs>
              <a:gs pos="100000">
                <a:srgbClr val="242852">
                  <a:alpha val="1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38" name="Oval 7"/>
          <p:cNvSpPr/>
          <p:nvPr/>
        </p:nvSpPr>
        <p:spPr>
          <a:xfrm rot="19724275">
            <a:off x="1953025" y="1476892"/>
            <a:ext cx="10297772" cy="8116606"/>
          </a:xfrm>
          <a:prstGeom prst="ellipse">
            <a:avLst/>
          </a:prstGeom>
          <a:gradFill>
            <a:gsLst>
              <a:gs pos="0">
                <a:srgbClr val="C4BCC6">
                  <a:alpha val="7000"/>
                </a:srgbClr>
              </a:gs>
              <a:gs pos="58000">
                <a:srgbClr val="242852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39" name="Oval 8"/>
          <p:cNvSpPr/>
          <p:nvPr/>
        </p:nvSpPr>
        <p:spPr>
          <a:xfrm rot="17656910">
            <a:off x="-389989" y="1658132"/>
            <a:ext cx="7876939" cy="6372211"/>
          </a:xfrm>
          <a:prstGeom prst="ellipse">
            <a:avLst/>
          </a:prstGeom>
          <a:gradFill>
            <a:gsLst>
              <a:gs pos="0">
                <a:srgbClr val="C4BCC6">
                  <a:alpha val="8000"/>
                </a:srgbClr>
              </a:gs>
              <a:gs pos="58000">
                <a:srgbClr val="242852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40" name="Oval 9"/>
          <p:cNvSpPr/>
          <p:nvPr/>
        </p:nvSpPr>
        <p:spPr>
          <a:xfrm rot="19724275">
            <a:off x="4661980" y="166191"/>
            <a:ext cx="9215094" cy="6762324"/>
          </a:xfrm>
          <a:prstGeom prst="ellipse">
            <a:avLst/>
          </a:prstGeom>
          <a:gradFill>
            <a:gsLst>
              <a:gs pos="0">
                <a:srgbClr val="C4BCC6">
                  <a:alpha val="8000"/>
                </a:srgbClr>
              </a:gs>
              <a:gs pos="58000">
                <a:srgbClr val="242852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1170431" y="8360506"/>
            <a:ext cx="318111" cy="381610"/>
          </a:xfrm>
          <a:prstGeom prst="rect">
            <a:avLst/>
          </a:prstGeom>
        </p:spPr>
        <p:txBody>
          <a:bodyPr lIns="13004" tIns="13004" rIns="13004" bIns="13004" anchor="b"/>
          <a:lstStyle>
            <a:lvl1pPr algn="l" defTabSz="1300480">
              <a:defRPr sz="2200">
                <a:solidFill>
                  <a:srgbClr val="FFFFFF">
                    <a:alpha val="60000"/>
                  </a:srgb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lluminated tent on a snowy mountaintop at dusk"/>
          <p:cNvSpPr/>
          <p:nvPr>
            <p:ph type="pic" idx="21"/>
          </p:nvPr>
        </p:nvSpPr>
        <p:spPr>
          <a:xfrm>
            <a:off x="-594281" y="-25301"/>
            <a:ext cx="14181306" cy="98053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cks in a calm lake with mountains in the background at dusk"/>
          <p:cNvSpPr/>
          <p:nvPr>
            <p:ph type="pic" idx="21"/>
          </p:nvPr>
        </p:nvSpPr>
        <p:spPr>
          <a:xfrm>
            <a:off x="-63500" y="2667000"/>
            <a:ext cx="13119100" cy="71450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cy lake with snow-covered mountains in the background "/>
          <p:cNvSpPr/>
          <p:nvPr>
            <p:ph type="pic" idx="21"/>
          </p:nvPr>
        </p:nvSpPr>
        <p:spPr>
          <a:xfrm>
            <a:off x="4864100" y="-38100"/>
            <a:ext cx="9782402" cy="97944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cy lake with snow-covered mountains in the background "/>
          <p:cNvSpPr/>
          <p:nvPr>
            <p:ph type="pic" idx="21"/>
          </p:nvPr>
        </p:nvSpPr>
        <p:spPr>
          <a:xfrm>
            <a:off x="4864100" y="-38100"/>
            <a:ext cx="9782402" cy="97944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900" y="9258300"/>
            <a:ext cx="352044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"/>
          <p:cNvSpPr txBox="1"/>
          <p:nvPr/>
        </p:nvSpPr>
        <p:spPr>
          <a:xfrm>
            <a:off x="9190715" y="2289302"/>
            <a:ext cx="3225886" cy="1234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Creating Website’s Email Id by developer for mail….</a:t>
            </a:r>
          </a:p>
        </p:txBody>
      </p:sp>
      <p:sp>
        <p:nvSpPr>
          <p:cNvPr id="151" name="Elbow Connector 6"/>
          <p:cNvSpPr/>
          <p:nvPr/>
        </p:nvSpPr>
        <p:spPr>
          <a:xfrm flipH="1">
            <a:off x="8981620" y="3534340"/>
            <a:ext cx="3077852" cy="668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629DD1"/>
            </a:solidFill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pic>
        <p:nvPicPr>
          <p:cNvPr id="152" name="Screenshot 2023-04-06 at 5.57.29 PM.png" descr="Screenshot 2023-04-06 at 5.57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600" y="1027455"/>
            <a:ext cx="8138959" cy="7633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"/>
          <p:cNvSpPr txBox="1"/>
          <p:nvPr/>
        </p:nvSpPr>
        <p:spPr>
          <a:xfrm>
            <a:off x="10222629" y="2289302"/>
            <a:ext cx="3225885" cy="866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Enabling 2-Step Verification</a:t>
            </a:r>
          </a:p>
        </p:txBody>
      </p:sp>
      <p:sp>
        <p:nvSpPr>
          <p:cNvPr id="155" name="Elbow Connector 6"/>
          <p:cNvSpPr/>
          <p:nvPr/>
        </p:nvSpPr>
        <p:spPr>
          <a:xfrm flipH="1">
            <a:off x="9069025" y="3221583"/>
            <a:ext cx="2990447" cy="542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629DD1"/>
            </a:solidFill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pic>
        <p:nvPicPr>
          <p:cNvPr id="156" name="Screenshot 2023-04-06 at 5.58.40 PM.png" descr="Screenshot 2023-04-06 at 5.58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671" y="695342"/>
            <a:ext cx="8607902" cy="836291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."/>
          <p:cNvSpPr txBox="1"/>
          <p:nvPr/>
        </p:nvSpPr>
        <p:spPr>
          <a:xfrm>
            <a:off x="6250851" y="8456830"/>
            <a:ext cx="2186245" cy="584201"/>
          </a:xfrm>
          <a:prstGeom prst="rect">
            <a:avLst/>
          </a:prstGeom>
          <a:ln w="88900">
            <a:solidFill>
              <a:schemeClr val="accent5">
                <a:lumOff val="7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BFBFBF"/>
                </a:solidFill>
              </a:defRPr>
            </a:lvl1pPr>
          </a:lstStyle>
          <a:p>
            <a:pPr/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"/>
          <p:cNvSpPr txBox="1"/>
          <p:nvPr/>
        </p:nvSpPr>
        <p:spPr>
          <a:xfrm>
            <a:off x="146737" y="2641914"/>
            <a:ext cx="322588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Creating App-Password</a:t>
            </a:r>
          </a:p>
        </p:txBody>
      </p:sp>
      <p:sp>
        <p:nvSpPr>
          <p:cNvPr id="160" name="Elbow Connector 6"/>
          <p:cNvSpPr/>
          <p:nvPr/>
        </p:nvSpPr>
        <p:spPr>
          <a:xfrm>
            <a:off x="264456" y="3306860"/>
            <a:ext cx="2990447" cy="5429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629DD1"/>
            </a:solidFill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pic>
        <p:nvPicPr>
          <p:cNvPr id="161" name="Screenshot 2023-04-06 at 6.00.20 PM.png" descr="Screenshot 2023-04-06 at 6.00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5974" y="840298"/>
            <a:ext cx="8741757" cy="849296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Rectangle"/>
          <p:cNvSpPr/>
          <p:nvPr/>
        </p:nvSpPr>
        <p:spPr>
          <a:xfrm>
            <a:off x="7738956" y="2587235"/>
            <a:ext cx="3718809" cy="936558"/>
          </a:xfrm>
          <a:prstGeom prst="rect">
            <a:avLst/>
          </a:prstGeom>
          <a:ln w="152400">
            <a:solidFill>
              <a:schemeClr val="accent5">
                <a:lumOff val="7000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creenshot 2023-04-06 at 6.00.20 PM.png" descr="Screenshot 2023-04-06 at 6.00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720" y="500957"/>
            <a:ext cx="5258782" cy="510911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Rectangle"/>
          <p:cNvSpPr/>
          <p:nvPr/>
        </p:nvSpPr>
        <p:spPr>
          <a:xfrm>
            <a:off x="2849287" y="1547223"/>
            <a:ext cx="2181895" cy="569158"/>
          </a:xfrm>
          <a:prstGeom prst="rect">
            <a:avLst/>
          </a:prstGeom>
          <a:ln w="152400">
            <a:solidFill>
              <a:schemeClr val="accent5">
                <a:lumOff val="7000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166" name="4.png" descr="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8521" y="270539"/>
            <a:ext cx="6522012" cy="945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1"/>
          <p:cNvSpPr txBox="1"/>
          <p:nvPr/>
        </p:nvSpPr>
        <p:spPr>
          <a:xfrm>
            <a:off x="421483" y="5957284"/>
            <a:ext cx="3225885" cy="1234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Code for email Notification for forgot password…</a:t>
            </a:r>
          </a:p>
        </p:txBody>
      </p:sp>
      <p:sp>
        <p:nvSpPr>
          <p:cNvPr id="168" name="Elbow Connector 6"/>
          <p:cNvSpPr/>
          <p:nvPr/>
        </p:nvSpPr>
        <p:spPr>
          <a:xfrm>
            <a:off x="2090426" y="7024683"/>
            <a:ext cx="3699617" cy="2212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629DD1"/>
            </a:solidFill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69" name="Elbow Connector 6"/>
          <p:cNvSpPr/>
          <p:nvPr/>
        </p:nvSpPr>
        <p:spPr>
          <a:xfrm>
            <a:off x="4938998" y="1928745"/>
            <a:ext cx="1747065" cy="2098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88900">
            <a:solidFill>
              <a:schemeClr val="accent4"/>
            </a:solidFill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70" name="“lguhcfddvmlldrxq”"/>
          <p:cNvSpPr txBox="1"/>
          <p:nvPr/>
        </p:nvSpPr>
        <p:spPr>
          <a:xfrm>
            <a:off x="7457794" y="3880631"/>
            <a:ext cx="1684986" cy="342901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4">
                    <a:hueOff val="-615790"/>
                    <a:satOff val="-18803"/>
                    <a:lumOff val="2382"/>
                  </a:schemeClr>
                </a:solidFill>
              </a:defRPr>
            </a:lvl1pPr>
          </a:lstStyle>
          <a:p>
            <a:pPr/>
            <a:r>
              <a:t>“lguhcfddvmlldrxq”</a:t>
            </a:r>
          </a:p>
        </p:txBody>
      </p:sp>
      <p:sp>
        <p:nvSpPr>
          <p:cNvPr id="171" name="Rectangle"/>
          <p:cNvSpPr/>
          <p:nvPr/>
        </p:nvSpPr>
        <p:spPr>
          <a:xfrm>
            <a:off x="7446263" y="3906031"/>
            <a:ext cx="1938969" cy="292101"/>
          </a:xfrm>
          <a:prstGeom prst="rect">
            <a:avLst/>
          </a:prstGeom>
          <a:ln w="50800">
            <a:solidFill>
              <a:schemeClr val="accent5">
                <a:lumOff val="7000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2" name="Elbow Connector 6"/>
          <p:cNvSpPr/>
          <p:nvPr/>
        </p:nvSpPr>
        <p:spPr>
          <a:xfrm flipH="1">
            <a:off x="9725925" y="3266797"/>
            <a:ext cx="2858739" cy="51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chemeClr val="accent2">
                <a:satOff val="-5186"/>
                <a:lumOff val="-12389"/>
              </a:schemeClr>
            </a:solidFill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73" name="TextBox 1"/>
          <p:cNvSpPr txBox="1"/>
          <p:nvPr/>
        </p:nvSpPr>
        <p:spPr>
          <a:xfrm>
            <a:off x="11137873" y="2806339"/>
            <a:ext cx="1326902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Email-ID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477" y="255987"/>
            <a:ext cx="4227373" cy="501477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Rectangle"/>
          <p:cNvSpPr/>
          <p:nvPr/>
        </p:nvSpPr>
        <p:spPr>
          <a:xfrm>
            <a:off x="717264" y="4399248"/>
            <a:ext cx="3405799" cy="569157"/>
          </a:xfrm>
          <a:prstGeom prst="rect">
            <a:avLst/>
          </a:prstGeom>
          <a:ln w="152400">
            <a:solidFill>
              <a:schemeClr val="accent1">
                <a:hueOff val="-297087"/>
                <a:satOff val="11340"/>
                <a:lumOff val="7366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 cap="all" spc="384" sz="24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7" name="TextBox 1"/>
          <p:cNvSpPr txBox="1"/>
          <p:nvPr/>
        </p:nvSpPr>
        <p:spPr>
          <a:xfrm>
            <a:off x="4608241" y="1358918"/>
            <a:ext cx="3225886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Forgot Password</a:t>
            </a:r>
          </a:p>
        </p:txBody>
      </p:sp>
      <p:sp>
        <p:nvSpPr>
          <p:cNvPr id="178" name="Elbow Connector 6"/>
          <p:cNvSpPr/>
          <p:nvPr/>
        </p:nvSpPr>
        <p:spPr>
          <a:xfrm>
            <a:off x="4576994" y="2011897"/>
            <a:ext cx="1177485" cy="268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629DD1"/>
            </a:solidFill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pic>
        <p:nvPicPr>
          <p:cNvPr id="179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7622" y="3528157"/>
            <a:ext cx="6943809" cy="5633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455" y="1175319"/>
            <a:ext cx="8853851" cy="740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extBox 1"/>
          <p:cNvSpPr txBox="1"/>
          <p:nvPr/>
        </p:nvSpPr>
        <p:spPr>
          <a:xfrm>
            <a:off x="10784068" y="2057204"/>
            <a:ext cx="322588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User Email Id</a:t>
            </a:r>
          </a:p>
        </p:txBody>
      </p:sp>
      <p:sp>
        <p:nvSpPr>
          <p:cNvPr id="183" name="Elbow Connector 6"/>
          <p:cNvSpPr/>
          <p:nvPr/>
        </p:nvSpPr>
        <p:spPr>
          <a:xfrm flipH="1">
            <a:off x="9566299" y="2604498"/>
            <a:ext cx="2990447" cy="5429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629DD1"/>
            </a:solidFill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1"/>
          <p:cNvSpPr txBox="1"/>
          <p:nvPr/>
        </p:nvSpPr>
        <p:spPr>
          <a:xfrm>
            <a:off x="8483752" y="2057204"/>
            <a:ext cx="4210830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Mail to the user for password.</a:t>
            </a:r>
          </a:p>
        </p:txBody>
      </p:sp>
      <p:sp>
        <p:nvSpPr>
          <p:cNvPr id="186" name="Elbow Connector 6"/>
          <p:cNvSpPr/>
          <p:nvPr/>
        </p:nvSpPr>
        <p:spPr>
          <a:xfrm flipH="1">
            <a:off x="7423007" y="2604498"/>
            <a:ext cx="5133739" cy="219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629DD1"/>
            </a:solidFill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pic>
        <p:nvPicPr>
          <p:cNvPr id="187" name="IMG_5460.PNG" descr="IMG_5460.PNG"/>
          <p:cNvPicPr>
            <a:picLocks noChangeAspect="1"/>
          </p:cNvPicPr>
          <p:nvPr/>
        </p:nvPicPr>
        <p:blipFill>
          <a:blip r:embed="rId2">
            <a:extLst/>
          </a:blip>
          <a:srcRect l="0" t="3991" r="0" b="0"/>
          <a:stretch>
            <a:fillRect/>
          </a:stretch>
        </p:blipFill>
        <p:spPr>
          <a:xfrm>
            <a:off x="1613823" y="194667"/>
            <a:ext cx="5483659" cy="9364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