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9" r:id="rId7"/>
    <p:sldId id="261" r:id="rId8"/>
    <p:sldId id="271" r:id="rId9"/>
    <p:sldId id="272" r:id="rId10"/>
    <p:sldId id="275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07DDB-A49A-B9F4-1D95-2539F6E0D16B}" v="98" dt="2024-06-26T05:18:36.054"/>
    <p1510:client id="{7BF59B80-90F6-1916-2BE3-D3B4DEA0F56E}" v="2" dt="2024-06-24T23:36:14.212"/>
    <p1510:client id="{92271FBD-6D77-DA77-9B33-7FFB7E0DE83D}" v="4" dt="2024-06-26T00:08:59.141"/>
    <p1510:client id="{C62A5D3E-8439-95DC-177C-58B76C4D7791}" v="61" dt="2024-06-26T04:22:23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Kailash Agrawal" userId="S::agrawal.he@northeastern.edu::c9fe1bfc-3d6c-43ef-8126-5f6421fe8c5b" providerId="AD" clId="Web-{92271FBD-6D77-DA77-9B33-7FFB7E0DE83D}"/>
    <pc:docChg chg="modSld">
      <pc:chgData name="Hemant Kailash Agrawal" userId="S::agrawal.he@northeastern.edu::c9fe1bfc-3d6c-43ef-8126-5f6421fe8c5b" providerId="AD" clId="Web-{92271FBD-6D77-DA77-9B33-7FFB7E0DE83D}" dt="2024-06-26T00:08:57.313" v="2" actId="20577"/>
      <pc:docMkLst>
        <pc:docMk/>
      </pc:docMkLst>
      <pc:sldChg chg="modSp">
        <pc:chgData name="Hemant Kailash Agrawal" userId="S::agrawal.he@northeastern.edu::c9fe1bfc-3d6c-43ef-8126-5f6421fe8c5b" providerId="AD" clId="Web-{92271FBD-6D77-DA77-9B33-7FFB7E0DE83D}" dt="2024-06-26T00:08:57.313" v="2" actId="20577"/>
        <pc:sldMkLst>
          <pc:docMk/>
          <pc:sldMk cId="2222004074" sldId="269"/>
        </pc:sldMkLst>
        <pc:spChg chg="mod">
          <ac:chgData name="Hemant Kailash Agrawal" userId="S::agrawal.he@northeastern.edu::c9fe1bfc-3d6c-43ef-8126-5f6421fe8c5b" providerId="AD" clId="Web-{92271FBD-6D77-DA77-9B33-7FFB7E0DE83D}" dt="2024-06-26T00:08:57.313" v="2" actId="20577"/>
          <ac:spMkLst>
            <pc:docMk/>
            <pc:sldMk cId="2222004074" sldId="269"/>
            <ac:spMk id="4" creationId="{12AFBF07-A927-A236-6C1C-47AFD9C530A9}"/>
          </ac:spMkLst>
        </pc:spChg>
      </pc:sldChg>
    </pc:docChg>
  </pc:docChgLst>
  <pc:docChgLst>
    <pc:chgData name="Hemant Kailash Agrawal" userId="S::agrawal.he@northeastern.edu::c9fe1bfc-3d6c-43ef-8126-5f6421fe8c5b" providerId="AD" clId="Web-{7BF59B80-90F6-1916-2BE3-D3B4DEA0F56E}"/>
    <pc:docChg chg="modSld">
      <pc:chgData name="Hemant Kailash Agrawal" userId="S::agrawal.he@northeastern.edu::c9fe1bfc-3d6c-43ef-8126-5f6421fe8c5b" providerId="AD" clId="Web-{7BF59B80-90F6-1916-2BE3-D3B4DEA0F56E}" dt="2024-06-24T23:36:14.212" v="1" actId="1076"/>
      <pc:docMkLst>
        <pc:docMk/>
      </pc:docMkLst>
      <pc:sldChg chg="modSp">
        <pc:chgData name="Hemant Kailash Agrawal" userId="S::agrawal.he@northeastern.edu::c9fe1bfc-3d6c-43ef-8126-5f6421fe8c5b" providerId="AD" clId="Web-{7BF59B80-90F6-1916-2BE3-D3B4DEA0F56E}" dt="2024-06-24T23:36:14.212" v="1" actId="1076"/>
        <pc:sldMkLst>
          <pc:docMk/>
          <pc:sldMk cId="0" sldId="256"/>
        </pc:sldMkLst>
        <pc:picChg chg="mod">
          <ac:chgData name="Hemant Kailash Agrawal" userId="S::agrawal.he@northeastern.edu::c9fe1bfc-3d6c-43ef-8126-5f6421fe8c5b" providerId="AD" clId="Web-{7BF59B80-90F6-1916-2BE3-D3B4DEA0F56E}" dt="2024-06-24T23:36:14.212" v="1" actId="1076"/>
          <ac:picMkLst>
            <pc:docMk/>
            <pc:sldMk cId="0" sldId="256"/>
            <ac:picMk id="5" creationId="{E1CB45D6-97CB-AF14-842B-8AF3D0369517}"/>
          </ac:picMkLst>
        </pc:picChg>
      </pc:sldChg>
    </pc:docChg>
  </pc:docChgLst>
  <pc:docChgLst>
    <pc:chgData name="Hemant Kailash Agrawal" userId="S::agrawal.he@northeastern.edu::c9fe1bfc-3d6c-43ef-8126-5f6421fe8c5b" providerId="AD" clId="Web-{44907DDB-A49A-B9F4-1D95-2539F6E0D16B}"/>
    <pc:docChg chg="modSld">
      <pc:chgData name="Hemant Kailash Agrawal" userId="S::agrawal.he@northeastern.edu::c9fe1bfc-3d6c-43ef-8126-5f6421fe8c5b" providerId="AD" clId="Web-{44907DDB-A49A-B9F4-1D95-2539F6E0D16B}" dt="2024-06-26T05:18:36.054" v="88" actId="1076"/>
      <pc:docMkLst>
        <pc:docMk/>
      </pc:docMkLst>
      <pc:sldChg chg="modSp">
        <pc:chgData name="Hemant Kailash Agrawal" userId="S::agrawal.he@northeastern.edu::c9fe1bfc-3d6c-43ef-8126-5f6421fe8c5b" providerId="AD" clId="Web-{44907DDB-A49A-B9F4-1D95-2539F6E0D16B}" dt="2024-06-26T05:15:15.892" v="86" actId="20577"/>
        <pc:sldMkLst>
          <pc:docMk/>
          <pc:sldMk cId="0" sldId="256"/>
        </pc:sldMkLst>
        <pc:spChg chg="mod">
          <ac:chgData name="Hemant Kailash Agrawal" userId="S::agrawal.he@northeastern.edu::c9fe1bfc-3d6c-43ef-8126-5f6421fe8c5b" providerId="AD" clId="Web-{44907DDB-A49A-B9F4-1D95-2539F6E0D16B}" dt="2024-06-26T05:15:15.892" v="8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4:01.030" v="65" actId="20577"/>
        <pc:sldMkLst>
          <pc:docMk/>
          <pc:sldMk cId="0" sldId="258"/>
        </pc:sldMkLst>
        <pc:spChg chg="mod">
          <ac:chgData name="Hemant Kailash Agrawal" userId="S::agrawal.he@northeastern.edu::c9fe1bfc-3d6c-43ef-8126-5f6421fe8c5b" providerId="AD" clId="Web-{44907DDB-A49A-B9F4-1D95-2539F6E0D16B}" dt="2024-06-26T05:14:01.030" v="6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55.186" v="64" actId="20577"/>
        <pc:sldMkLst>
          <pc:docMk/>
          <pc:sldMk cId="0" sldId="259"/>
        </pc:sldMkLst>
        <pc:spChg chg="mod">
          <ac:chgData name="Hemant Kailash Agrawal" userId="S::agrawal.he@northeastern.edu::c9fe1bfc-3d6c-43ef-8126-5f6421fe8c5b" providerId="AD" clId="Web-{44907DDB-A49A-B9F4-1D95-2539F6E0D16B}" dt="2024-06-26T05:13:55.186" v="6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42.186" v="62" actId="20577"/>
        <pc:sldMkLst>
          <pc:docMk/>
          <pc:sldMk cId="0" sldId="261"/>
        </pc:sldMkLst>
        <pc:spChg chg="mod">
          <ac:chgData name="Hemant Kailash Agrawal" userId="S::agrawal.he@northeastern.edu::c9fe1bfc-3d6c-43ef-8126-5f6421fe8c5b" providerId="AD" clId="Web-{44907DDB-A49A-B9F4-1D95-2539F6E0D16B}" dt="2024-06-26T05:13:42.186" v="62" actId="20577"/>
          <ac:spMkLst>
            <pc:docMk/>
            <pc:sldMk cId="0" sldId="261"/>
            <ac:spMk id="5" creationId="{B481EFCF-586E-6D4F-C333-1C91B8B457CA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8:36.054" v="88" actId="1076"/>
        <pc:sldMkLst>
          <pc:docMk/>
          <pc:sldMk cId="0" sldId="268"/>
        </pc:sldMkLst>
        <pc:spChg chg="mod">
          <ac:chgData name="Hemant Kailash Agrawal" userId="S::agrawal.he@northeastern.edu::c9fe1bfc-3d6c-43ef-8126-5f6421fe8c5b" providerId="AD" clId="Web-{44907DDB-A49A-B9F4-1D95-2539F6E0D16B}" dt="2024-06-26T05:18:36.054" v="88" actId="1076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48.014" v="63" actId="20577"/>
        <pc:sldMkLst>
          <pc:docMk/>
          <pc:sldMk cId="2222004074" sldId="269"/>
        </pc:sldMkLst>
        <pc:spChg chg="mod">
          <ac:chgData name="Hemant Kailash Agrawal" userId="S::agrawal.he@northeastern.edu::c9fe1bfc-3d6c-43ef-8126-5f6421fe8c5b" providerId="AD" clId="Web-{44907DDB-A49A-B9F4-1D95-2539F6E0D16B}" dt="2024-06-26T05:13:48.014" v="63" actId="20577"/>
          <ac:spMkLst>
            <pc:docMk/>
            <pc:sldMk cId="2222004074" sldId="269"/>
            <ac:spMk id="4" creationId="{12AFBF07-A927-A236-6C1C-47AFD9C530A9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35.732" v="60" actId="20577"/>
        <pc:sldMkLst>
          <pc:docMk/>
          <pc:sldMk cId="206267259" sldId="271"/>
        </pc:sldMkLst>
        <pc:spChg chg="mod">
          <ac:chgData name="Hemant Kailash Agrawal" userId="S::agrawal.he@northeastern.edu::c9fe1bfc-3d6c-43ef-8126-5f6421fe8c5b" providerId="AD" clId="Web-{44907DDB-A49A-B9F4-1D95-2539F6E0D16B}" dt="2024-06-26T05:13:35.732" v="60" actId="20577"/>
          <ac:spMkLst>
            <pc:docMk/>
            <pc:sldMk cId="206267259" sldId="271"/>
            <ac:spMk id="4" creationId="{4A2512FE-BDDC-6F54-C2DD-E03E93329D98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28.904" v="59" actId="20577"/>
        <pc:sldMkLst>
          <pc:docMk/>
          <pc:sldMk cId="1725354538" sldId="272"/>
        </pc:sldMkLst>
        <pc:spChg chg="mod">
          <ac:chgData name="Hemant Kailash Agrawal" userId="S::agrawal.he@northeastern.edu::c9fe1bfc-3d6c-43ef-8126-5f6421fe8c5b" providerId="AD" clId="Web-{44907DDB-A49A-B9F4-1D95-2539F6E0D16B}" dt="2024-06-26T05:13:28.904" v="59" actId="20577"/>
          <ac:spMkLst>
            <pc:docMk/>
            <pc:sldMk cId="1725354538" sldId="272"/>
            <ac:spMk id="4" creationId="{A357BC45-3C32-89DD-26FF-955961F057C7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22.559" v="58" actId="20577"/>
        <pc:sldMkLst>
          <pc:docMk/>
          <pc:sldMk cId="1682397364" sldId="275"/>
        </pc:sldMkLst>
        <pc:spChg chg="mod">
          <ac:chgData name="Hemant Kailash Agrawal" userId="S::agrawal.he@northeastern.edu::c9fe1bfc-3d6c-43ef-8126-5f6421fe8c5b" providerId="AD" clId="Web-{44907DDB-A49A-B9F4-1D95-2539F6E0D16B}" dt="2024-06-26T05:13:22.559" v="58" actId="20577"/>
          <ac:spMkLst>
            <pc:docMk/>
            <pc:sldMk cId="1682397364" sldId="275"/>
            <ac:spMk id="4" creationId="{F5A056C2-E42B-7B7B-EA80-FE3449709733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11.168" v="56" actId="20577"/>
        <pc:sldMkLst>
          <pc:docMk/>
          <pc:sldMk cId="1782012049" sldId="276"/>
        </pc:sldMkLst>
        <pc:spChg chg="mod">
          <ac:chgData name="Hemant Kailash Agrawal" userId="S::agrawal.he@northeastern.edu::c9fe1bfc-3d6c-43ef-8126-5f6421fe8c5b" providerId="AD" clId="Web-{44907DDB-A49A-B9F4-1D95-2539F6E0D16B}" dt="2024-06-26T05:13:11.168" v="56" actId="20577"/>
          <ac:spMkLst>
            <pc:docMk/>
            <pc:sldMk cId="1782012049" sldId="276"/>
            <ac:spMk id="4" creationId="{0AF8F284-7A41-2B95-C93C-71B935ED9AD6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3:02.293" v="55" actId="14100"/>
        <pc:sldMkLst>
          <pc:docMk/>
          <pc:sldMk cId="3081287094" sldId="277"/>
        </pc:sldMkLst>
        <pc:spChg chg="mod">
          <ac:chgData name="Hemant Kailash Agrawal" userId="S::agrawal.he@northeastern.edu::c9fe1bfc-3d6c-43ef-8126-5f6421fe8c5b" providerId="AD" clId="Web-{44907DDB-A49A-B9F4-1D95-2539F6E0D16B}" dt="2024-06-26T05:13:02.293" v="55" actId="14100"/>
          <ac:spMkLst>
            <pc:docMk/>
            <pc:sldMk cId="3081287094" sldId="277"/>
            <ac:spMk id="7" creationId="{64127828-D482-99A1-7567-EC4E05A3D92C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2:42.339" v="51" actId="20577"/>
        <pc:sldMkLst>
          <pc:docMk/>
          <pc:sldMk cId="3381243900" sldId="278"/>
        </pc:sldMkLst>
        <pc:spChg chg="mod">
          <ac:chgData name="Hemant Kailash Agrawal" userId="S::agrawal.he@northeastern.edu::c9fe1bfc-3d6c-43ef-8126-5f6421fe8c5b" providerId="AD" clId="Web-{44907DDB-A49A-B9F4-1D95-2539F6E0D16B}" dt="2024-06-26T05:12:42.339" v="51" actId="20577"/>
          <ac:spMkLst>
            <pc:docMk/>
            <pc:sldMk cId="3381243900" sldId="278"/>
            <ac:spMk id="2" creationId="{0D9703C1-C527-DF26-2BA1-DD5076C9691B}"/>
          </ac:spMkLst>
        </pc:spChg>
        <pc:spChg chg="mod">
          <ac:chgData name="Hemant Kailash Agrawal" userId="S::agrawal.he@northeastern.edu::c9fe1bfc-3d6c-43ef-8126-5f6421fe8c5b" providerId="AD" clId="Web-{44907DDB-A49A-B9F4-1D95-2539F6E0D16B}" dt="2024-06-26T05:12:30.339" v="49" actId="20577"/>
          <ac:spMkLst>
            <pc:docMk/>
            <pc:sldMk cId="3381243900" sldId="278"/>
            <ac:spMk id="4" creationId="{18201FC1-8EB2-1514-F859-49AA5097214A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1:33.040" v="41" actId="20577"/>
        <pc:sldMkLst>
          <pc:docMk/>
          <pc:sldMk cId="1713984201" sldId="279"/>
        </pc:sldMkLst>
        <pc:spChg chg="mod">
          <ac:chgData name="Hemant Kailash Agrawal" userId="S::agrawal.he@northeastern.edu::c9fe1bfc-3d6c-43ef-8126-5f6421fe8c5b" providerId="AD" clId="Web-{44907DDB-A49A-B9F4-1D95-2539F6E0D16B}" dt="2024-06-26T05:09:13.692" v="31" actId="20577"/>
          <ac:spMkLst>
            <pc:docMk/>
            <pc:sldMk cId="1713984201" sldId="279"/>
            <ac:spMk id="2" creationId="{B8DC2688-D021-5EAF-FBE4-CB3CC64C6074}"/>
          </ac:spMkLst>
        </pc:spChg>
        <pc:spChg chg="mod">
          <ac:chgData name="Hemant Kailash Agrawal" userId="S::agrawal.he@northeastern.edu::c9fe1bfc-3d6c-43ef-8126-5f6421fe8c5b" providerId="AD" clId="Web-{44907DDB-A49A-B9F4-1D95-2539F6E0D16B}" dt="2024-06-26T05:11:33.040" v="41" actId="20577"/>
          <ac:spMkLst>
            <pc:docMk/>
            <pc:sldMk cId="1713984201" sldId="279"/>
            <ac:spMk id="3" creationId="{5F04F2A8-EE72-8C8E-B314-EDB1BDAFB513}"/>
          </ac:spMkLst>
        </pc:spChg>
      </pc:sldChg>
      <pc:sldChg chg="addSp modSp mod modClrScheme chgLayout">
        <pc:chgData name="Hemant Kailash Agrawal" userId="S::agrawal.he@northeastern.edu::c9fe1bfc-3d6c-43ef-8126-5f6421fe8c5b" providerId="AD" clId="Web-{44907DDB-A49A-B9F4-1D95-2539F6E0D16B}" dt="2024-06-26T05:12:20.838" v="48" actId="20577"/>
        <pc:sldMkLst>
          <pc:docMk/>
          <pc:sldMk cId="2427813480" sldId="281"/>
        </pc:sldMkLst>
        <pc:spChg chg="mod ord">
          <ac:chgData name="Hemant Kailash Agrawal" userId="S::agrawal.he@northeastern.edu::c9fe1bfc-3d6c-43ef-8126-5f6421fe8c5b" providerId="AD" clId="Web-{44907DDB-A49A-B9F4-1D95-2539F6E0D16B}" dt="2024-06-26T05:02:56.227" v="12"/>
          <ac:spMkLst>
            <pc:docMk/>
            <pc:sldMk cId="2427813480" sldId="281"/>
            <ac:spMk id="2" creationId="{D6CED06B-8524-0556-DFBF-CE4ACC38ABD8}"/>
          </ac:spMkLst>
        </pc:spChg>
        <pc:spChg chg="mod ord">
          <ac:chgData name="Hemant Kailash Agrawal" userId="S::agrawal.he@northeastern.edu::c9fe1bfc-3d6c-43ef-8126-5f6421fe8c5b" providerId="AD" clId="Web-{44907DDB-A49A-B9F4-1D95-2539F6E0D16B}" dt="2024-06-26T05:12:17.213" v="47" actId="20577"/>
          <ac:spMkLst>
            <pc:docMk/>
            <pc:sldMk cId="2427813480" sldId="281"/>
            <ac:spMk id="3" creationId="{2D21D040-BD81-8A61-E978-403F8A26F270}"/>
          </ac:spMkLst>
        </pc:spChg>
        <pc:spChg chg="add mod ord">
          <ac:chgData name="Hemant Kailash Agrawal" userId="S::agrawal.he@northeastern.edu::c9fe1bfc-3d6c-43ef-8126-5f6421fe8c5b" providerId="AD" clId="Web-{44907DDB-A49A-B9F4-1D95-2539F6E0D16B}" dt="2024-06-26T05:12:20.838" v="48" actId="20577"/>
          <ac:spMkLst>
            <pc:docMk/>
            <pc:sldMk cId="2427813480" sldId="281"/>
            <ac:spMk id="4" creationId="{6E998D4A-F9A4-369B-E9ED-20DC59E9EAB9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2:10.619" v="46" actId="20577"/>
        <pc:sldMkLst>
          <pc:docMk/>
          <pc:sldMk cId="1081276026" sldId="282"/>
        </pc:sldMkLst>
        <pc:spChg chg="mod">
          <ac:chgData name="Hemant Kailash Agrawal" userId="S::agrawal.he@northeastern.edu::c9fe1bfc-3d6c-43ef-8126-5f6421fe8c5b" providerId="AD" clId="Web-{44907DDB-A49A-B9F4-1D95-2539F6E0D16B}" dt="2024-06-26T05:12:10.619" v="46" actId="20577"/>
          <ac:spMkLst>
            <pc:docMk/>
            <pc:sldMk cId="1081276026" sldId="282"/>
            <ac:spMk id="3" creationId="{20E649E1-0B81-6103-AF7D-9B2B6F8265F2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2:02.650" v="45" actId="20577"/>
        <pc:sldMkLst>
          <pc:docMk/>
          <pc:sldMk cId="596418347" sldId="283"/>
        </pc:sldMkLst>
        <pc:spChg chg="mod">
          <ac:chgData name="Hemant Kailash Agrawal" userId="S::agrawal.he@northeastern.edu::c9fe1bfc-3d6c-43ef-8126-5f6421fe8c5b" providerId="AD" clId="Web-{44907DDB-A49A-B9F4-1D95-2539F6E0D16B}" dt="2024-06-26T05:12:02.650" v="45" actId="20577"/>
          <ac:spMkLst>
            <pc:docMk/>
            <pc:sldMk cId="596418347" sldId="283"/>
            <ac:spMk id="3" creationId="{85E5553D-C965-CE3F-7902-9D9C081929E0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1:57.103" v="44" actId="20577"/>
        <pc:sldMkLst>
          <pc:docMk/>
          <pc:sldMk cId="4087150851" sldId="284"/>
        </pc:sldMkLst>
        <pc:spChg chg="mod">
          <ac:chgData name="Hemant Kailash Agrawal" userId="S::agrawal.he@northeastern.edu::c9fe1bfc-3d6c-43ef-8126-5f6421fe8c5b" providerId="AD" clId="Web-{44907DDB-A49A-B9F4-1D95-2539F6E0D16B}" dt="2024-06-26T05:11:57.103" v="44" actId="20577"/>
          <ac:spMkLst>
            <pc:docMk/>
            <pc:sldMk cId="4087150851" sldId="284"/>
            <ac:spMk id="3" creationId="{048BBACC-B5BD-AB92-ADA1-E18CBBED7A7E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1:50.728" v="43" actId="20577"/>
        <pc:sldMkLst>
          <pc:docMk/>
          <pc:sldMk cId="1232068660" sldId="285"/>
        </pc:sldMkLst>
        <pc:spChg chg="mod">
          <ac:chgData name="Hemant Kailash Agrawal" userId="S::agrawal.he@northeastern.edu::c9fe1bfc-3d6c-43ef-8126-5f6421fe8c5b" providerId="AD" clId="Web-{44907DDB-A49A-B9F4-1D95-2539F6E0D16B}" dt="2024-06-26T05:08:27.644" v="26" actId="20577"/>
          <ac:spMkLst>
            <pc:docMk/>
            <pc:sldMk cId="1232068660" sldId="285"/>
            <ac:spMk id="2" creationId="{32EFC88E-9CE6-A484-FDB7-297BF248C2B7}"/>
          </ac:spMkLst>
        </pc:spChg>
        <pc:spChg chg="mod">
          <ac:chgData name="Hemant Kailash Agrawal" userId="S::agrawal.he@northeastern.edu::c9fe1bfc-3d6c-43ef-8126-5f6421fe8c5b" providerId="AD" clId="Web-{44907DDB-A49A-B9F4-1D95-2539F6E0D16B}" dt="2024-06-26T05:11:50.728" v="43" actId="20577"/>
          <ac:spMkLst>
            <pc:docMk/>
            <pc:sldMk cId="1232068660" sldId="285"/>
            <ac:spMk id="3" creationId="{6EB63BEC-73FD-4960-030C-C9DFFFB1C126}"/>
          </ac:spMkLst>
        </pc:spChg>
      </pc:sldChg>
      <pc:sldChg chg="modSp">
        <pc:chgData name="Hemant Kailash Agrawal" userId="S::agrawal.he@northeastern.edu::c9fe1bfc-3d6c-43ef-8126-5f6421fe8c5b" providerId="AD" clId="Web-{44907DDB-A49A-B9F4-1D95-2539F6E0D16B}" dt="2024-06-26T05:11:41.806" v="42" actId="20577"/>
        <pc:sldMkLst>
          <pc:docMk/>
          <pc:sldMk cId="1500677048" sldId="286"/>
        </pc:sldMkLst>
        <pc:spChg chg="mod">
          <ac:chgData name="Hemant Kailash Agrawal" userId="S::agrawal.he@northeastern.edu::c9fe1bfc-3d6c-43ef-8126-5f6421fe8c5b" providerId="AD" clId="Web-{44907DDB-A49A-B9F4-1D95-2539F6E0D16B}" dt="2024-06-26T05:11:41.806" v="42" actId="20577"/>
          <ac:spMkLst>
            <pc:docMk/>
            <pc:sldMk cId="1500677048" sldId="286"/>
            <ac:spMk id="3" creationId="{B4E3C92C-1C27-7C3E-F588-3BE301B6E57A}"/>
          </ac:spMkLst>
        </pc:spChg>
      </pc:sldChg>
    </pc:docChg>
  </pc:docChgLst>
  <pc:docChgLst>
    <pc:chgData name="Hemant Kailash Agrawal" userId="S::agrawal.he@northeastern.edu::c9fe1bfc-3d6c-43ef-8126-5f6421fe8c5b" providerId="AD" clId="Web-{C62A5D3E-8439-95DC-177C-58B76C4D7791}"/>
    <pc:docChg chg="addSld delSld modSld">
      <pc:chgData name="Hemant Kailash Agrawal" userId="S::agrawal.he@northeastern.edu::c9fe1bfc-3d6c-43ef-8126-5f6421fe8c5b" providerId="AD" clId="Web-{C62A5D3E-8439-95DC-177C-58B76C4D7791}" dt="2024-06-26T04:22:23.705" v="66" actId="20577"/>
      <pc:docMkLst>
        <pc:docMk/>
      </pc:docMkLst>
      <pc:sldChg chg="modSp">
        <pc:chgData name="Hemant Kailash Agrawal" userId="S::agrawal.he@northeastern.edu::c9fe1bfc-3d6c-43ef-8126-5f6421fe8c5b" providerId="AD" clId="Web-{C62A5D3E-8439-95DC-177C-58B76C4D7791}" dt="2024-06-26T04:22:23.705" v="66" actId="20577"/>
        <pc:sldMkLst>
          <pc:docMk/>
          <pc:sldMk cId="1713984201" sldId="279"/>
        </pc:sldMkLst>
        <pc:spChg chg="mod">
          <ac:chgData name="Hemant Kailash Agrawal" userId="S::agrawal.he@northeastern.edu::c9fe1bfc-3d6c-43ef-8126-5f6421fe8c5b" providerId="AD" clId="Web-{C62A5D3E-8439-95DC-177C-58B76C4D7791}" dt="2024-06-26T04:22:23.705" v="66" actId="20577"/>
          <ac:spMkLst>
            <pc:docMk/>
            <pc:sldMk cId="1713984201" sldId="279"/>
            <ac:spMk id="3" creationId="{5F04F2A8-EE72-8C8E-B314-EDB1BDAFB513}"/>
          </ac:spMkLst>
        </pc:spChg>
      </pc:sldChg>
      <pc:sldChg chg="new del">
        <pc:chgData name="Hemant Kailash Agrawal" userId="S::agrawal.he@northeastern.edu::c9fe1bfc-3d6c-43ef-8126-5f6421fe8c5b" providerId="AD" clId="Web-{C62A5D3E-8439-95DC-177C-58B76C4D7791}" dt="2024-06-26T04:01:14.241" v="2"/>
        <pc:sldMkLst>
          <pc:docMk/>
          <pc:sldMk cId="3639759211" sldId="280"/>
        </pc:sldMkLst>
      </pc:sldChg>
      <pc:sldChg chg="modSp new">
        <pc:chgData name="Hemant Kailash Agrawal" userId="S::agrawal.he@northeastern.edu::c9fe1bfc-3d6c-43ef-8126-5f6421fe8c5b" providerId="AD" clId="Web-{C62A5D3E-8439-95DC-177C-58B76C4D7791}" dt="2024-06-26T04:15:37.796" v="36" actId="20577"/>
        <pc:sldMkLst>
          <pc:docMk/>
          <pc:sldMk cId="2427813480" sldId="281"/>
        </pc:sldMkLst>
        <pc:spChg chg="mod">
          <ac:chgData name="Hemant Kailash Agrawal" userId="S::agrawal.he@northeastern.edu::c9fe1bfc-3d6c-43ef-8126-5f6421fe8c5b" providerId="AD" clId="Web-{C62A5D3E-8439-95DC-177C-58B76C4D7791}" dt="2024-06-26T04:08:47.338" v="13" actId="20577"/>
          <ac:spMkLst>
            <pc:docMk/>
            <pc:sldMk cId="2427813480" sldId="281"/>
            <ac:spMk id="2" creationId="{D6CED06B-8524-0556-DFBF-CE4ACC38ABD8}"/>
          </ac:spMkLst>
        </pc:spChg>
        <pc:spChg chg="mod">
          <ac:chgData name="Hemant Kailash Agrawal" userId="S::agrawal.he@northeastern.edu::c9fe1bfc-3d6c-43ef-8126-5f6421fe8c5b" providerId="AD" clId="Web-{C62A5D3E-8439-95DC-177C-58B76C4D7791}" dt="2024-06-26T04:15:37.796" v="36" actId="20577"/>
          <ac:spMkLst>
            <pc:docMk/>
            <pc:sldMk cId="2427813480" sldId="281"/>
            <ac:spMk id="3" creationId="{2D21D040-BD81-8A61-E978-403F8A26F270}"/>
          </ac:spMkLst>
        </pc:spChg>
      </pc:sldChg>
      <pc:sldChg chg="delSp modSp new">
        <pc:chgData name="Hemant Kailash Agrawal" userId="S::agrawal.he@northeastern.edu::c9fe1bfc-3d6c-43ef-8126-5f6421fe8c5b" providerId="AD" clId="Web-{C62A5D3E-8439-95DC-177C-58B76C4D7791}" dt="2024-06-26T04:16:10.797" v="40" actId="20577"/>
        <pc:sldMkLst>
          <pc:docMk/>
          <pc:sldMk cId="1081276026" sldId="282"/>
        </pc:sldMkLst>
        <pc:spChg chg="del">
          <ac:chgData name="Hemant Kailash Agrawal" userId="S::agrawal.he@northeastern.edu::c9fe1bfc-3d6c-43ef-8126-5f6421fe8c5b" providerId="AD" clId="Web-{C62A5D3E-8439-95DC-177C-58B76C4D7791}" dt="2024-06-26T04:11:28.831" v="16"/>
          <ac:spMkLst>
            <pc:docMk/>
            <pc:sldMk cId="1081276026" sldId="282"/>
            <ac:spMk id="2" creationId="{32D90C38-3298-3E70-28D1-EE721748F6A8}"/>
          </ac:spMkLst>
        </pc:spChg>
        <pc:spChg chg="mod">
          <ac:chgData name="Hemant Kailash Agrawal" userId="S::agrawal.he@northeastern.edu::c9fe1bfc-3d6c-43ef-8126-5f6421fe8c5b" providerId="AD" clId="Web-{C62A5D3E-8439-95DC-177C-58B76C4D7791}" dt="2024-06-26T04:16:10.797" v="40" actId="20577"/>
          <ac:spMkLst>
            <pc:docMk/>
            <pc:sldMk cId="1081276026" sldId="282"/>
            <ac:spMk id="3" creationId="{20E649E1-0B81-6103-AF7D-9B2B6F8265F2}"/>
          </ac:spMkLst>
        </pc:spChg>
      </pc:sldChg>
      <pc:sldChg chg="delSp modSp new">
        <pc:chgData name="Hemant Kailash Agrawal" userId="S::agrawal.he@northeastern.edu::c9fe1bfc-3d6c-43ef-8126-5f6421fe8c5b" providerId="AD" clId="Web-{C62A5D3E-8439-95DC-177C-58B76C4D7791}" dt="2024-06-26T04:16:29.876" v="45" actId="20577"/>
        <pc:sldMkLst>
          <pc:docMk/>
          <pc:sldMk cId="596418347" sldId="283"/>
        </pc:sldMkLst>
        <pc:spChg chg="del">
          <ac:chgData name="Hemant Kailash Agrawal" userId="S::agrawal.he@northeastern.edu::c9fe1bfc-3d6c-43ef-8126-5f6421fe8c5b" providerId="AD" clId="Web-{C62A5D3E-8439-95DC-177C-58B76C4D7791}" dt="2024-06-26T04:12:09.442" v="21"/>
          <ac:spMkLst>
            <pc:docMk/>
            <pc:sldMk cId="596418347" sldId="283"/>
            <ac:spMk id="2" creationId="{E71B4274-D66D-93D5-C667-11A208842B99}"/>
          </ac:spMkLst>
        </pc:spChg>
        <pc:spChg chg="mod">
          <ac:chgData name="Hemant Kailash Agrawal" userId="S::agrawal.he@northeastern.edu::c9fe1bfc-3d6c-43ef-8126-5f6421fe8c5b" providerId="AD" clId="Web-{C62A5D3E-8439-95DC-177C-58B76C4D7791}" dt="2024-06-26T04:16:29.876" v="45" actId="20577"/>
          <ac:spMkLst>
            <pc:docMk/>
            <pc:sldMk cId="596418347" sldId="283"/>
            <ac:spMk id="3" creationId="{85E5553D-C965-CE3F-7902-9D9C081929E0}"/>
          </ac:spMkLst>
        </pc:spChg>
      </pc:sldChg>
      <pc:sldChg chg="delSp modSp new">
        <pc:chgData name="Hemant Kailash Agrawal" userId="S::agrawal.he@northeastern.edu::c9fe1bfc-3d6c-43ef-8126-5f6421fe8c5b" providerId="AD" clId="Web-{C62A5D3E-8439-95DC-177C-58B76C4D7791}" dt="2024-06-26T04:16:47.720" v="48" actId="20577"/>
        <pc:sldMkLst>
          <pc:docMk/>
          <pc:sldMk cId="4087150851" sldId="284"/>
        </pc:sldMkLst>
        <pc:spChg chg="del">
          <ac:chgData name="Hemant Kailash Agrawal" userId="S::agrawal.he@northeastern.edu::c9fe1bfc-3d6c-43ef-8126-5f6421fe8c5b" providerId="AD" clId="Web-{C62A5D3E-8439-95DC-177C-58B76C4D7791}" dt="2024-06-26T04:12:37.052" v="28"/>
          <ac:spMkLst>
            <pc:docMk/>
            <pc:sldMk cId="4087150851" sldId="284"/>
            <ac:spMk id="2" creationId="{5B92EFD8-4FD4-5C4F-7408-FC99EDA37708}"/>
          </ac:spMkLst>
        </pc:spChg>
        <pc:spChg chg="mod">
          <ac:chgData name="Hemant Kailash Agrawal" userId="S::agrawal.he@northeastern.edu::c9fe1bfc-3d6c-43ef-8126-5f6421fe8c5b" providerId="AD" clId="Web-{C62A5D3E-8439-95DC-177C-58B76C4D7791}" dt="2024-06-26T04:16:47.720" v="48" actId="20577"/>
          <ac:spMkLst>
            <pc:docMk/>
            <pc:sldMk cId="4087150851" sldId="284"/>
            <ac:spMk id="3" creationId="{048BBACC-B5BD-AB92-ADA1-E18CBBED7A7E}"/>
          </ac:spMkLst>
        </pc:spChg>
      </pc:sldChg>
      <pc:sldChg chg="modSp new">
        <pc:chgData name="Hemant Kailash Agrawal" userId="S::agrawal.he@northeastern.edu::c9fe1bfc-3d6c-43ef-8126-5f6421fe8c5b" providerId="AD" clId="Web-{C62A5D3E-8439-95DC-177C-58B76C4D7791}" dt="2024-06-26T04:17:23.034" v="54" actId="20577"/>
        <pc:sldMkLst>
          <pc:docMk/>
          <pc:sldMk cId="1232068660" sldId="285"/>
        </pc:sldMkLst>
        <pc:spChg chg="mod">
          <ac:chgData name="Hemant Kailash Agrawal" userId="S::agrawal.he@northeastern.edu::c9fe1bfc-3d6c-43ef-8126-5f6421fe8c5b" providerId="AD" clId="Web-{C62A5D3E-8439-95DC-177C-58B76C4D7791}" dt="2024-06-26T04:16:58.674" v="49" actId="20577"/>
          <ac:spMkLst>
            <pc:docMk/>
            <pc:sldMk cId="1232068660" sldId="285"/>
            <ac:spMk id="2" creationId="{32EFC88E-9CE6-A484-FDB7-297BF248C2B7}"/>
          </ac:spMkLst>
        </pc:spChg>
        <pc:spChg chg="mod">
          <ac:chgData name="Hemant Kailash Agrawal" userId="S::agrawal.he@northeastern.edu::c9fe1bfc-3d6c-43ef-8126-5f6421fe8c5b" providerId="AD" clId="Web-{C62A5D3E-8439-95DC-177C-58B76C4D7791}" dt="2024-06-26T04:17:23.034" v="54" actId="20577"/>
          <ac:spMkLst>
            <pc:docMk/>
            <pc:sldMk cId="1232068660" sldId="285"/>
            <ac:spMk id="3" creationId="{6EB63BEC-73FD-4960-030C-C9DFFFB1C126}"/>
          </ac:spMkLst>
        </pc:spChg>
      </pc:sldChg>
      <pc:sldChg chg="addSp delSp modSp new">
        <pc:chgData name="Hemant Kailash Agrawal" userId="S::agrawal.he@northeastern.edu::c9fe1bfc-3d6c-43ef-8126-5f6421fe8c5b" providerId="AD" clId="Web-{C62A5D3E-8439-95DC-177C-58B76C4D7791}" dt="2024-06-26T04:18:04.415" v="64" actId="20577"/>
        <pc:sldMkLst>
          <pc:docMk/>
          <pc:sldMk cId="1500677048" sldId="286"/>
        </pc:sldMkLst>
        <pc:spChg chg="add del">
          <ac:chgData name="Hemant Kailash Agrawal" userId="S::agrawal.he@northeastern.edu::c9fe1bfc-3d6c-43ef-8126-5f6421fe8c5b" providerId="AD" clId="Web-{C62A5D3E-8439-95DC-177C-58B76C4D7791}" dt="2024-06-26T04:17:39.789" v="60"/>
          <ac:spMkLst>
            <pc:docMk/>
            <pc:sldMk cId="1500677048" sldId="286"/>
            <ac:spMk id="2" creationId="{61E1B762-F103-FCA9-A7A2-25345F303E1D}"/>
          </ac:spMkLst>
        </pc:spChg>
        <pc:spChg chg="add del mod">
          <ac:chgData name="Hemant Kailash Agrawal" userId="S::agrawal.he@northeastern.edu::c9fe1bfc-3d6c-43ef-8126-5f6421fe8c5b" providerId="AD" clId="Web-{C62A5D3E-8439-95DC-177C-58B76C4D7791}" dt="2024-06-26T04:18:04.415" v="64" actId="20577"/>
          <ac:spMkLst>
            <pc:docMk/>
            <pc:sldMk cId="1500677048" sldId="286"/>
            <ac:spMk id="3" creationId="{B4E3C92C-1C27-7C3E-F588-3BE301B6E57A}"/>
          </ac:spMkLst>
        </pc:spChg>
        <pc:graphicFrameChg chg="add del mod ord modGraphic">
          <ac:chgData name="Hemant Kailash Agrawal" userId="S::agrawal.he@northeastern.edu::c9fe1bfc-3d6c-43ef-8126-5f6421fe8c5b" providerId="AD" clId="Web-{C62A5D3E-8439-95DC-177C-58B76C4D7791}" dt="2024-06-26T04:17:35.571" v="58"/>
          <ac:graphicFrameMkLst>
            <pc:docMk/>
            <pc:sldMk cId="1500677048" sldId="286"/>
            <ac:graphicFrameMk id="4" creationId="{5CDA7846-45A4-FE13-8647-6F20D1CB9EE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F4269-7131-496F-9A77-D0A4D02B83E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1E96B-0162-4B37-AEEB-6FD2595E84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This project aims to analyze Airbnb listings across several major US cities to uncover trends and insights related to pricing, reviews, and availability.</a:t>
          </a:r>
        </a:p>
      </dgm:t>
    </dgm:pt>
    <dgm:pt modelId="{6BBE9095-E3AC-435F-A96D-FE02CC6A03C2}" type="parTrans" cxnId="{E3B4DD22-F5C1-416C-B8E9-BA50FF08FE18}">
      <dgm:prSet/>
      <dgm:spPr/>
      <dgm:t>
        <a:bodyPr/>
        <a:lstStyle/>
        <a:p>
          <a:endParaRPr lang="en-US"/>
        </a:p>
      </dgm:t>
    </dgm:pt>
    <dgm:pt modelId="{E9B56D44-39BF-4AFB-82BA-C5781ADD72C9}" type="sibTrans" cxnId="{E3B4DD22-F5C1-416C-B8E9-BA50FF08FE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46593B-8B32-4F94-98CE-DCC22F5FA8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The purpose of this analysis is to provide actionable insights for Airbnb hosts, potential investors, and city planners to optimize their listings and understand market dynamics.</a:t>
          </a:r>
        </a:p>
      </dgm:t>
    </dgm:pt>
    <dgm:pt modelId="{5A62B23F-D874-4E90-B6AF-75FA6725413D}" type="parTrans" cxnId="{45A054EF-1270-4F0C-BF6F-8D829B9ED59C}">
      <dgm:prSet/>
      <dgm:spPr/>
      <dgm:t>
        <a:bodyPr/>
        <a:lstStyle/>
        <a:p>
          <a:endParaRPr lang="en-US"/>
        </a:p>
      </dgm:t>
    </dgm:pt>
    <dgm:pt modelId="{E7CCCF75-9CA5-44DF-9822-712DE3D87401}" type="sibTrans" cxnId="{45A054EF-1270-4F0C-BF6F-8D829B9ED59C}">
      <dgm:prSet/>
      <dgm:spPr/>
      <dgm:t>
        <a:bodyPr/>
        <a:lstStyle/>
        <a:p>
          <a:endParaRPr lang="en-US"/>
        </a:p>
      </dgm:t>
    </dgm:pt>
    <dgm:pt modelId="{CD172986-30DE-42FE-B803-D3DC5BBD1AE5}" type="pres">
      <dgm:prSet presAssocID="{7D8F4269-7131-496F-9A77-D0A4D02B83E9}" presName="root" presStyleCnt="0">
        <dgm:presLayoutVars>
          <dgm:dir/>
          <dgm:resizeHandles val="exact"/>
        </dgm:presLayoutVars>
      </dgm:prSet>
      <dgm:spPr/>
    </dgm:pt>
    <dgm:pt modelId="{C8BCA18B-05E3-4992-9463-834B3DF521C1}" type="pres">
      <dgm:prSet presAssocID="{A6C1E96B-0162-4B37-AEEB-6FD2595E84F4}" presName="compNode" presStyleCnt="0"/>
      <dgm:spPr/>
    </dgm:pt>
    <dgm:pt modelId="{9467A6C9-96DA-4260-B68D-E7398706F4B6}" type="pres">
      <dgm:prSet presAssocID="{A6C1E96B-0162-4B37-AEEB-6FD2595E84F4}" presName="iconBgRect" presStyleLbl="bgShp" presStyleIdx="0" presStyleCnt="2"/>
      <dgm:spPr/>
    </dgm:pt>
    <dgm:pt modelId="{6E9DBEB0-1447-47FC-94D6-BD631C986E6F}" type="pres">
      <dgm:prSet presAssocID="{A6C1E96B-0162-4B37-AEEB-6FD2595E84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B847033-2DE2-4E27-AE22-88598FE12CA7}" type="pres">
      <dgm:prSet presAssocID="{A6C1E96B-0162-4B37-AEEB-6FD2595E84F4}" presName="spaceRect" presStyleCnt="0"/>
      <dgm:spPr/>
    </dgm:pt>
    <dgm:pt modelId="{6782F6C0-4030-4759-B440-9E6E0216F8DB}" type="pres">
      <dgm:prSet presAssocID="{A6C1E96B-0162-4B37-AEEB-6FD2595E84F4}" presName="textRect" presStyleLbl="revTx" presStyleIdx="0" presStyleCnt="2">
        <dgm:presLayoutVars>
          <dgm:chMax val="1"/>
          <dgm:chPref val="1"/>
        </dgm:presLayoutVars>
      </dgm:prSet>
      <dgm:spPr/>
    </dgm:pt>
    <dgm:pt modelId="{5849E7BE-ED27-47A8-B5E2-BADDFD9CEC3D}" type="pres">
      <dgm:prSet presAssocID="{E9B56D44-39BF-4AFB-82BA-C5781ADD72C9}" presName="sibTrans" presStyleCnt="0"/>
      <dgm:spPr/>
    </dgm:pt>
    <dgm:pt modelId="{19BBFB11-E861-4439-B48E-31D6EC94318C}" type="pres">
      <dgm:prSet presAssocID="{6C46593B-8B32-4F94-98CE-DCC22F5FA8D6}" presName="compNode" presStyleCnt="0"/>
      <dgm:spPr/>
    </dgm:pt>
    <dgm:pt modelId="{75F52F89-6C6C-4126-B4B3-215602139353}" type="pres">
      <dgm:prSet presAssocID="{6C46593B-8B32-4F94-98CE-DCC22F5FA8D6}" presName="iconBgRect" presStyleLbl="bgShp" presStyleIdx="1" presStyleCnt="2"/>
      <dgm:spPr/>
    </dgm:pt>
    <dgm:pt modelId="{45C135EE-CAA9-4A8C-B12F-9B3E546CEE13}" type="pres">
      <dgm:prSet presAssocID="{6C46593B-8B32-4F94-98CE-DCC22F5FA8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36F1F64-0D44-49C2-B5E3-875DBE6E59CF}" type="pres">
      <dgm:prSet presAssocID="{6C46593B-8B32-4F94-98CE-DCC22F5FA8D6}" presName="spaceRect" presStyleCnt="0"/>
      <dgm:spPr/>
    </dgm:pt>
    <dgm:pt modelId="{719F375F-BC7D-4E52-8026-885D5AE96437}" type="pres">
      <dgm:prSet presAssocID="{6C46593B-8B32-4F94-98CE-DCC22F5FA8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B4DD22-F5C1-416C-B8E9-BA50FF08FE18}" srcId="{7D8F4269-7131-496F-9A77-D0A4D02B83E9}" destId="{A6C1E96B-0162-4B37-AEEB-6FD2595E84F4}" srcOrd="0" destOrd="0" parTransId="{6BBE9095-E3AC-435F-A96D-FE02CC6A03C2}" sibTransId="{E9B56D44-39BF-4AFB-82BA-C5781ADD72C9}"/>
    <dgm:cxn modelId="{BEEE413B-E523-433D-A0B5-1D452B48E7CF}" type="presOf" srcId="{7D8F4269-7131-496F-9A77-D0A4D02B83E9}" destId="{CD172986-30DE-42FE-B803-D3DC5BBD1AE5}" srcOrd="0" destOrd="0" presId="urn:microsoft.com/office/officeart/2018/5/layout/IconCircleLabelList"/>
    <dgm:cxn modelId="{ED1CE590-870E-4840-852B-940A15675D37}" type="presOf" srcId="{A6C1E96B-0162-4B37-AEEB-6FD2595E84F4}" destId="{6782F6C0-4030-4759-B440-9E6E0216F8DB}" srcOrd="0" destOrd="0" presId="urn:microsoft.com/office/officeart/2018/5/layout/IconCircleLabelList"/>
    <dgm:cxn modelId="{583D95BC-954E-4A79-BE81-F482474BBCAA}" type="presOf" srcId="{6C46593B-8B32-4F94-98CE-DCC22F5FA8D6}" destId="{719F375F-BC7D-4E52-8026-885D5AE96437}" srcOrd="0" destOrd="0" presId="urn:microsoft.com/office/officeart/2018/5/layout/IconCircleLabelList"/>
    <dgm:cxn modelId="{45A054EF-1270-4F0C-BF6F-8D829B9ED59C}" srcId="{7D8F4269-7131-496F-9A77-D0A4D02B83E9}" destId="{6C46593B-8B32-4F94-98CE-DCC22F5FA8D6}" srcOrd="1" destOrd="0" parTransId="{5A62B23F-D874-4E90-B6AF-75FA6725413D}" sibTransId="{E7CCCF75-9CA5-44DF-9822-712DE3D87401}"/>
    <dgm:cxn modelId="{0AE1910B-567D-4423-A62C-5E072F0A8A95}" type="presParOf" srcId="{CD172986-30DE-42FE-B803-D3DC5BBD1AE5}" destId="{C8BCA18B-05E3-4992-9463-834B3DF521C1}" srcOrd="0" destOrd="0" presId="urn:microsoft.com/office/officeart/2018/5/layout/IconCircleLabelList"/>
    <dgm:cxn modelId="{C573D244-C214-4C6E-A46E-E98B96A9E407}" type="presParOf" srcId="{C8BCA18B-05E3-4992-9463-834B3DF521C1}" destId="{9467A6C9-96DA-4260-B68D-E7398706F4B6}" srcOrd="0" destOrd="0" presId="urn:microsoft.com/office/officeart/2018/5/layout/IconCircleLabelList"/>
    <dgm:cxn modelId="{401D966A-E724-4324-9F97-3CFEF95DF395}" type="presParOf" srcId="{C8BCA18B-05E3-4992-9463-834B3DF521C1}" destId="{6E9DBEB0-1447-47FC-94D6-BD631C986E6F}" srcOrd="1" destOrd="0" presId="urn:microsoft.com/office/officeart/2018/5/layout/IconCircleLabelList"/>
    <dgm:cxn modelId="{98EB4334-5423-4241-A196-51F39DE6E9AB}" type="presParOf" srcId="{C8BCA18B-05E3-4992-9463-834B3DF521C1}" destId="{DB847033-2DE2-4E27-AE22-88598FE12CA7}" srcOrd="2" destOrd="0" presId="urn:microsoft.com/office/officeart/2018/5/layout/IconCircleLabelList"/>
    <dgm:cxn modelId="{F69DBE4E-ECDE-4B74-9C4A-E91921CB223D}" type="presParOf" srcId="{C8BCA18B-05E3-4992-9463-834B3DF521C1}" destId="{6782F6C0-4030-4759-B440-9E6E0216F8DB}" srcOrd="3" destOrd="0" presId="urn:microsoft.com/office/officeart/2018/5/layout/IconCircleLabelList"/>
    <dgm:cxn modelId="{764FA826-B25B-436A-9208-7488B3C559DF}" type="presParOf" srcId="{CD172986-30DE-42FE-B803-D3DC5BBD1AE5}" destId="{5849E7BE-ED27-47A8-B5E2-BADDFD9CEC3D}" srcOrd="1" destOrd="0" presId="urn:microsoft.com/office/officeart/2018/5/layout/IconCircleLabelList"/>
    <dgm:cxn modelId="{585BD9C4-BB08-4DE2-9F05-455766F8C7CE}" type="presParOf" srcId="{CD172986-30DE-42FE-B803-D3DC5BBD1AE5}" destId="{19BBFB11-E861-4439-B48E-31D6EC94318C}" srcOrd="2" destOrd="0" presId="urn:microsoft.com/office/officeart/2018/5/layout/IconCircleLabelList"/>
    <dgm:cxn modelId="{23BC4581-8638-43B5-BF16-B94FCA0A7801}" type="presParOf" srcId="{19BBFB11-E861-4439-B48E-31D6EC94318C}" destId="{75F52F89-6C6C-4126-B4B3-215602139353}" srcOrd="0" destOrd="0" presId="urn:microsoft.com/office/officeart/2018/5/layout/IconCircleLabelList"/>
    <dgm:cxn modelId="{9B1D2FBF-88FE-4080-9148-2527E030787F}" type="presParOf" srcId="{19BBFB11-E861-4439-B48E-31D6EC94318C}" destId="{45C135EE-CAA9-4A8C-B12F-9B3E546CEE13}" srcOrd="1" destOrd="0" presId="urn:microsoft.com/office/officeart/2018/5/layout/IconCircleLabelList"/>
    <dgm:cxn modelId="{271D24C7-BE2C-45DE-A4B4-9311484D9673}" type="presParOf" srcId="{19BBFB11-E861-4439-B48E-31D6EC94318C}" destId="{436F1F64-0D44-49C2-B5E3-875DBE6E59CF}" srcOrd="2" destOrd="0" presId="urn:microsoft.com/office/officeart/2018/5/layout/IconCircleLabelList"/>
    <dgm:cxn modelId="{2990663D-D773-4455-86EE-8E6660E311E4}" type="presParOf" srcId="{19BBFB11-E861-4439-B48E-31D6EC94318C}" destId="{719F375F-BC7D-4E52-8026-885D5AE964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A6C9-96DA-4260-B68D-E7398706F4B6}">
      <dsp:nvSpPr>
        <dsp:cNvPr id="0" name=""/>
        <dsp:cNvSpPr/>
      </dsp:nvSpPr>
      <dsp:spPr>
        <a:xfrm>
          <a:off x="901799" y="78547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DBEB0-1447-47FC-94D6-BD631C986E6F}">
      <dsp:nvSpPr>
        <dsp:cNvPr id="0" name=""/>
        <dsp:cNvSpPr/>
      </dsp:nvSpPr>
      <dsp:spPr>
        <a:xfrm>
          <a:off x="1369799" y="54654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2F6C0-4030-4759-B440-9E6E0216F8DB}">
      <dsp:nvSpPr>
        <dsp:cNvPr id="0" name=""/>
        <dsp:cNvSpPr/>
      </dsp:nvSpPr>
      <dsp:spPr>
        <a:xfrm>
          <a:off x="199799" y="2958547"/>
          <a:ext cx="3600000" cy="148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This project aims to analyze Airbnb listings across several major US cities to uncover trends and insights related to pricing, reviews, and availability.</a:t>
          </a:r>
        </a:p>
      </dsp:txBody>
      <dsp:txXfrm>
        <a:off x="199799" y="2958547"/>
        <a:ext cx="3600000" cy="1488867"/>
      </dsp:txXfrm>
    </dsp:sp>
    <dsp:sp modelId="{75F52F89-6C6C-4126-B4B3-215602139353}">
      <dsp:nvSpPr>
        <dsp:cNvPr id="0" name=""/>
        <dsp:cNvSpPr/>
      </dsp:nvSpPr>
      <dsp:spPr>
        <a:xfrm>
          <a:off x="5131800" y="78547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135EE-CAA9-4A8C-B12F-9B3E546CEE13}">
      <dsp:nvSpPr>
        <dsp:cNvPr id="0" name=""/>
        <dsp:cNvSpPr/>
      </dsp:nvSpPr>
      <dsp:spPr>
        <a:xfrm>
          <a:off x="5599800" y="54654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375F-BC7D-4E52-8026-885D5AE96437}">
      <dsp:nvSpPr>
        <dsp:cNvPr id="0" name=""/>
        <dsp:cNvSpPr/>
      </dsp:nvSpPr>
      <dsp:spPr>
        <a:xfrm>
          <a:off x="4429800" y="2958547"/>
          <a:ext cx="3600000" cy="148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 purpose of this analysis is to provide actionable insights for Airbnb hosts, potential investors, and city planners to optimize their listings and understand market dynamics.</a:t>
          </a:r>
        </a:p>
      </dsp:txBody>
      <dsp:txXfrm>
        <a:off x="4429800" y="2958547"/>
        <a:ext cx="3600000" cy="148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943" y="3591691"/>
            <a:ext cx="2829875" cy="2667999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br>
              <a:rPr lang="en-CA" sz="2000" dirty="0"/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Hemant Kailash Agrawal </a:t>
            </a:r>
            <a:br>
              <a:rPr lang="en-CA" sz="2000" dirty="0">
                <a:solidFill>
                  <a:schemeClr val="tx2"/>
                </a:solidFill>
                <a:cs typeface="Calibri"/>
              </a:rPr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Khushi Doshi</a:t>
            </a:r>
            <a:br>
              <a:rPr lang="en-CA" sz="2000" dirty="0">
                <a:solidFill>
                  <a:schemeClr val="tx2"/>
                </a:solidFill>
                <a:cs typeface="Calibri"/>
              </a:rPr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Krutika Patel</a:t>
            </a:r>
            <a:br>
              <a:rPr lang="en-CA" sz="2000" dirty="0">
                <a:solidFill>
                  <a:schemeClr val="tx2"/>
                </a:solidFill>
                <a:cs typeface="Calibri"/>
              </a:rPr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Savan Patel</a:t>
            </a:r>
            <a:br>
              <a:rPr lang="en-CA" sz="2000" dirty="0">
                <a:solidFill>
                  <a:schemeClr val="tx2"/>
                </a:solidFill>
                <a:cs typeface="Calibri"/>
              </a:rPr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Yash Tailor</a:t>
            </a:r>
            <a:br>
              <a:rPr lang="en-CA" sz="2000" dirty="0">
                <a:solidFill>
                  <a:schemeClr val="tx2"/>
                </a:solidFill>
                <a:cs typeface="Calibri"/>
              </a:rPr>
            </a:br>
            <a:r>
              <a:rPr lang="en-CA" sz="2000" dirty="0">
                <a:solidFill>
                  <a:schemeClr val="tx2"/>
                </a:solidFill>
                <a:cs typeface="Calibri"/>
              </a:rPr>
              <a:t>Dhrumil Prajapati</a:t>
            </a: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>
                <a:cs typeface="Calibri"/>
              </a:rPr>
            </a:br>
            <a:br>
              <a:rPr lang="en-CA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>
              <a:solidFill>
                <a:schemeClr val="tx2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0404" y="875669"/>
            <a:ext cx="4467954" cy="838831"/>
          </a:xfrm>
        </p:spPr>
        <p:txBody>
          <a:bodyPr anchor="b">
            <a:noAutofit/>
          </a:bodyPr>
          <a:lstStyle/>
          <a:p>
            <a:pPr algn="l"/>
            <a:r>
              <a:rPr lang="en-CA" b="1">
                <a:solidFill>
                  <a:schemeClr val="tx2"/>
                </a:solidFill>
              </a:rPr>
              <a:t>Airbnb Listings Analysis</a:t>
            </a:r>
          </a:p>
        </p:txBody>
      </p:sp>
      <p:pic>
        <p:nvPicPr>
          <p:cNvPr id="5" name="Picture 4" descr="A logo with red letters&#10;&#10;Description automatically generated">
            <a:extLst>
              <a:ext uri="{FF2B5EF4-FFF2-40B4-BE49-F238E27FC236}">
                <a16:creationId xmlns:a16="http://schemas.microsoft.com/office/drawing/2014/main" id="{E1CB45D6-97CB-AF14-842B-8AF3D036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2" y="2849466"/>
            <a:ext cx="3106320" cy="20734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537D-BF86-8A94-D11C-5096B76E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4389121"/>
            <a:ext cx="3008313" cy="1170432"/>
          </a:xfrm>
        </p:spPr>
        <p:txBody>
          <a:bodyPr>
            <a:normAutofit fontScale="90000"/>
          </a:bodyPr>
          <a:lstStyle/>
          <a:p>
            <a:r>
              <a:rPr lang="en-US" sz="2400"/>
              <a:t>Average Number of Reviews per Month by Room Type</a:t>
            </a:r>
            <a:endParaRPr lang="en-CA" sz="2400"/>
          </a:p>
        </p:txBody>
      </p:sp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C83B80E6-9FB4-CB76-BF4C-7E1191439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72" y="-12847"/>
            <a:ext cx="8220455" cy="40579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56C2-E42B-7B7B-EA80-FE344970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9816" y="4349753"/>
            <a:ext cx="6044184" cy="2260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This line graph shows average monthly reviews for different room types.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It highlights trends and seasonality in room popularity.</a:t>
            </a:r>
            <a:endParaRPr lang="en-US" sz="200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For example, a March peak indicates a seasonal rise in bookings.</a:t>
            </a:r>
            <a:endParaRPr lang="en-US" sz="2000">
              <a:cs typeface="Calibri"/>
            </a:endParaRPr>
          </a:p>
          <a:p>
            <a:pPr algn="just"/>
            <a:endParaRPr lang="en-C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3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14B5A-17B6-BF30-B731-E29A567C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7" y="4583953"/>
            <a:ext cx="2642616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/>
              <a:t>Average Price by Room Type</a:t>
            </a:r>
            <a:endParaRPr lang="en-US" sz="350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8D9C24-4720-960C-D9F5-91F595E5F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78"/>
          <a:stretch/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127828-D482-99A1-7567-EC4E05A3D9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028950" y="4052413"/>
            <a:ext cx="5923886" cy="230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bar chart shows the average price for different room types.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illustrates the pricing distribution based on accommodation type.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Entire homes and hotel rooms are the most expensive; shared rooms are the cheapest. 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03C1-C527-DF26-2BA1-DD5076C9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4558431"/>
            <a:ext cx="2934574" cy="16314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CA" sz="3200"/>
              <a:t>Airbnb Statistics: City Comparison</a:t>
            </a:r>
            <a:endParaRPr lang="en-US" sz="3600">
              <a:cs typeface="Calibri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F96204-7CDF-93F5-61DC-8E200F2C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29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01FC1-8EB2-1514-F859-49AA5097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720" y="4777739"/>
            <a:ext cx="5173220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</a:pPr>
            <a:r>
              <a:rPr lang="en-US" sz="2400"/>
              <a:t>It offers a comprehensive view of key statistics, allowing for detailed city-by-city analysis.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D06B-8524-0556-DFBF-CE4ACC38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ea typeface="+mj-lt"/>
                <a:cs typeface="+mj-lt"/>
              </a:rPr>
              <a:t>Key Insights for Tourists</a:t>
            </a:r>
            <a:endParaRPr lang="en-US" sz="3100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D040-BD81-8A61-E978-403F8A26F2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/>
              <a:t>Most Visited Cities by Monthly Reviews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Top Cities</a:t>
            </a:r>
            <a:r>
              <a:rPr lang="en-US" sz="2000" dirty="0">
                <a:ea typeface="+mn-lt"/>
                <a:cs typeface="+mn-lt"/>
              </a:rPr>
              <a:t>:                                                  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Denver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Los Angeles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Chicago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Why Visit?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Popular, highly-rated destinations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Plenty of activities and attractions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Vibrant city life and cultural events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/>
              <a:t>Average Price in USD by City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8D4A-F9A4-369B-E9ED-20DC59E9E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cs typeface="Calibri"/>
              </a:rPr>
              <a:t>Average Prices</a:t>
            </a:r>
            <a:r>
              <a:rPr lang="en-US" sz="2000" dirty="0">
                <a:cs typeface="Calibri"/>
              </a:rPr>
              <a:t>:</a:t>
            </a:r>
            <a:endParaRPr lang="en-US"/>
          </a:p>
          <a:p>
            <a:pPr lvl="1" algn="just"/>
            <a:r>
              <a:rPr lang="en-US" sz="2000" dirty="0">
                <a:cs typeface="Calibri"/>
              </a:rPr>
              <a:t>Denver: $230.16</a:t>
            </a:r>
          </a:p>
          <a:p>
            <a:pPr lvl="1" algn="just"/>
            <a:r>
              <a:rPr lang="en-US" sz="2000" dirty="0">
                <a:cs typeface="Calibri"/>
              </a:rPr>
              <a:t>Los Angeles: $228.13</a:t>
            </a:r>
          </a:p>
          <a:p>
            <a:pPr lvl="1" algn="just"/>
            <a:r>
              <a:rPr lang="en-US" sz="2000" dirty="0">
                <a:cs typeface="Calibri"/>
              </a:rPr>
              <a:t>New York: $209.64</a:t>
            </a:r>
          </a:p>
          <a:p>
            <a:pPr lvl="1" algn="just"/>
            <a:r>
              <a:rPr lang="en-US" sz="2000" dirty="0">
                <a:cs typeface="Calibri"/>
              </a:rPr>
              <a:t>Boston: $188.34</a:t>
            </a:r>
          </a:p>
          <a:p>
            <a:pPr lvl="1" algn="just"/>
            <a:r>
              <a:rPr lang="en-US" sz="2000" dirty="0">
                <a:cs typeface="Calibri"/>
              </a:rPr>
              <a:t>Dallas: $172.69</a:t>
            </a:r>
          </a:p>
          <a:p>
            <a:pPr lvl="1" algn="just"/>
            <a:r>
              <a:rPr lang="en-US" sz="2000" dirty="0">
                <a:cs typeface="Calibri"/>
              </a:rPr>
              <a:t>Seattle: $151.98</a:t>
            </a:r>
          </a:p>
          <a:p>
            <a:pPr lvl="1" algn="just"/>
            <a:r>
              <a:rPr lang="en-US" sz="2000" dirty="0">
                <a:cs typeface="Calibri"/>
              </a:rPr>
              <a:t>Chicago: $150.18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81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49E1-0B81-6103-AF7D-9B2B6F82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9158"/>
            <a:ext cx="8229600" cy="5567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/>
              <a:t>Average Price in USD by City 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Recommendations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For budget-friendly options: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Chicago</a:t>
            </a:r>
            <a:r>
              <a:rPr lang="en-US" sz="2000" dirty="0">
                <a:ea typeface="+mn-lt"/>
                <a:cs typeface="+mn-lt"/>
              </a:rPr>
              <a:t>: $150.18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Seattle</a:t>
            </a:r>
            <a:r>
              <a:rPr lang="en-US" sz="2000" dirty="0">
                <a:ea typeface="+mn-lt"/>
                <a:cs typeface="+mn-lt"/>
              </a:rPr>
              <a:t>: $151.98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For vibrant, high-end experiences: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Denver</a:t>
            </a:r>
            <a:r>
              <a:rPr lang="en-US" sz="2000" dirty="0">
                <a:ea typeface="+mn-lt"/>
                <a:cs typeface="+mn-lt"/>
              </a:rPr>
              <a:t>: $230.16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Los Angeles</a:t>
            </a:r>
            <a:r>
              <a:rPr lang="en-US" sz="2000" dirty="0">
                <a:ea typeface="+mn-lt"/>
                <a:cs typeface="+mn-lt"/>
              </a:rPr>
              <a:t>: $228.13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/>
              <a:t>Average Price by Room Type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Prices by Type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Entire Home/Apt: $228.42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Hotel Room: $220.08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Private Room: $109.78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Shared Room: $58.27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27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553D-C965-CE3F-7902-9D9C0819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017"/>
            <a:ext cx="8229600" cy="5481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/>
              <a:t>Average Price by Room Type 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Recommendations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Entire homes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hotel rooms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Provide more amenities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Suitable for families and luxury travelers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Private rooms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shared rooms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Budget-friendly options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Ideal for solo travelers or budget-conscious tourists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/>
              <a:t>Average Number of Reviews per Month by Room Type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Seasonal Trends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Peak in reviews in March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Recommendations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Plan trips during off-peak months (January, February)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Secure better deals and less crowded accommodations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1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BACC-B5BD-AB92-ADA1-E18CBBED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8679"/>
            <a:ext cx="8229600" cy="5427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/>
              <a:t>City Comparison Statistics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Metrics Compared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Average prices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Minimum night stays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Number of reviews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Recommendations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Compare cities based on preferences for length of stay, budget, and review ratings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For shorter minimum stays:</a:t>
            </a: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Chicago</a:t>
            </a:r>
            <a:r>
              <a:rPr lang="en-US" sz="2000" dirty="0">
                <a:ea typeface="+mn-lt"/>
                <a:cs typeface="+mn-lt"/>
              </a:rPr>
              <a:t>: 4.8 nights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b="1" dirty="0">
                <a:ea typeface="+mn-lt"/>
                <a:cs typeface="+mn-lt"/>
              </a:rPr>
              <a:t>Dallas</a:t>
            </a:r>
            <a:r>
              <a:rPr lang="en-US" sz="2000" dirty="0">
                <a:ea typeface="+mn-lt"/>
                <a:cs typeface="+mn-lt"/>
              </a:rPr>
              <a:t>: 4.8 nights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15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88E-9CE6-A484-FDB7-297BF248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ea typeface="+mj-lt"/>
                <a:cs typeface="+mj-lt"/>
              </a:rPr>
              <a:t>Travel Tips and Recommendations</a:t>
            </a:r>
            <a:endParaRPr lang="en-US" sz="3100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3BEC-73FD-4960-030C-C9DFFFB1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/>
              <a:t>Best Cities for Affordable Stays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Affordable Options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Chicago</a:t>
            </a:r>
            <a:r>
              <a:rPr lang="en-US" sz="2000" dirty="0">
                <a:ea typeface="+mn-lt"/>
                <a:cs typeface="+mn-lt"/>
              </a:rPr>
              <a:t>: $150.18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Seattle</a:t>
            </a:r>
            <a:r>
              <a:rPr lang="en-US" sz="2000" dirty="0">
                <a:ea typeface="+mn-lt"/>
                <a:cs typeface="+mn-lt"/>
              </a:rPr>
              <a:t>: $151.98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Vibrant Experiences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Los Angeles</a:t>
            </a:r>
            <a:r>
              <a:rPr lang="en-US" sz="2000" dirty="0">
                <a:ea typeface="+mn-lt"/>
                <a:cs typeface="+mn-lt"/>
              </a:rPr>
              <a:t>: $228.13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Denver</a:t>
            </a:r>
            <a:r>
              <a:rPr lang="en-US" sz="2000" dirty="0">
                <a:ea typeface="+mn-lt"/>
                <a:cs typeface="+mn-lt"/>
              </a:rPr>
              <a:t>: $230.16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/>
              <a:t>Seasonal Travel Planning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Recommendations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Plan trips during off-peak seasons: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January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February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Avoid high demand in March for better deals and less crowded stays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06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C92C-1C27-7C3E-F588-3BE301B6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248"/>
            <a:ext cx="8229600" cy="54269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/>
              <a:t>Accommodation Selection</a:t>
            </a:r>
            <a:endParaRPr lang="en-US" sz="2000" b="1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Luxury and Comfort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Entire homes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hotel rooms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Offer more amenities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Provide more space and privacy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Budget Travel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b="1" dirty="0">
                <a:ea typeface="+mn-lt"/>
                <a:cs typeface="+mn-lt"/>
              </a:rPr>
              <a:t>Private rooms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shared rooms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Cost-effective choices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>
                <a:ea typeface="+mn-lt"/>
                <a:cs typeface="+mn-lt"/>
              </a:rPr>
              <a:t>Shared rooms are the most economical, perfect for solo travelers</a:t>
            </a:r>
            <a:endParaRPr lang="en-US" sz="2000" dirty="0">
              <a:cs typeface="Calibri"/>
            </a:endParaRPr>
          </a:p>
          <a:p>
            <a:pPr lvl="2" algn="just"/>
            <a:r>
              <a:rPr lang="en-US" sz="2000" dirty="0"/>
              <a:t>Final Thoughts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Goal</a:t>
            </a:r>
            <a:r>
              <a:rPr lang="en-US" sz="2000" dirty="0">
                <a:ea typeface="+mn-lt"/>
                <a:cs typeface="+mn-lt"/>
              </a:rPr>
              <a:t>: Assist tourists in finding the best Airbnb options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Key Factors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Understand pricing trends, review patterns, and availability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Make informed decisions to enhance travel experience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Outcome</a:t>
            </a:r>
            <a:r>
              <a:rPr lang="en-US" sz="2000" dirty="0">
                <a:ea typeface="+mn-lt"/>
                <a:cs typeface="+mn-lt"/>
              </a:rPr>
              <a:t>: Tailored recommendations based on preferences and budget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67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2688-D021-5EAF-FBE4-CB3CC64C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b="1" dirty="0"/>
              <a:t>Conclusion</a:t>
            </a:r>
            <a:endParaRPr lang="en-CA" sz="3100" b="1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F2A8-EE72-8C8E-B314-EDB1BDAF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8421624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Most Visited Cities</a:t>
            </a:r>
            <a:r>
              <a:rPr lang="en-US" sz="2000" dirty="0">
                <a:ea typeface="+mn-lt"/>
                <a:cs typeface="+mn-lt"/>
              </a:rPr>
              <a:t>: Denver, Los Angeles, and Chicago are popular and highly-rated destinations with vibrant attractions.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Affordable Stays</a:t>
            </a:r>
            <a:r>
              <a:rPr lang="en-US" sz="2000" dirty="0">
                <a:ea typeface="+mn-lt"/>
                <a:cs typeface="+mn-lt"/>
              </a:rPr>
              <a:t>: Chicago ($150.18) and Seattle ($151.98) offer the lowest average Airbnb prices.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High-End Experiences</a:t>
            </a:r>
            <a:r>
              <a:rPr lang="en-US" sz="2000" dirty="0">
                <a:ea typeface="+mn-lt"/>
                <a:cs typeface="+mn-lt"/>
              </a:rPr>
              <a:t>: Denver ($230.16) and Los Angeles ($228.13) are ideal for those seeking vibrant, upscale stays.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Room Type Pricing</a:t>
            </a:r>
            <a:r>
              <a:rPr lang="en-US" sz="2000" dirty="0">
                <a:ea typeface="+mn-lt"/>
                <a:cs typeface="+mn-lt"/>
              </a:rPr>
              <a:t>: Entire homes and hotel rooms are the most expensive, while shared rooms are the most economical.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Seasonal Trends</a:t>
            </a:r>
            <a:r>
              <a:rPr lang="en-US" sz="2000" dirty="0">
                <a:ea typeface="+mn-lt"/>
                <a:cs typeface="+mn-lt"/>
              </a:rPr>
              <a:t>: Reviews peak in March; plan trips in January and February for better deals.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City Comparisons</a:t>
            </a:r>
            <a:r>
              <a:rPr lang="en-US" sz="2000" dirty="0">
                <a:ea typeface="+mn-lt"/>
                <a:cs typeface="+mn-lt"/>
              </a:rPr>
              <a:t>: Chicago and Dallas offer shorter minimum stays (4.8 nights), suitable for flexible travel plans.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Travel Tips</a:t>
            </a:r>
            <a:r>
              <a:rPr lang="en-US" sz="2000" dirty="0">
                <a:ea typeface="+mn-lt"/>
                <a:cs typeface="+mn-lt"/>
              </a:rPr>
              <a:t>: For luxury, choose entire homes or hotel rooms; for budget, opt for private or shared rooms.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8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D4591-010F-A3F3-BF25-099FE5553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999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052" y="2593578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and Answers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3F4CD42-AA34-939A-B414-F086C3A5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8E017AE-187F-778C-D8B4-C6DEBC77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5" r="23391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CA" sz="3500" b="1"/>
              <a:t>Data 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/>
              <a:t>The data was selected based on relevance to common Airbnb metrics such as pricing, reviews, and availability. </a:t>
            </a:r>
            <a:endParaRPr lang="en-US"/>
          </a:p>
          <a:p>
            <a:pPr algn="just"/>
            <a:r>
              <a:rPr lang="en-US" sz="2000"/>
              <a:t>Only listings with complete information on price, reviews, and availability were included to ensure accuracy. </a:t>
            </a:r>
            <a:endParaRPr lang="en-US" sz="2000">
              <a:cs typeface="Calibri"/>
            </a:endParaRPr>
          </a:p>
          <a:p>
            <a:pPr algn="just"/>
            <a:r>
              <a:rPr lang="en-US" sz="2000"/>
              <a:t>The datasets were obtained from publicly available Airbnb data repositories for each city.</a:t>
            </a:r>
            <a:endParaRPr lang="en-US" sz="200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2ABADE2-189B-EC3D-DFFC-DF0237F25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4" r="23392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CA" sz="3500" b="1"/>
              <a:t>Data Points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817" y="2285999"/>
            <a:ext cx="4279176" cy="395407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/>
              <a:t>Key metrics include average price, number of reviews, room type distribution, and availability.</a:t>
            </a:r>
            <a:endParaRPr lang="en-US"/>
          </a:p>
          <a:p>
            <a:pPr marL="0" indent="0" algn="just">
              <a:buNone/>
            </a:pPr>
            <a:endParaRPr lang="en-US" sz="2000">
              <a:cs typeface="Calibri"/>
            </a:endParaRPr>
          </a:p>
          <a:p>
            <a:pPr marL="0" indent="0" algn="just">
              <a:buNone/>
            </a:pPr>
            <a:r>
              <a:rPr lang="en-US" sz="2000" b="1"/>
              <a:t>Questions:</a:t>
            </a:r>
            <a:endParaRPr lang="en-US" sz="2000" b="1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/>
              <a:t>Pricing:</a:t>
            </a:r>
            <a:r>
              <a:rPr lang="en-US" sz="2000"/>
              <a:t> What are the pricing trends across different cities and room types?</a:t>
            </a:r>
            <a:endParaRPr lang="en-US" sz="200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/>
              <a:t>Reviews:</a:t>
            </a:r>
            <a:r>
              <a:rPr lang="en-US" sz="2000"/>
              <a:t> How do review patterns vary by month and room type?</a:t>
            </a:r>
            <a:endParaRPr lang="en-US" sz="200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/>
              <a:t>Availability:</a:t>
            </a:r>
            <a:r>
              <a:rPr lang="en-US" sz="2000"/>
              <a:t> What is the availability rate across different cities?</a:t>
            </a:r>
            <a:endParaRPr lang="en-US" sz="200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F065B-510B-C85B-5603-AE4539DA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4145635"/>
            <a:ext cx="2606040" cy="1904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/>
              <a:t>Average Price in USD by City</a:t>
            </a:r>
            <a:endParaRPr lang="en-US" sz="350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0C8C5B-A34E-C7D3-E633-9B2C58E99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9" b="3593"/>
          <a:stretch/>
        </p:blipFill>
        <p:spPr>
          <a:xfrm>
            <a:off x="20" y="433"/>
            <a:ext cx="9143980" cy="37943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F284-7A41-2B95-C93C-71B935ED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8950" y="4014217"/>
            <a:ext cx="5772150" cy="22677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This bar chart shows the average Airbnb prices in selected cities.</a:t>
            </a:r>
            <a:endParaRPr lang="en-US"/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It highlights cities with the highest and lowest average prices, useful for market comparison and pricing strategies.</a:t>
            </a:r>
            <a:endParaRPr lang="en-US" sz="2000"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Denver ($230.16) and Los Angeles ($228.13) have the highest prices, while Chicago ($150.18) has the lowest.</a:t>
            </a:r>
            <a:endParaRPr lang="en-US" sz="20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BCB-6A06-E3B6-32AC-8EC2BAC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3752849"/>
            <a:ext cx="282890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/>
              <a:t>Dashboard Overview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D0BDD089-048F-AD44-CB05-4C7234292B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2335"/>
          <a:stretch/>
        </p:blipFill>
        <p:spPr>
          <a:xfrm>
            <a:off x="20" y="10"/>
            <a:ext cx="9143980" cy="416051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FBF07-A927-A236-6C1C-47AFD9C5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4288" y="4160520"/>
            <a:ext cx="6903720" cy="2697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</a:pPr>
            <a:r>
              <a:rPr lang="en-US" sz="1800" b="1">
                <a:latin typeface="+mj-lt"/>
              </a:rPr>
              <a:t>Key Components:</a:t>
            </a:r>
            <a:endParaRPr lang="en-US"/>
          </a:p>
          <a:p>
            <a:pPr algn="just" defTabSz="914400">
              <a:lnSpc>
                <a:spcPct val="90000"/>
              </a:lnSpc>
            </a:pP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 Statistics of Airbnb Visitors for overall metrics.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Most Visited City by Monthly Reviews for popularity analysis.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 Average Price in USD by City for price comparisons.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Average Number of Reviews per Month by Room Type to see seasonal trends.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Average Price by Room Type to understand pricing strategies.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City Comparison Statistics for a detailed city-by-city analysis.</a:t>
            </a:r>
            <a:endParaRPr lang="en-US" sz="1600">
              <a:latin typeface="+mj-lt"/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0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237745"/>
            <a:ext cx="3117384" cy="1225296"/>
          </a:xfrm>
        </p:spPr>
        <p:txBody>
          <a:bodyPr anchor="ctr">
            <a:normAutofit/>
          </a:bodyPr>
          <a:lstStyle/>
          <a:p>
            <a:r>
              <a:rPr lang="en-CA" sz="3500" b="1"/>
              <a:t>Data Storytelling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502B3728-02AC-4FE2-AE89-9890986C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1" r="20888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481EFCF-586E-6D4F-C333-1C91B8B45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2556" y="1463041"/>
            <a:ext cx="3117384" cy="47770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The dashboard highlights key trends such as higher average prices in Los Angeles and Denver, and peak review periods in February and April.</a:t>
            </a:r>
            <a:endParaRPr lang="en-US"/>
          </a:p>
          <a:p>
            <a:pPr marL="0" indent="0" algn="just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The data suggests that pricing strategies and review management should be tailored to city-specific trends and seasonal demand.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+mj-lt"/>
              <a:cs typeface="Calibri"/>
            </a:endParaRP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 Los Angeles has the highest average price, while Seattle has the lowest. Review numbers peak during the spring months. 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5782C-8B6E-F234-69E4-768F733B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56" y="4583953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/>
              <a:t>Statistics of Airbnb Visitors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45D82B-6300-9FE6-A61B-4CF6BA9E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b="6531"/>
          <a:stretch/>
        </p:blipFill>
        <p:spPr>
          <a:xfrm>
            <a:off x="-100564" y="432"/>
            <a:ext cx="9143980" cy="424475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512FE-BDDC-6F54-C2DD-E03E9332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0" y="4583953"/>
            <a:ext cx="4229100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</a:pPr>
            <a:r>
              <a:rPr lang="en-US" sz="2400"/>
              <a:t>These statistics give an overview of the scale and average pricing of Airbnb listings across the selected cities.</a:t>
            </a:r>
            <a:endParaRPr lang="en-US" sz="1200"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969F-9CE5-A80D-1C60-1D412C3D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/>
              <a:t>Most Visited City by Monthly Reviews</a:t>
            </a:r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BE2C88E6-E65C-90DB-E63A-9F307C51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585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BC45-3C32-89DD-26FF-955961F05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This map shows cities with the most monthly Airbnb reviews using colored markers.</a:t>
            </a:r>
            <a:endParaRPr lang="en-US"/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Marker size represents review volume, highlighting popular cities for Airbnb stays.</a:t>
            </a:r>
            <a:endParaRPr lang="en-US" sz="2000"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Larger circles mean higher review counts, indicating the most visited cities.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35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 Hemant Kailash Agrawal  Khushi Doshi Krutika Patel Savan Patel Yash Tailor Dhrumil Prajapati        </vt:lpstr>
      <vt:lpstr>Introduction</vt:lpstr>
      <vt:lpstr>Data Selection Process</vt:lpstr>
      <vt:lpstr>Data Points and Questions</vt:lpstr>
      <vt:lpstr>Average Price in USD by City</vt:lpstr>
      <vt:lpstr>Dashboard Overview</vt:lpstr>
      <vt:lpstr>Data Storytelling</vt:lpstr>
      <vt:lpstr>Statistics of Airbnb Visitors</vt:lpstr>
      <vt:lpstr>Most Visited City by Monthly Reviews</vt:lpstr>
      <vt:lpstr>Average Number of Reviews per Month by Room Type</vt:lpstr>
      <vt:lpstr>Average Price by Room Type</vt:lpstr>
      <vt:lpstr>Airbnb Statistics: City Comparison</vt:lpstr>
      <vt:lpstr>Key Insights for Tourists</vt:lpstr>
      <vt:lpstr>PowerPoint Presentation</vt:lpstr>
      <vt:lpstr>PowerPoint Presentation</vt:lpstr>
      <vt:lpstr>PowerPoint Presentation</vt:lpstr>
      <vt:lpstr>Travel Tips and Recommendations</vt:lpstr>
      <vt:lpstr>PowerPoint Presentation</vt:lpstr>
      <vt:lpstr>Conclusion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Hemant Kailash Agrawal  Khushi Doshi Krutika Patel Savan Patel Yash Tailor   </dc:title>
  <dc:subject/>
  <dc:creator/>
  <cp:keywords/>
  <dc:description>generated using python-pptx</dc:description>
  <cp:lastModifiedBy>Khushi Manishkumar Doshi</cp:lastModifiedBy>
  <cp:revision>78</cp:revision>
  <dcterms:created xsi:type="dcterms:W3CDTF">2013-01-27T09:14:16Z</dcterms:created>
  <dcterms:modified xsi:type="dcterms:W3CDTF">2024-06-26T06:24:17Z</dcterms:modified>
  <cp:category/>
</cp:coreProperties>
</file>