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68" r:id="rId5"/>
    <p:sldId id="258" r:id="rId6"/>
    <p:sldId id="262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MailBox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44806"/>
            <a:ext cx="8825658" cy="86142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khushbu</a:t>
            </a:r>
            <a:r>
              <a:rPr lang="en-US" dirty="0" smtClean="0"/>
              <a:t> </a:t>
            </a:r>
            <a:r>
              <a:rPr lang="en-US" dirty="0" err="1" smtClean="0"/>
              <a:t>joshi</a:t>
            </a:r>
            <a:r>
              <a:rPr lang="en-US" dirty="0" smtClean="0"/>
              <a:t> – fy6259</a:t>
            </a:r>
          </a:p>
        </p:txBody>
      </p:sp>
    </p:spTree>
    <p:extLst>
      <p:ext uri="{BB962C8B-B14F-4D97-AF65-F5344CB8AC3E}">
        <p14:creationId xmlns:p14="http://schemas.microsoft.com/office/powerpoint/2010/main" val="3968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Khushbu</a:t>
            </a:r>
            <a:r>
              <a:rPr lang="en-US" b="1" dirty="0" smtClean="0"/>
              <a:t> Joshi  </a:t>
            </a:r>
            <a:r>
              <a:rPr lang="en-US" dirty="0" smtClean="0"/>
              <a:t>- fy6259</a:t>
            </a:r>
            <a:r>
              <a:rPr lang="en-US" b="1" dirty="0" smtClean="0"/>
              <a:t>(Front </a:t>
            </a:r>
            <a:r>
              <a:rPr lang="en-US" b="1" dirty="0" smtClean="0"/>
              <a:t>–end </a:t>
            </a:r>
            <a:r>
              <a:rPr lang="en-US" b="1" smtClean="0"/>
              <a:t>+ Back-end)</a:t>
            </a:r>
            <a:endParaRPr lang="en-US" b="1" dirty="0" smtClean="0"/>
          </a:p>
          <a:p>
            <a:pPr lvl="1"/>
            <a:r>
              <a:rPr lang="en-US" dirty="0" smtClean="0"/>
              <a:t>Choose JSON Dataset</a:t>
            </a:r>
          </a:p>
          <a:p>
            <a:pPr lvl="1"/>
            <a:r>
              <a:rPr lang="en-US" dirty="0" smtClean="0"/>
              <a:t>End-to-end GUI</a:t>
            </a:r>
          </a:p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NOSQL queries</a:t>
            </a:r>
          </a:p>
          <a:p>
            <a:pPr lvl="1"/>
            <a:r>
              <a:rPr lang="en-US" dirty="0" smtClean="0"/>
              <a:t>Complex Map-reduce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Testing and execution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the classic </a:t>
            </a:r>
            <a:r>
              <a:rPr lang="en-US" dirty="0" smtClean="0"/>
              <a:t>mailbox </a:t>
            </a:r>
            <a:r>
              <a:rPr lang="en-US" dirty="0"/>
              <a:t>i.e. MS outlook and </a:t>
            </a:r>
            <a:r>
              <a:rPr lang="en-US" dirty="0" smtClean="0"/>
              <a:t>Gmail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User can </a:t>
            </a:r>
            <a:r>
              <a:rPr lang="en-US" dirty="0" smtClean="0"/>
              <a:t>-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Insert and delete mails.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Move </a:t>
            </a:r>
            <a:r>
              <a:rPr lang="en-US" dirty="0"/>
              <a:t>a mail from one folder to another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Count total mails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Count mails by folders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can also search mails by sender’s name.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folder is selected, it only searches in that particular </a:t>
            </a:r>
            <a:r>
              <a:rPr lang="en-US" dirty="0" smtClean="0"/>
              <a:t>folder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/>
              <a:t>also can also search mails by specific text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dirty="0" smtClean="0"/>
              <a:t>Sort mails by date-time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dirty="0" smtClean="0"/>
              <a:t>Ascending order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dirty="0" smtClean="0"/>
              <a:t>Descending order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2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Dataset Contains </a:t>
            </a:r>
            <a:r>
              <a:rPr lang="en-US" b="1" dirty="0" smtClean="0"/>
              <a:t>5929 rows.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row contains </a:t>
            </a:r>
            <a:r>
              <a:rPr lang="en-US" b="1" dirty="0" smtClean="0"/>
              <a:t>15 data field</a:t>
            </a:r>
            <a:r>
              <a:rPr lang="en-US" dirty="0" smtClean="0"/>
              <a:t> with 4 fields taking multi-valued attributes</a:t>
            </a:r>
            <a:r>
              <a:rPr lang="en-US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mainly worked with all classic fields that are found in a mail box.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843646"/>
            <a:ext cx="9779208" cy="4582912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83" t="35695" r="23605" b="26589"/>
          <a:stretch/>
        </p:blipFill>
        <p:spPr>
          <a:xfrm>
            <a:off x="1094057" y="2464750"/>
            <a:ext cx="9840104" cy="36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33352"/>
            <a:ext cx="10126940" cy="338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User </a:t>
            </a:r>
            <a:r>
              <a:rPr lang="en-US" sz="2000" dirty="0"/>
              <a:t>can add mails to system (</a:t>
            </a:r>
            <a:r>
              <a:rPr lang="en-US" sz="2000" b="1" dirty="0"/>
              <a:t>C</a:t>
            </a:r>
            <a:r>
              <a:rPr lang="en-US" sz="2000" dirty="0"/>
              <a:t>RUD - </a:t>
            </a:r>
            <a:r>
              <a:rPr lang="en-US" sz="2000" b="1" dirty="0"/>
              <a:t>Create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View the mails folder-wise (C</a:t>
            </a:r>
            <a:r>
              <a:rPr lang="en-US" sz="2000" b="1" dirty="0"/>
              <a:t>R</a:t>
            </a:r>
            <a:r>
              <a:rPr lang="en-US" sz="2000" dirty="0"/>
              <a:t>UD - </a:t>
            </a:r>
            <a:r>
              <a:rPr lang="en-US" sz="2000" b="1" dirty="0"/>
              <a:t>Read </a:t>
            </a:r>
            <a:r>
              <a:rPr lang="en-US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Move mails from one folder to another(CR</a:t>
            </a:r>
            <a:r>
              <a:rPr lang="en-US" sz="2000" b="1" dirty="0"/>
              <a:t>U</a:t>
            </a:r>
            <a:r>
              <a:rPr lang="en-US" sz="2000" dirty="0"/>
              <a:t>D - </a:t>
            </a:r>
            <a:r>
              <a:rPr lang="en-US" sz="2000" b="1" dirty="0"/>
              <a:t>Update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Delete single/multiple mails (CRU</a:t>
            </a:r>
            <a:r>
              <a:rPr lang="en-US" sz="2000" b="1" dirty="0"/>
              <a:t>D</a:t>
            </a:r>
            <a:r>
              <a:rPr lang="en-US" sz="2000" dirty="0"/>
              <a:t> - </a:t>
            </a:r>
            <a:r>
              <a:rPr lang="en-US" sz="2000" b="1" dirty="0"/>
              <a:t>Delete</a:t>
            </a:r>
            <a:r>
              <a:rPr lang="en-US" sz="2000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0" y="2822441"/>
            <a:ext cx="9986849" cy="32936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Count number of mails </a:t>
            </a:r>
            <a:r>
              <a:rPr lang="en-US" dirty="0"/>
              <a:t>in the entire </a:t>
            </a:r>
            <a:r>
              <a:rPr lang="en-US" dirty="0" smtClean="0"/>
              <a:t>DB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Count </a:t>
            </a:r>
            <a:r>
              <a:rPr lang="en-US" dirty="0"/>
              <a:t>number of </a:t>
            </a:r>
            <a:r>
              <a:rPr lang="en-US" dirty="0" smtClean="0"/>
              <a:t>mails contained in a particular folder (Parameterized query)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folder name as </a:t>
            </a:r>
            <a:r>
              <a:rPr lang="en-US" dirty="0" smtClean="0"/>
              <a:t>parameter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en-US" dirty="0" smtClean="0"/>
              <a:t>Displays all the mails containing their subjects, number of recipients and recipient’s names for user chosen sender name (Parameterized </a:t>
            </a:r>
            <a:r>
              <a:rPr lang="en-US" dirty="0"/>
              <a:t>query) </a:t>
            </a:r>
            <a:endParaRPr lang="en-US" dirty="0" smtClean="0"/>
          </a:p>
          <a:p>
            <a:pPr lvl="1"/>
            <a:r>
              <a:rPr lang="en-US" dirty="0" smtClean="0"/>
              <a:t>Takes sender name as parameter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sorting the 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121" y="2508608"/>
            <a:ext cx="10007626" cy="3486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Searching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Search </a:t>
            </a:r>
            <a:r>
              <a:rPr lang="en-US" dirty="0"/>
              <a:t>mails by sender name in a given folder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Search mails by text(i.e. if text  matches with </a:t>
            </a:r>
            <a:r>
              <a:rPr lang="en-US" dirty="0" smtClean="0"/>
              <a:t>subject or </a:t>
            </a:r>
            <a:r>
              <a:rPr lang="en-US" dirty="0"/>
              <a:t>message content) in </a:t>
            </a:r>
            <a:r>
              <a:rPr lang="en-US" dirty="0" smtClean="0"/>
              <a:t>a given </a:t>
            </a:r>
            <a:r>
              <a:rPr lang="en-US" dirty="0"/>
              <a:t>folder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Sorting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Sort mails by date ascending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Sort mails by date descending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32649"/>
            <a:ext cx="9955868" cy="36976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UI technologies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HTML-5, JSP</a:t>
            </a:r>
            <a:r>
              <a:rPr lang="en-US" sz="2200"/>
              <a:t>, </a:t>
            </a:r>
            <a:r>
              <a:rPr lang="en-US" sz="2200" smtClean="0"/>
              <a:t>CSS3 </a:t>
            </a:r>
            <a:r>
              <a:rPr lang="en-US" sz="2200" dirty="0"/>
              <a:t>(bootstrap.css), JavaScript, JQuery(1.7.2)</a:t>
            </a:r>
          </a:p>
          <a:p>
            <a:pPr>
              <a:lnSpc>
                <a:spcPct val="150000"/>
              </a:lnSpc>
            </a:pPr>
            <a:r>
              <a:rPr lang="en-US" sz="2600" b="1" dirty="0"/>
              <a:t>NoSQL DB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MongoDB</a:t>
            </a:r>
          </a:p>
          <a:p>
            <a:pPr>
              <a:lnSpc>
                <a:spcPct val="120000"/>
              </a:lnSpc>
            </a:pPr>
            <a:r>
              <a:rPr lang="en-US" sz="2500" b="1" dirty="0"/>
              <a:t>Back-end technologies – Business Logic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Java, Servlet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Web-server </a:t>
            </a:r>
            <a:endParaRPr lang="en-US" sz="2500" b="1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Apache Tomcat 7.0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500" b="1" dirty="0"/>
              <a:t>MongoDB Drivers (</a:t>
            </a:r>
            <a:r>
              <a:rPr lang="en-US" sz="2100" dirty="0" err="1" smtClean="0"/>
              <a:t>a.k.a</a:t>
            </a:r>
            <a:r>
              <a:rPr lang="en-US" sz="2100" dirty="0" smtClean="0"/>
              <a:t> used by java</a:t>
            </a:r>
            <a:r>
              <a:rPr lang="en-US" sz="25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mongodb-driver-3.2.2.jar</a:t>
            </a:r>
          </a:p>
          <a:p>
            <a:pPr marL="342900" lvl="1" indent="-342900">
              <a:lnSpc>
                <a:spcPct val="150000"/>
              </a:lnSpc>
            </a:pPr>
            <a:endParaRPr lang="en-US" sz="2100" b="1" dirty="0" smtClean="0"/>
          </a:p>
          <a:p>
            <a:pPr marL="742950" lvl="2" indent="-342900">
              <a:lnSpc>
                <a:spcPct val="150000"/>
              </a:lnSpc>
            </a:pPr>
            <a:endParaRPr lang="en-US" sz="1900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329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MailBox</vt:lpstr>
      <vt:lpstr>Mailbox features</vt:lpstr>
      <vt:lpstr>Mailbox features</vt:lpstr>
      <vt:lpstr>Dataset features</vt:lpstr>
      <vt:lpstr>Dataset Description</vt:lpstr>
      <vt:lpstr>CRUD Operations</vt:lpstr>
      <vt:lpstr>Map Reduce Queries</vt:lpstr>
      <vt:lpstr>Searching &amp; sorting the mails</vt:lpstr>
      <vt:lpstr>Technologies used</vt:lpstr>
      <vt:lpstr>Work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</dc:title>
  <dc:creator>Khushbu Joshi</dc:creator>
  <cp:lastModifiedBy>Khushbu Joshi</cp:lastModifiedBy>
  <cp:revision>171</cp:revision>
  <dcterms:created xsi:type="dcterms:W3CDTF">2016-04-21T14:14:35Z</dcterms:created>
  <dcterms:modified xsi:type="dcterms:W3CDTF">2017-07-06T16:47:13Z</dcterms:modified>
</cp:coreProperties>
</file>