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ushi420-net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Roboto" panose="020F0502020204030204" pitchFamily="2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Khushi Pokhariya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Jaipur National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1238250"/>
            <a:ext cx="1102995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95" y="1567534"/>
            <a:ext cx="3669222" cy="330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24" y="1494503"/>
            <a:ext cx="3544853" cy="3373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543" y="1494503"/>
            <a:ext cx="3145264" cy="3529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6A3E16-8C39-4389-CDD6-3E0A5050E481}"/>
              </a:ext>
            </a:extLst>
          </p:cNvPr>
          <p:cNvSpPr txBox="1"/>
          <p:nvPr/>
        </p:nvSpPr>
        <p:spPr>
          <a:xfrm>
            <a:off x="438095" y="1155816"/>
            <a:ext cx="222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DE15-21B7-CB97-CCC7-1BFD5932D31F}"/>
              </a:ext>
            </a:extLst>
          </p:cNvPr>
          <p:cNvSpPr txBox="1"/>
          <p:nvPr/>
        </p:nvSpPr>
        <p:spPr>
          <a:xfrm>
            <a:off x="4454024" y="994146"/>
            <a:ext cx="766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85D8A-E229-C6AB-9C31-5B4E9EB1450A}"/>
              </a:ext>
            </a:extLst>
          </p:cNvPr>
          <p:cNvSpPr txBox="1"/>
          <p:nvPr/>
        </p:nvSpPr>
        <p:spPr>
          <a:xfrm>
            <a:off x="8367251" y="845995"/>
            <a:ext cx="209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6FC02-5E90-6DF1-90CB-4BED54910DE0}"/>
              </a:ext>
            </a:extLst>
          </p:cNvPr>
          <p:cNvSpPr txBox="1"/>
          <p:nvPr/>
        </p:nvSpPr>
        <p:spPr>
          <a:xfrm>
            <a:off x="456800" y="6433079"/>
            <a:ext cx="207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30ABF-4305-57D8-FE99-6B22710F778B}"/>
              </a:ext>
            </a:extLst>
          </p:cNvPr>
          <p:cNvSpPr txBox="1"/>
          <p:nvPr/>
        </p:nvSpPr>
        <p:spPr>
          <a:xfrm>
            <a:off x="3340800" y="6433079"/>
            <a:ext cx="222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7CEE6A-4B49-101D-B037-25BA51033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59" y="4910150"/>
            <a:ext cx="2103403" cy="15216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9D07E5-0ED7-4E02-35C3-FF6C0CDB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530" y="4910150"/>
            <a:ext cx="2103401" cy="15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https://github.com/Khushi420-net/Steganography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322</TotalTime>
  <Words>375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Pokhariya</cp:lastModifiedBy>
  <cp:revision>45</cp:revision>
  <dcterms:created xsi:type="dcterms:W3CDTF">2021-05-26T16:50:10Z</dcterms:created>
  <dcterms:modified xsi:type="dcterms:W3CDTF">2025-02-25T20:30:53Z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