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FvC/JCtqM00ceFO2Y7m9W+t3T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65313fea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65313fe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65313fea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65313fe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65313fea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65313fe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65313fea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65313fe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65313fea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65313fea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160450" y="-14872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IDEA DETAILS</a:t>
            </a:r>
            <a:endParaRPr/>
          </a:p>
        </p:txBody>
      </p:sp>
      <p:sp>
        <p:nvSpPr>
          <p:cNvPr id="144" name="Google Shape;144;p1"/>
          <p:cNvSpPr txBox="1"/>
          <p:nvPr/>
        </p:nvSpPr>
        <p:spPr>
          <a:xfrm>
            <a:off x="1391800" y="2891925"/>
            <a:ext cx="9144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Category:</a:t>
            </a:r>
            <a:r>
              <a:rPr lang="en-US" sz="2000">
                <a:solidFill>
                  <a:schemeClr val="dk1"/>
                </a:solidFill>
              </a:rPr>
              <a:t> Software</a:t>
            </a:r>
            <a:endParaRPr sz="2000">
              <a:solidFill>
                <a:schemeClr val="dk1"/>
              </a:solidFill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Team name:</a:t>
            </a:r>
            <a:r>
              <a:rPr lang="en-US" sz="2000">
                <a:solidFill>
                  <a:schemeClr val="dk1"/>
                </a:solidFill>
              </a:rPr>
              <a:t>  The Lucrates</a:t>
            </a:r>
            <a:endParaRPr sz="2000">
              <a:solidFill>
                <a:schemeClr val="dk1"/>
              </a:solidFill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Problem Statement:</a:t>
            </a:r>
            <a:r>
              <a:rPr lang="en-US" sz="2000">
                <a:solidFill>
                  <a:schemeClr val="dk1"/>
                </a:solidFill>
              </a:rPr>
              <a:t> Build a hackathon management platform for ensuring smooth communication between organizing teams and participating teams.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Admin Name:</a:t>
            </a:r>
            <a:r>
              <a:rPr lang="en-US" sz="2000">
                <a:solidFill>
                  <a:schemeClr val="dk1"/>
                </a:solidFill>
              </a:rPr>
              <a:t> Prachi Jalani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College:</a:t>
            </a:r>
            <a:r>
              <a:rPr lang="en-US" sz="2000">
                <a:solidFill>
                  <a:schemeClr val="dk1"/>
                </a:solidFill>
              </a:rPr>
              <a:t> Jodhpur Institute of Engineering And Technology.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Department:</a:t>
            </a:r>
            <a:r>
              <a:rPr lang="en-US" sz="2000">
                <a:solidFill>
                  <a:schemeClr val="dk1"/>
                </a:solidFill>
              </a:rPr>
              <a:t> Computer Science And Engineering.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65313fea9_0_2"/>
          <p:cNvSpPr txBox="1"/>
          <p:nvPr>
            <p:ph type="ctrTitle"/>
          </p:nvPr>
        </p:nvSpPr>
        <p:spPr>
          <a:xfrm>
            <a:off x="1705367" y="636309"/>
            <a:ext cx="7767000" cy="164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 DESCRIPTION</a:t>
            </a:r>
            <a:endParaRPr/>
          </a:p>
        </p:txBody>
      </p:sp>
      <p:sp>
        <p:nvSpPr>
          <p:cNvPr id="150" name="Google Shape;150;g2165313fea9_0_2"/>
          <p:cNvSpPr txBox="1"/>
          <p:nvPr>
            <p:ph idx="1" type="subTitle"/>
          </p:nvPr>
        </p:nvSpPr>
        <p:spPr>
          <a:xfrm>
            <a:off x="889075" y="2282700"/>
            <a:ext cx="9003000" cy="355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20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be providing a platform where people can get information about ongoing </a:t>
            </a:r>
            <a:r>
              <a:rPr lang="en-US" sz="20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hackathons</a:t>
            </a:r>
            <a:r>
              <a:rPr lang="en-US" sz="20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details about the </a:t>
            </a:r>
            <a:r>
              <a:rPr lang="en-US" sz="20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hackathons</a:t>
            </a:r>
            <a:r>
              <a:rPr lang="en-US" sz="20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they have participated in previously. </a:t>
            </a:r>
            <a:endParaRPr sz="20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20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20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features our platform will be providing are:</a:t>
            </a:r>
            <a:endParaRPr sz="20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718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Font typeface="Arial"/>
              <a:buChar char="●"/>
            </a:pPr>
            <a:r>
              <a:rPr lang="en-US" sz="20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place to all </a:t>
            </a:r>
            <a:r>
              <a:rPr lang="en-US" sz="20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hackathons</a:t>
            </a:r>
            <a:r>
              <a:rPr lang="en-US" sz="20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details.</a:t>
            </a:r>
            <a:endParaRPr sz="20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718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Font typeface="Arial"/>
              <a:buChar char="●"/>
            </a:pPr>
            <a:r>
              <a:rPr lang="en-US" sz="20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connect with their </a:t>
            </a:r>
            <a:r>
              <a:rPr lang="en-US" sz="20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teammates</a:t>
            </a:r>
            <a:r>
              <a:rPr lang="en-US" sz="20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 chatting, calling, and video conferencing.</a:t>
            </a:r>
            <a:endParaRPr sz="20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7187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Remainder system which will remind the participants about the deadlines.</a:t>
            </a:r>
            <a:endParaRPr sz="20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65313fea9_0_7"/>
          <p:cNvSpPr txBox="1"/>
          <p:nvPr>
            <p:ph type="ctrTitle"/>
          </p:nvPr>
        </p:nvSpPr>
        <p:spPr>
          <a:xfrm>
            <a:off x="1507067" y="718959"/>
            <a:ext cx="7767000" cy="164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TECHNOLOGY USED</a:t>
            </a:r>
            <a:endParaRPr/>
          </a:p>
        </p:txBody>
      </p:sp>
      <p:sp>
        <p:nvSpPr>
          <p:cNvPr id="156" name="Google Shape;156;g2165313fea9_0_7"/>
          <p:cNvSpPr txBox="1"/>
          <p:nvPr>
            <p:ph idx="1" type="subTitle"/>
          </p:nvPr>
        </p:nvSpPr>
        <p:spPr>
          <a:xfrm>
            <a:off x="2250700" y="2580177"/>
            <a:ext cx="7862700" cy="247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004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●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 end: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Android Studio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●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Intermediate: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Kotlin/Java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●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end: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Firebase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65313fea9_0_12"/>
          <p:cNvSpPr txBox="1"/>
          <p:nvPr>
            <p:ph type="ctrTitle"/>
          </p:nvPr>
        </p:nvSpPr>
        <p:spPr>
          <a:xfrm>
            <a:off x="2097242" y="15059"/>
            <a:ext cx="7767000" cy="164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</a:t>
            </a:r>
            <a:endParaRPr/>
          </a:p>
        </p:txBody>
      </p:sp>
      <p:pic>
        <p:nvPicPr>
          <p:cNvPr id="162" name="Google Shape;162;g2165313fea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005" y="3134398"/>
            <a:ext cx="1392536" cy="10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165313fea9_0_12"/>
          <p:cNvSpPr txBox="1"/>
          <p:nvPr/>
        </p:nvSpPr>
        <p:spPr>
          <a:xfrm>
            <a:off x="8776950" y="4173100"/>
            <a:ext cx="13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CLIENT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g2165313fea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955" y="3134398"/>
            <a:ext cx="1392536" cy="10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165313fea9_0_12"/>
          <p:cNvSpPr txBox="1"/>
          <p:nvPr/>
        </p:nvSpPr>
        <p:spPr>
          <a:xfrm>
            <a:off x="2019075" y="4173100"/>
            <a:ext cx="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/>
          </a:p>
        </p:txBody>
      </p:sp>
      <p:sp>
        <p:nvSpPr>
          <p:cNvPr id="166" name="Google Shape;166;g2165313fea9_0_12"/>
          <p:cNvSpPr txBox="1"/>
          <p:nvPr/>
        </p:nvSpPr>
        <p:spPr>
          <a:xfrm>
            <a:off x="4742050" y="1646400"/>
            <a:ext cx="2477400" cy="494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b="1" sz="2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165313fea9_0_12"/>
          <p:cNvSpPr txBox="1"/>
          <p:nvPr/>
        </p:nvSpPr>
        <p:spPr>
          <a:xfrm>
            <a:off x="4345598" y="2331675"/>
            <a:ext cx="3270300" cy="494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LIST OF HACKATHONS</a:t>
            </a:r>
            <a:endParaRPr b="1" sz="2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2165313fea9_0_12"/>
          <p:cNvSpPr txBox="1"/>
          <p:nvPr/>
        </p:nvSpPr>
        <p:spPr>
          <a:xfrm>
            <a:off x="4298500" y="3016950"/>
            <a:ext cx="3364500" cy="494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 HACKATHON DETAIL</a:t>
            </a:r>
            <a:endParaRPr b="1" sz="2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165313fea9_0_12"/>
          <p:cNvSpPr txBox="1"/>
          <p:nvPr/>
        </p:nvSpPr>
        <p:spPr>
          <a:xfrm>
            <a:off x="4620400" y="3697650"/>
            <a:ext cx="2720700" cy="494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 TEAM CREATION</a:t>
            </a:r>
            <a:endParaRPr b="1" sz="2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165313fea9_0_12"/>
          <p:cNvSpPr txBox="1"/>
          <p:nvPr/>
        </p:nvSpPr>
        <p:spPr>
          <a:xfrm>
            <a:off x="4620400" y="4378350"/>
            <a:ext cx="2720700" cy="494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 TEAM DETAIL</a:t>
            </a:r>
            <a:endParaRPr b="1" sz="2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165313fea9_0_12"/>
          <p:cNvSpPr txBox="1"/>
          <p:nvPr/>
        </p:nvSpPr>
        <p:spPr>
          <a:xfrm>
            <a:off x="4483000" y="5059050"/>
            <a:ext cx="2995500" cy="494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 SOLUTION DISCUSSION</a:t>
            </a:r>
            <a:endParaRPr b="1" sz="2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165313fea9_0_12"/>
          <p:cNvSpPr txBox="1"/>
          <p:nvPr/>
        </p:nvSpPr>
        <p:spPr>
          <a:xfrm>
            <a:off x="4483000" y="5739750"/>
            <a:ext cx="2995500" cy="494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 SOLUTION SUBMISSION</a:t>
            </a:r>
            <a:endParaRPr b="1" sz="2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g2165313fea9_0_12"/>
          <p:cNvCxnSpPr/>
          <p:nvPr/>
        </p:nvCxnSpPr>
        <p:spPr>
          <a:xfrm flipH="1" rot="10800000">
            <a:off x="3172850" y="2578750"/>
            <a:ext cx="1205700" cy="7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g2165313fea9_0_12"/>
          <p:cNvCxnSpPr>
            <a:stCxn id="162" idx="3"/>
            <a:endCxn id="168" idx="1"/>
          </p:cNvCxnSpPr>
          <p:nvPr/>
        </p:nvCxnSpPr>
        <p:spPr>
          <a:xfrm flipH="1" rot="10800000">
            <a:off x="3184541" y="3264349"/>
            <a:ext cx="1113900" cy="38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g2165313fea9_0_12"/>
          <p:cNvCxnSpPr>
            <a:endCxn id="166" idx="3"/>
          </p:cNvCxnSpPr>
          <p:nvPr/>
        </p:nvCxnSpPr>
        <p:spPr>
          <a:xfrm rot="10800000">
            <a:off x="7219450" y="1893750"/>
            <a:ext cx="1803600" cy="126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g2165313fea9_0_12"/>
          <p:cNvCxnSpPr>
            <a:stCxn id="167" idx="3"/>
          </p:cNvCxnSpPr>
          <p:nvPr/>
        </p:nvCxnSpPr>
        <p:spPr>
          <a:xfrm>
            <a:off x="7615898" y="2579025"/>
            <a:ext cx="1291200" cy="676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g2165313fea9_0_12"/>
          <p:cNvCxnSpPr>
            <a:stCxn id="168" idx="3"/>
            <a:endCxn id="164" idx="1"/>
          </p:cNvCxnSpPr>
          <p:nvPr/>
        </p:nvCxnSpPr>
        <p:spPr>
          <a:xfrm>
            <a:off x="7663000" y="3264300"/>
            <a:ext cx="1113900" cy="38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2165313fea9_0_12"/>
          <p:cNvCxnSpPr>
            <a:endCxn id="169" idx="3"/>
          </p:cNvCxnSpPr>
          <p:nvPr/>
        </p:nvCxnSpPr>
        <p:spPr>
          <a:xfrm rot="10800000">
            <a:off x="7341100" y="3945000"/>
            <a:ext cx="1467000" cy="54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2165313fea9_0_12"/>
          <p:cNvCxnSpPr>
            <a:stCxn id="170" idx="1"/>
          </p:cNvCxnSpPr>
          <p:nvPr/>
        </p:nvCxnSpPr>
        <p:spPr>
          <a:xfrm rot="10800000">
            <a:off x="3024100" y="3949500"/>
            <a:ext cx="1596300" cy="67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g2165313fea9_0_12"/>
          <p:cNvCxnSpPr>
            <a:stCxn id="171" idx="3"/>
          </p:cNvCxnSpPr>
          <p:nvPr/>
        </p:nvCxnSpPr>
        <p:spPr>
          <a:xfrm flipH="1" rot="10800000">
            <a:off x="7478500" y="3999000"/>
            <a:ext cx="1643400" cy="130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g2165313fea9_0_12"/>
          <p:cNvCxnSpPr>
            <a:endCxn id="172" idx="3"/>
          </p:cNvCxnSpPr>
          <p:nvPr/>
        </p:nvCxnSpPr>
        <p:spPr>
          <a:xfrm flipH="1">
            <a:off x="7478500" y="4280100"/>
            <a:ext cx="1560900" cy="1707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g2165313fea9_0_12"/>
          <p:cNvCxnSpPr>
            <a:stCxn id="172" idx="1"/>
          </p:cNvCxnSpPr>
          <p:nvPr/>
        </p:nvCxnSpPr>
        <p:spPr>
          <a:xfrm rot="10800000">
            <a:off x="2974600" y="4032300"/>
            <a:ext cx="1508400" cy="195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65313fea9_0_25"/>
          <p:cNvSpPr txBox="1"/>
          <p:nvPr>
            <p:ph type="ctrTitle"/>
          </p:nvPr>
        </p:nvSpPr>
        <p:spPr>
          <a:xfrm>
            <a:off x="1688842" y="537159"/>
            <a:ext cx="7767000" cy="164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Dependencies</a:t>
            </a:r>
            <a:endParaRPr/>
          </a:p>
        </p:txBody>
      </p:sp>
      <p:sp>
        <p:nvSpPr>
          <p:cNvPr id="188" name="Google Shape;188;g2165313fea9_0_25"/>
          <p:cNvSpPr txBox="1"/>
          <p:nvPr>
            <p:ph idx="1" type="subTitle"/>
          </p:nvPr>
        </p:nvSpPr>
        <p:spPr>
          <a:xfrm>
            <a:off x="1688851" y="2183547"/>
            <a:ext cx="8424600" cy="150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nternet connection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Hackathon organizer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65313fea9_0_30"/>
          <p:cNvSpPr txBox="1"/>
          <p:nvPr>
            <p:ph type="ctrTitle"/>
          </p:nvPr>
        </p:nvSpPr>
        <p:spPr>
          <a:xfrm>
            <a:off x="1688867" y="818109"/>
            <a:ext cx="7767000" cy="164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GOALS</a:t>
            </a:r>
            <a:endParaRPr/>
          </a:p>
        </p:txBody>
      </p:sp>
      <p:sp>
        <p:nvSpPr>
          <p:cNvPr id="194" name="Google Shape;194;g2165313fea9_0_30"/>
          <p:cNvSpPr txBox="1"/>
          <p:nvPr>
            <p:ph idx="1" type="subTitle"/>
          </p:nvPr>
        </p:nvSpPr>
        <p:spPr>
          <a:xfrm>
            <a:off x="1211300" y="2613125"/>
            <a:ext cx="8505600" cy="28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Supportive platform: 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can run their project on our 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 only so that they could present their project to the judges without any dependency and problem.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946275" y="26670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rebuchet MS"/>
              <a:buNone/>
            </a:pPr>
            <a:r>
              <a:rPr lang="en-US" sz="7200"/>
              <a:t>THANK YOU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2022-09-30T02:57:24Z</dcterms:created>
  <dc:creator>Gaurang</dc:creator>
</cp:coreProperties>
</file>