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9" r:id="rId7"/>
    <p:sldId id="271" r:id="rId8"/>
    <p:sldId id="278" r:id="rId9"/>
    <p:sldId id="279" r:id="rId10"/>
    <p:sldId id="284" r:id="rId11"/>
    <p:sldId id="285" r:id="rId12"/>
    <p:sldId id="272" r:id="rId13"/>
    <p:sldId id="280" r:id="rId14"/>
    <p:sldId id="282" r:id="rId15"/>
    <p:sldId id="283" r:id="rId16"/>
    <p:sldId id="281" r:id="rId17"/>
    <p:sldId id="273" r:id="rId18"/>
    <p:sldId id="277" r:id="rId19"/>
    <p:sldId id="268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 dirty="0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 dirty="0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601736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</a:t>
            </a:r>
            <a:r>
              <a:rPr lang="en-IN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FSE</a:t>
            </a:r>
            <a:endParaRPr lang="en-IN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Seek&amp;Work</a:t>
            </a:r>
            <a:r>
              <a:rPr lang="en-US" sz="2000" b="1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0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- JOB PORTAL PLATFORM</a:t>
            </a: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/>
            </a: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Khushi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2210991798</a:t>
            </a:r>
            <a:endParaRPr lang="en-US" sz="2000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Kaushaki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2210991771</a:t>
            </a:r>
            <a:endParaRPr lang="en-US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Kesar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2210991780</a:t>
            </a:r>
            <a:endParaRPr lang="en-US" sz="2000" b="0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Kavya</a:t>
            </a: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2210991775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Mahir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Oberoi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, 2210991865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Rahul Sir</a:t>
            </a: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 smtClean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</a:t>
            </a: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0FAB488-1490-2190-11A3-970B18CE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2" y="1604520"/>
            <a:ext cx="8185467" cy="38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96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9984B75-6CB0-EEB3-5866-575896F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87" y="2003586"/>
            <a:ext cx="7275871" cy="317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9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EE0B01-9C8A-E4C2-975B-C1920FB74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13" y="1760755"/>
            <a:ext cx="8154414" cy="36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DA1F772-BB83-A087-248F-7BD1AD43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1604520"/>
            <a:ext cx="8131277" cy="37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795AC-EBED-180E-DB23-DA73390E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4EB007-9D9E-1A4C-F8B4-28D8F4B0313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54235" y="414594"/>
            <a:ext cx="8436077" cy="48571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Seek&amp;Work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 portal developed using the MERN stack successfully delivers a scalable and efficient solution for job searching and recruitment. The integration of MongoDB, Express.js, React.js, and Node.js ensures high performance and a smooth user experience. 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highlights the effectiveness of the MERN stack in creating modern web applications and sets the stage for future enhancements, such as advanced search features and real-time notifications, to further improve functionality and user engagement.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9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24FA3-E898-6FB6-544B-D880C548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3CEC79E-2805-C2C8-67BF-BD02692BA2E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40267" y="1357376"/>
            <a:ext cx="8229240" cy="4486656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Search and Filtering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 the search functionality with more refined filters and algorithms to improve the precision of job and candidate searches.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real-time notifications and updates for job applications and messages to keep users engaged and informed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Machine Learning Integration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 AI and machine learning for personalized job recommendations, resume matching, and automated candidate screening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Reporting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dashboards and reporting tools for employers and administrators to track job post performance, user activity, and application metrics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realtime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job seekers can chat directly with the employer or company officials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Assessment Test: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quiz options for the job seekers to test their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skiils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14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16</a:t>
            </a:fld>
            <a:endParaRPr lang="en-GB" sz="12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4667" y="75721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 dirty="0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235811" y="956711"/>
            <a:ext cx="8672377" cy="4944578"/>
          </a:xfrm>
          <a:prstGeom prst="rect">
            <a:avLst/>
          </a:prstGeom>
          <a:noFill/>
          <a:ln w="936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The </a:t>
            </a:r>
            <a:r>
              <a:rPr lang="en-US" b="1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Seek&amp;Work</a:t>
            </a:r>
            <a:r>
              <a:rPr lang="en-US" b="1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Job Portal is a web application developed using the MERN stack. This platform is designed to facilitate the connection between job seekers and employers by providing a centralized and efficient space for job applications and recruitment processes. 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Job seekers can register, create profiles, upload resumes, search for jobs, and apply directly through the portal </a:t>
            </a: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also.</a:t>
            </a:r>
          </a:p>
          <a:p>
            <a:pPr marL="285750" indent="-285750">
              <a:lnSpc>
                <a:spcPct val="100000"/>
              </a:lnSpc>
              <a:spcBef>
                <a:spcPts val="400"/>
              </a:spcBef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 can see the learning content for the particular job category directly from the portal. Employers can sign up to post job openings, view applications, and manage candidates. </a:t>
            </a:r>
            <a:endParaRPr lang="en-US" dirty="0"/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The backend, built with Node.js and Express.js, ensures robust server-side operations and smooth API integration</a:t>
            </a: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MongoDB securely stores user data, job listings, and application details. </a:t>
            </a:r>
            <a:endParaRPr lang="en-US" dirty="0">
              <a:solidFill>
                <a:srgbClr val="000000"/>
              </a:solidFill>
              <a:latin typeface="Arial"/>
              <a:cs typeface="Times New Roman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The frontend, developed with React.js, delivers a responsive and intuitive user interface, enhancing the overall user experience</a:t>
            </a:r>
            <a:r>
              <a:rPr lang="en-US" spc="-1" dirty="0">
                <a:solidFill>
                  <a:srgbClr val="000000"/>
                </a:solidFill>
                <a:latin typeface="Calibri"/>
                <a:cs typeface="Times New Roman"/>
              </a:rPr>
              <a:t>.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5750" indent="-285750">
              <a:spcBef>
                <a:spcPts val="400"/>
              </a:spcBef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Feature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admin dashboard where the admin can gain insights about the </a:t>
            </a: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lang="en-US" b="0" strike="noStrike" spc="-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pc="-1" dirty="0">
                <a:solidFill>
                  <a:srgbClr val="000000"/>
                </a:solidFill>
                <a:latin typeface="Times New Roman"/>
                <a:cs typeface="Times New Roman"/>
              </a:rPr>
              <a:t>of </a:t>
            </a:r>
            <a:r>
              <a:rPr lang="en-US" sz="1900" spc="-1" dirty="0">
                <a:solidFill>
                  <a:srgbClr val="000000"/>
                </a:solidFill>
                <a:latin typeface="Times New Roman"/>
                <a:cs typeface="Times New Roman"/>
              </a:rPr>
              <a:t>users registered on the platform and also take necessary actions on them , if required.</a:t>
            </a:r>
            <a:endParaRPr lang="en-US" b="0" strike="noStrike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FFABA-C9B0-1539-E079-1149A4E8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14D4777-B0CB-976F-AF57-C0B00E7811F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74133" y="1481306"/>
            <a:ext cx="8229240" cy="466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kern="100" dirty="0">
                <a:effectLst/>
                <a:latin typeface="Times New Roman"/>
                <a:ea typeface="Calibri"/>
                <a:cs typeface="Times New Roman"/>
              </a:rPr>
              <a:t>In today's competitive job market, both job seekers and employers face significant challenges. 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IN" sz="1800" kern="100" dirty="0">
                <a:effectLst/>
                <a:latin typeface="Times New Roman"/>
                <a:ea typeface="Calibri"/>
                <a:cs typeface="Times New Roman"/>
              </a:rPr>
              <a:t>Job seekers struggle to find relevant job opportunities that match their skills and preferences, while employers face difficulties in efficiently managing the recruitment process and finding qualified candidates. </a:t>
            </a:r>
            <a:endParaRPr lang="en-IN" sz="1800" kern="100" dirty="0">
              <a:latin typeface="Times New Roman"/>
              <a:ea typeface="Calibri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IN" sz="1800" kern="100" dirty="0">
                <a:effectLst/>
                <a:latin typeface="Times New Roman"/>
                <a:ea typeface="Calibri"/>
                <a:cs typeface="Times New Roman"/>
              </a:rPr>
              <a:t>Traditional job portals often lack the necessary features to address these issues comprehensively, leading to a fragmented and frustrating experience for both parties. There is a need for a robust, modern job portal that can streamline the job search and recruitment process, offering a seamless and efficient platform for connecting talent with opportunities.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972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D8BBB7-B27F-86D8-2838-1BC6C894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68" y="92586"/>
            <a:ext cx="6663267" cy="737419"/>
          </a:xfrm>
        </p:spPr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Hardware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AC13B4-B17F-6E42-8F7F-F2BA0CE51ED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18066" y="1707896"/>
            <a:ext cx="8229240" cy="393801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/>
                <a:cs typeface="Times New Roman"/>
              </a:rPr>
              <a:t>1.</a:t>
            </a:r>
            <a:r>
              <a:rPr lang="en-IN" sz="1800" b="1" dirty="0">
                <a:latin typeface="Times New Roman"/>
                <a:cs typeface="Times New Roman"/>
              </a:rPr>
              <a:t>Operating System </a:t>
            </a:r>
            <a:r>
              <a:rPr lang="en-IN" sz="1800" dirty="0">
                <a:latin typeface="Times New Roman"/>
                <a:cs typeface="Times New Roman"/>
              </a:rPr>
              <a:t>:Windows 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MongoDB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React, Node.js, Express.js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/>
                <a:cs typeface="Times New Roman"/>
              </a:rPr>
              <a:t>4.</a:t>
            </a:r>
            <a:r>
              <a:rPr lang="en-IN" sz="1800" b="1" dirty="0">
                <a:latin typeface="Times New Roman"/>
                <a:cs typeface="Times New Roman"/>
              </a:rPr>
              <a:t>Development Tools </a:t>
            </a:r>
            <a:r>
              <a:rPr lang="en-IN" sz="1800" dirty="0">
                <a:latin typeface="Times New Roman"/>
                <a:cs typeface="Times New Roman"/>
              </a:rPr>
              <a:t>:  </a:t>
            </a:r>
            <a:r>
              <a:rPr lang="en-IN" sz="1800" dirty="0">
                <a:latin typeface="Times New Roman"/>
                <a:cs typeface="Times New Roman"/>
              </a:rPr>
              <a:t>VSCode</a:t>
            </a:r>
            <a:r>
              <a:rPr lang="en-IN" sz="1800" dirty="0">
                <a:latin typeface="Times New Roman"/>
                <a:cs typeface="Times New Roman"/>
              </a:rPr>
              <a:t> , Git, </a:t>
            </a:r>
            <a:r>
              <a:rPr lang="en-IN" sz="1800" dirty="0">
                <a:latin typeface="Times New Roman"/>
                <a:cs typeface="Times New Roman"/>
              </a:rPr>
              <a:t>Github</a:t>
            </a: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IN" sz="1800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IN" sz="1800" b="1" dirty="0">
                <a:latin typeface="Times New Roman"/>
                <a:cs typeface="Times New Roman"/>
              </a:rPr>
              <a:t>5. Hardware</a:t>
            </a:r>
            <a:r>
              <a:rPr lang="en-IN" sz="1800" dirty="0">
                <a:latin typeface="Times New Roman"/>
                <a:cs typeface="Times New Roman"/>
              </a:rPr>
              <a:t>: Intel Core i5 or AMD </a:t>
            </a:r>
            <a:r>
              <a:rPr lang="en-IN" sz="1800" dirty="0">
                <a:latin typeface="Times New Roman"/>
                <a:cs typeface="Times New Roman"/>
              </a:rPr>
              <a:t>Ryzen</a:t>
            </a:r>
            <a:r>
              <a:rPr lang="en-IN" sz="1800" dirty="0">
                <a:latin typeface="Times New Roman"/>
                <a:cs typeface="Times New Roman"/>
              </a:rPr>
              <a:t> 5,2,4 GHz or higher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>
                <a:latin typeface="Times New Roman"/>
                <a:cs typeface="Times New Roman"/>
              </a:rPr>
              <a:t>Minimum 8 GB RAM,SSD with </a:t>
            </a:r>
            <a:r>
              <a:rPr lang="en-IN" sz="1800" dirty="0">
                <a:latin typeface="Times New Roman"/>
                <a:cs typeface="Times New Roman"/>
              </a:rPr>
              <a:t>atleast</a:t>
            </a:r>
            <a:r>
              <a:rPr lang="en-IN" sz="1800" dirty="0">
                <a:latin typeface="Times New Roman"/>
                <a:cs typeface="Times New Roman"/>
              </a:rPr>
              <a:t> 256 GB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18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0F2F58-FCB7-AD07-83FA-BAF8F2A0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D4DAA7-8CE3-E47F-11E1-BF2A0EBDF87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516466" y="1498601"/>
            <a:ext cx="8229240" cy="404933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US" sz="18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1.User Registration and Login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users (job seekers and employers) to create an account and log in to access the portal's features.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Job Posting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Enables employers to post job vacancies on the platform with detailed descriptions, requirements, and other relevant information.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Job Search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job seekers to search for job opportunities using a search bar.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96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6793C0-8EBE-92CE-8F73-531483C0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E03B66-CD2E-87E3-3445-CAF950E4BC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82600" y="1302172"/>
            <a:ext cx="8229240" cy="434782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4.Job Application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job seekers to apply for jobs directly through the platform by submitting their profiles and resumes.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Learning Content: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job seekers to see the learning material for the particular job category.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Application Management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employers to view and manage the applications they receive, including shortlisting, rejecting, or contacting candidates.</a:t>
            </a:r>
          </a:p>
          <a:p>
            <a:pPr>
              <a:lnSpc>
                <a:spcPct val="16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09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0CBDF-EC05-AA27-DDA3-44F1EA19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203200"/>
            <a:ext cx="4419599" cy="499534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3AF668-4AFC-7291-5C4E-63162E08F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226669"/>
            <a:ext cx="8391472" cy="492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35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4D56C2-BC94-7120-AC6D-5715C7B8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3935"/>
            <a:ext cx="5477574" cy="618066"/>
          </a:xfrm>
        </p:spPr>
        <p:txBody>
          <a:bodyPr/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Snapshots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7992BE9-1EC7-94F3-16A6-FDBB39BE3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12723"/>
            <a:ext cx="8229240" cy="542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7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DD810F-0C4C-4C87-DD6E-8551BC721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Snapshots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EF282D2-9A63-A7A2-E44F-CD83E5539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2" y="1306836"/>
            <a:ext cx="8947355" cy="459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0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A62A602-78C1-468C-BB25-57CD481DB741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34949</TotalTime>
  <Words>728</Words>
  <Application>Microsoft Office PowerPoint</Application>
  <PresentationFormat>On-screen Show (4:3)</PresentationFormat>
  <Paragraphs>80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Problem Statement</vt:lpstr>
      <vt:lpstr>Software &amp; Hardware Requirements</vt:lpstr>
      <vt:lpstr>USE CASES</vt:lpstr>
      <vt:lpstr>USE CASES</vt:lpstr>
      <vt:lpstr>Code Snapshots</vt:lpstr>
      <vt:lpstr>Code Snapshots</vt:lpstr>
      <vt:lpstr>Project Snapshots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</vt:vector>
  </TitlesOfParts>
  <Company>CCC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JMMB</cp:lastModifiedBy>
  <cp:revision>2347</cp:revision>
  <dcterms:created xsi:type="dcterms:W3CDTF">2010-04-09T07:36:15Z</dcterms:created>
  <dcterms:modified xsi:type="dcterms:W3CDTF">2025-03-06T20:32:44Z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