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4E1C-F6B9-40D7-AC2C-3F489619226A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D688-98D4-4C2B-BB5C-D49C653C0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44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4E1C-F6B9-40D7-AC2C-3F489619226A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D688-98D4-4C2B-BB5C-D49C653C0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79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4E1C-F6B9-40D7-AC2C-3F489619226A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D688-98D4-4C2B-BB5C-D49C653C0A6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6573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4E1C-F6B9-40D7-AC2C-3F489619226A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D688-98D4-4C2B-BB5C-D49C653C0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492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4E1C-F6B9-40D7-AC2C-3F489619226A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D688-98D4-4C2B-BB5C-D49C653C0A6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5023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4E1C-F6B9-40D7-AC2C-3F489619226A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D688-98D4-4C2B-BB5C-D49C653C0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973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4E1C-F6B9-40D7-AC2C-3F489619226A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D688-98D4-4C2B-BB5C-D49C653C0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936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4E1C-F6B9-40D7-AC2C-3F489619226A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D688-98D4-4C2B-BB5C-D49C653C0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80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4E1C-F6B9-40D7-AC2C-3F489619226A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D688-98D4-4C2B-BB5C-D49C653C0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03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4E1C-F6B9-40D7-AC2C-3F489619226A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D688-98D4-4C2B-BB5C-D49C653C0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7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4E1C-F6B9-40D7-AC2C-3F489619226A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D688-98D4-4C2B-BB5C-D49C653C0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12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4E1C-F6B9-40D7-AC2C-3F489619226A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D688-98D4-4C2B-BB5C-D49C653C0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52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4E1C-F6B9-40D7-AC2C-3F489619226A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D688-98D4-4C2B-BB5C-D49C653C0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02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4E1C-F6B9-40D7-AC2C-3F489619226A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D688-98D4-4C2B-BB5C-D49C653C0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2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4E1C-F6B9-40D7-AC2C-3F489619226A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D688-98D4-4C2B-BB5C-D49C653C0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59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4E1C-F6B9-40D7-AC2C-3F489619226A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D688-98D4-4C2B-BB5C-D49C653C0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34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14E1C-F6B9-40D7-AC2C-3F489619226A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EDD688-98D4-4C2B-BB5C-D49C653C0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93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903A-4973-29A6-4748-45BDA459F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397330" cy="1397445"/>
          </a:xfrm>
        </p:spPr>
        <p:txBody>
          <a:bodyPr/>
          <a:lstStyle/>
          <a:p>
            <a:r>
              <a:rPr lang="en-US" dirty="0"/>
              <a:t>Bank Management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73997-5ADD-E785-E615-876F8C5FA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07067" y="5147732"/>
            <a:ext cx="7766936" cy="4710643"/>
          </a:xfrm>
        </p:spPr>
        <p:txBody>
          <a:bodyPr/>
          <a:lstStyle/>
          <a:p>
            <a:r>
              <a:rPr lang="en-US" dirty="0"/>
              <a:t>Name: Ashwini Malhari Dhumal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A0F45-34E2-9DF6-AF6E-681E0146AA35}"/>
              </a:ext>
            </a:extLst>
          </p:cNvPr>
          <p:cNvSpPr txBox="1"/>
          <p:nvPr/>
        </p:nvSpPr>
        <p:spPr>
          <a:xfrm rot="10800000" flipV="1">
            <a:off x="6096000" y="3801979"/>
            <a:ext cx="639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Name :- </a:t>
            </a:r>
            <a:r>
              <a:rPr lang="en-US" dirty="0" err="1"/>
              <a:t>Khushi</a:t>
            </a:r>
            <a:r>
              <a:rPr lang="en-US" dirty="0"/>
              <a:t> Bansal</a:t>
            </a:r>
          </a:p>
        </p:txBody>
      </p:sp>
    </p:spTree>
    <p:extLst>
      <p:ext uri="{BB962C8B-B14F-4D97-AF65-F5344CB8AC3E}">
        <p14:creationId xmlns:p14="http://schemas.microsoft.com/office/powerpoint/2010/main" val="393561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BE83-3555-0B9B-531D-D1202D8E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Interfaces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2A6F2-1DD2-23C0-BC99-FB52DE4E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Tools: python</a:t>
            </a:r>
          </a:p>
          <a:p>
            <a:r>
              <a:rPr lang="en-US" dirty="0"/>
              <a:t>Database : MySQL</a:t>
            </a:r>
          </a:p>
          <a:p>
            <a:r>
              <a:rPr lang="en-US" dirty="0"/>
              <a:t>Software Tools: Anaconda(Spyder), MySQL workbench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627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7486-43A6-2364-6963-D5E8F5F65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dirty="0"/>
              <a:t>               UML Diagrams</a:t>
            </a:r>
            <a:br>
              <a:rPr lang="en-US" dirty="0"/>
            </a:br>
            <a:r>
              <a:rPr lang="en-US" dirty="0"/>
              <a:t>                   ER-Diagram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024F2-DD21-FBF0-DEE7-18D1BB3B5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50" y="1476375"/>
            <a:ext cx="6724538" cy="4565650"/>
          </a:xfrm>
        </p:spPr>
      </p:pic>
    </p:spTree>
    <p:extLst>
      <p:ext uri="{BB962C8B-B14F-4D97-AF65-F5344CB8AC3E}">
        <p14:creationId xmlns:p14="http://schemas.microsoft.com/office/powerpoint/2010/main" val="400437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E65A4-0044-25F7-3574-AE1E7E30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dirty="0"/>
              <a:t>                  Class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77B1EB-79A0-C197-A293-A9A99DEEE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25" y="923925"/>
            <a:ext cx="7940842" cy="5621254"/>
          </a:xfrm>
        </p:spPr>
      </p:pic>
    </p:spTree>
    <p:extLst>
      <p:ext uri="{BB962C8B-B14F-4D97-AF65-F5344CB8AC3E}">
        <p14:creationId xmlns:p14="http://schemas.microsoft.com/office/powerpoint/2010/main" val="425194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F695-C634-7DCE-36EF-30BE95F0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703" y="156238"/>
            <a:ext cx="5607844" cy="3737106"/>
          </a:xfrm>
        </p:spPr>
        <p:txBody>
          <a:bodyPr/>
          <a:lstStyle/>
          <a:p>
            <a:pPr algn="ctr"/>
            <a:r>
              <a:rPr lang="en-US" dirty="0"/>
              <a:t>Reports Of The Code In The Amdocs Bank .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071A8-0454-E92E-7B69-A169B0008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8749"/>
            <a:ext cx="8596668" cy="4612613"/>
          </a:xfrm>
        </p:spPr>
        <p:txBody>
          <a:bodyPr/>
          <a:lstStyle/>
          <a:p>
            <a:r>
              <a:rPr lang="en-US" dirty="0"/>
              <a:t>Highest Balance In The Amdocs Bank . </a:t>
            </a:r>
          </a:p>
          <a:p>
            <a:r>
              <a:rPr lang="en-US" dirty="0"/>
              <a:t>Mini Statement In The Amdocs Bank . </a:t>
            </a:r>
          </a:p>
          <a:p>
            <a:r>
              <a:rPr lang="en-US" dirty="0"/>
              <a:t>Amount Deposited In Amdocs Bank . </a:t>
            </a:r>
          </a:p>
          <a:p>
            <a:r>
              <a:rPr lang="en-US" dirty="0"/>
              <a:t>Count Transaction According To The Date In </a:t>
            </a:r>
            <a:r>
              <a:rPr lang="en-US"/>
              <a:t>The Amdocs Bank 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6761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38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Bank Management System</vt:lpstr>
      <vt:lpstr>Software Interfaces </vt:lpstr>
      <vt:lpstr>               UML Diagrams                    ER-Diagram</vt:lpstr>
      <vt:lpstr>                  Class Diagram</vt:lpstr>
      <vt:lpstr>Reports Of The Code In The Amdocs Bank .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dc:creator>2021-FH006-ASHWINI DHUMAL</dc:creator>
  <cp:lastModifiedBy>Khushi Bansal</cp:lastModifiedBy>
  <cp:revision>6</cp:revision>
  <dcterms:created xsi:type="dcterms:W3CDTF">2023-08-28T16:03:53Z</dcterms:created>
  <dcterms:modified xsi:type="dcterms:W3CDTF">2023-08-30T06:27:50Z</dcterms:modified>
</cp:coreProperties>
</file>