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72" r:id="rId5"/>
    <p:sldId id="273" r:id="rId6"/>
    <p:sldId id="259" r:id="rId7"/>
    <p:sldId id="278" r:id="rId8"/>
    <p:sldId id="262" r:id="rId9"/>
    <p:sldId id="266" r:id="rId10"/>
    <p:sldId id="282"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82" autoAdjust="0"/>
  </p:normalViewPr>
  <p:slideViewPr>
    <p:cSldViewPr snapToGrid="0">
      <p:cViewPr varScale="1">
        <p:scale>
          <a:sx n="85" d="100"/>
          <a:sy n="85" d="100"/>
        </p:scale>
        <p:origin x="59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Bhatia" userId="3a80f193219cecf4" providerId="LiveId" clId="{07FDF7EB-2318-4FB9-AF89-60CFA06BD835}"/>
    <pc:docChg chg="undo custSel delSld modSld">
      <pc:chgData name="Khushi Bhatia" userId="3a80f193219cecf4" providerId="LiveId" clId="{07FDF7EB-2318-4FB9-AF89-60CFA06BD835}" dt="2023-09-22T17:57:57.901" v="1620" actId="1076"/>
      <pc:docMkLst>
        <pc:docMk/>
      </pc:docMkLst>
      <pc:sldChg chg="modSp mod">
        <pc:chgData name="Khushi Bhatia" userId="3a80f193219cecf4" providerId="LiveId" clId="{07FDF7EB-2318-4FB9-AF89-60CFA06BD835}" dt="2023-09-22T16:04:10.733" v="28" actId="20577"/>
        <pc:sldMkLst>
          <pc:docMk/>
          <pc:sldMk cId="3435077016" sldId="259"/>
        </pc:sldMkLst>
        <pc:spChg chg="mod">
          <ac:chgData name="Khushi Bhatia" userId="3a80f193219cecf4" providerId="LiveId" clId="{07FDF7EB-2318-4FB9-AF89-60CFA06BD835}" dt="2023-09-22T16:04:10.733" v="28" actId="20577"/>
          <ac:spMkLst>
            <pc:docMk/>
            <pc:sldMk cId="3435077016" sldId="259"/>
            <ac:spMk id="27" creationId="{64C89AC3-3D7A-65BB-C3F4-2B1CB19E78D1}"/>
          </ac:spMkLst>
        </pc:spChg>
      </pc:sldChg>
      <pc:sldChg chg="addSp delSp modSp mod">
        <pc:chgData name="Khushi Bhatia" userId="3a80f193219cecf4" providerId="LiveId" clId="{07FDF7EB-2318-4FB9-AF89-60CFA06BD835}" dt="2023-09-22T16:26:41.126" v="495" actId="2710"/>
        <pc:sldMkLst>
          <pc:docMk/>
          <pc:sldMk cId="2752853293" sldId="262"/>
        </pc:sldMkLst>
        <pc:spChg chg="del mod">
          <ac:chgData name="Khushi Bhatia" userId="3a80f193219cecf4" providerId="LiveId" clId="{07FDF7EB-2318-4FB9-AF89-60CFA06BD835}" dt="2023-09-22T16:07:09.695" v="69" actId="21"/>
          <ac:spMkLst>
            <pc:docMk/>
            <pc:sldMk cId="2752853293" sldId="262"/>
            <ac:spMk id="3" creationId="{79D4ADC4-01B6-AA8C-9B56-49464B100BE3}"/>
          </ac:spMkLst>
        </pc:spChg>
        <pc:spChg chg="add mod">
          <ac:chgData name="Khushi Bhatia" userId="3a80f193219cecf4" providerId="LiveId" clId="{07FDF7EB-2318-4FB9-AF89-60CFA06BD835}" dt="2023-09-22T16:26:41.126" v="495" actId="2710"/>
          <ac:spMkLst>
            <pc:docMk/>
            <pc:sldMk cId="2752853293" sldId="262"/>
            <ac:spMk id="5" creationId="{FA5BEF54-0F85-3BB6-B10F-E6A766ACDA1D}"/>
          </ac:spMkLst>
        </pc:spChg>
        <pc:graphicFrameChg chg="del modGraphic">
          <ac:chgData name="Khushi Bhatia" userId="3a80f193219cecf4" providerId="LiveId" clId="{07FDF7EB-2318-4FB9-AF89-60CFA06BD835}" dt="2023-09-22T16:07:00.947" v="68" actId="21"/>
          <ac:graphicFrameMkLst>
            <pc:docMk/>
            <pc:sldMk cId="2752853293" sldId="262"/>
            <ac:graphicFrameMk id="9" creationId="{599C0C9D-9A88-B612-EE50-DB2991538472}"/>
          </ac:graphicFrameMkLst>
        </pc:graphicFrameChg>
      </pc:sldChg>
      <pc:sldChg chg="del">
        <pc:chgData name="Khushi Bhatia" userId="3a80f193219cecf4" providerId="LiveId" clId="{07FDF7EB-2318-4FB9-AF89-60CFA06BD835}" dt="2023-09-22T16:27:51.502" v="496" actId="2696"/>
        <pc:sldMkLst>
          <pc:docMk/>
          <pc:sldMk cId="1096717490" sldId="263"/>
        </pc:sldMkLst>
      </pc:sldChg>
      <pc:sldChg chg="del">
        <pc:chgData name="Khushi Bhatia" userId="3a80f193219cecf4" providerId="LiveId" clId="{07FDF7EB-2318-4FB9-AF89-60CFA06BD835}" dt="2023-09-22T16:28:19.346" v="497" actId="2696"/>
        <pc:sldMkLst>
          <pc:docMk/>
          <pc:sldMk cId="1002104821" sldId="264"/>
        </pc:sldMkLst>
      </pc:sldChg>
      <pc:sldChg chg="modSp mod">
        <pc:chgData name="Khushi Bhatia" userId="3a80f193219cecf4" providerId="LiveId" clId="{07FDF7EB-2318-4FB9-AF89-60CFA06BD835}" dt="2023-09-22T16:35:43.880" v="1021" actId="207"/>
        <pc:sldMkLst>
          <pc:docMk/>
          <pc:sldMk cId="1234133501" sldId="266"/>
        </pc:sldMkLst>
        <pc:spChg chg="mod">
          <ac:chgData name="Khushi Bhatia" userId="3a80f193219cecf4" providerId="LiveId" clId="{07FDF7EB-2318-4FB9-AF89-60CFA06BD835}" dt="2023-09-22T16:28:59.474" v="541" actId="20577"/>
          <ac:spMkLst>
            <pc:docMk/>
            <pc:sldMk cId="1234133501" sldId="266"/>
            <ac:spMk id="10" creationId="{9645BD6E-D504-0AAE-E7AB-615D99588185}"/>
          </ac:spMkLst>
        </pc:spChg>
        <pc:graphicFrameChg chg="mod modGraphic">
          <ac:chgData name="Khushi Bhatia" userId="3a80f193219cecf4" providerId="LiveId" clId="{07FDF7EB-2318-4FB9-AF89-60CFA06BD835}" dt="2023-09-22T16:35:43.880" v="1021" actId="207"/>
          <ac:graphicFrameMkLst>
            <pc:docMk/>
            <pc:sldMk cId="1234133501" sldId="266"/>
            <ac:graphicFrameMk id="14" creationId="{8B282638-605F-AABF-CB34-2453951B1089}"/>
          </ac:graphicFrameMkLst>
        </pc:graphicFrameChg>
      </pc:sldChg>
      <pc:sldChg chg="del">
        <pc:chgData name="Khushi Bhatia" userId="3a80f193219cecf4" providerId="LiveId" clId="{07FDF7EB-2318-4FB9-AF89-60CFA06BD835}" dt="2023-09-22T16:28:31.001" v="499" actId="2696"/>
        <pc:sldMkLst>
          <pc:docMk/>
          <pc:sldMk cId="327257719" sldId="267"/>
        </pc:sldMkLst>
      </pc:sldChg>
      <pc:sldChg chg="modSp del mod">
        <pc:chgData name="Khushi Bhatia" userId="3a80f193219cecf4" providerId="LiveId" clId="{07FDF7EB-2318-4FB9-AF89-60CFA06BD835}" dt="2023-09-22T17:54:54.111" v="1176" actId="2696"/>
        <pc:sldMkLst>
          <pc:docMk/>
          <pc:sldMk cId="2759600390" sldId="268"/>
        </pc:sldMkLst>
        <pc:spChg chg="mod">
          <ac:chgData name="Khushi Bhatia" userId="3a80f193219cecf4" providerId="LiveId" clId="{07FDF7EB-2318-4FB9-AF89-60CFA06BD835}" dt="2023-09-22T16:37:32.620" v="1054" actId="20577"/>
          <ac:spMkLst>
            <pc:docMk/>
            <pc:sldMk cId="2759600390" sldId="268"/>
            <ac:spMk id="2" creationId="{6C47DC31-1488-8091-935A-1B03A14A5CD8}"/>
          </ac:spMkLst>
        </pc:spChg>
        <pc:spChg chg="mod">
          <ac:chgData name="Khushi Bhatia" userId="3a80f193219cecf4" providerId="LiveId" clId="{07FDF7EB-2318-4FB9-AF89-60CFA06BD835}" dt="2023-09-22T16:47:23.983" v="1173" actId="20577"/>
          <ac:spMkLst>
            <pc:docMk/>
            <pc:sldMk cId="2759600390" sldId="268"/>
            <ac:spMk id="3" creationId="{62F50689-D84C-7977-0A2B-2F0FFFB2014E}"/>
          </ac:spMkLst>
        </pc:spChg>
      </pc:sldChg>
      <pc:sldChg chg="modSp mod">
        <pc:chgData name="Khushi Bhatia" userId="3a80f193219cecf4" providerId="LiveId" clId="{07FDF7EB-2318-4FB9-AF89-60CFA06BD835}" dt="2023-09-22T16:03:36.484" v="26" actId="20577"/>
        <pc:sldMkLst>
          <pc:docMk/>
          <pc:sldMk cId="417536504" sldId="272"/>
        </pc:sldMkLst>
        <pc:spChg chg="mod">
          <ac:chgData name="Khushi Bhatia" userId="3a80f193219cecf4" providerId="LiveId" clId="{07FDF7EB-2318-4FB9-AF89-60CFA06BD835}" dt="2023-09-22T16:03:36.484" v="26" actId="20577"/>
          <ac:spMkLst>
            <pc:docMk/>
            <pc:sldMk cId="417536504" sldId="272"/>
            <ac:spMk id="2" creationId="{43B8BB83-CA62-C813-5584-9F9C32557A2B}"/>
          </ac:spMkLst>
        </pc:spChg>
      </pc:sldChg>
      <pc:sldChg chg="delSp modSp mod">
        <pc:chgData name="Khushi Bhatia" userId="3a80f193219cecf4" providerId="LiveId" clId="{07FDF7EB-2318-4FB9-AF89-60CFA06BD835}" dt="2023-09-22T17:57:57.901" v="1620" actId="1076"/>
        <pc:sldMkLst>
          <pc:docMk/>
          <pc:sldMk cId="3474133943" sldId="273"/>
        </pc:sldMkLst>
        <pc:spChg chg="del mod">
          <ac:chgData name="Khushi Bhatia" userId="3a80f193219cecf4" providerId="LiveId" clId="{07FDF7EB-2318-4FB9-AF89-60CFA06BD835}" dt="2023-09-22T17:57:43.574" v="1617" actId="478"/>
          <ac:spMkLst>
            <pc:docMk/>
            <pc:sldMk cId="3474133943" sldId="273"/>
            <ac:spMk id="7" creationId="{4280BFCB-3049-D74B-7599-DA561B3A31FF}"/>
          </ac:spMkLst>
        </pc:spChg>
        <pc:graphicFrameChg chg="mod modGraphic">
          <ac:chgData name="Khushi Bhatia" userId="3a80f193219cecf4" providerId="LiveId" clId="{07FDF7EB-2318-4FB9-AF89-60CFA06BD835}" dt="2023-09-22T17:57:57.901" v="1620" actId="1076"/>
          <ac:graphicFrameMkLst>
            <pc:docMk/>
            <pc:sldMk cId="3474133943" sldId="273"/>
            <ac:graphicFrameMk id="2" creationId="{14883AB6-E6D8-70A9-3CCB-61E120FC6000}"/>
          </ac:graphicFrameMkLst>
        </pc:graphicFrameChg>
        <pc:cxnChg chg="del">
          <ac:chgData name="Khushi Bhatia" userId="3a80f193219cecf4" providerId="LiveId" clId="{07FDF7EB-2318-4FB9-AF89-60CFA06BD835}" dt="2023-09-22T17:57:52.595" v="1619" actId="478"/>
          <ac:cxnSpMkLst>
            <pc:docMk/>
            <pc:sldMk cId="3474133943" sldId="273"/>
            <ac:cxnSpMk id="5" creationId="{ED35481B-51AF-D12C-2C19-B7BD85D3709E}"/>
          </ac:cxnSpMkLst>
        </pc:cxnChg>
      </pc:sldChg>
      <pc:sldChg chg="modSp mod">
        <pc:chgData name="Khushi Bhatia" userId="3a80f193219cecf4" providerId="LiveId" clId="{07FDF7EB-2318-4FB9-AF89-60CFA06BD835}" dt="2023-09-22T16:04:49.374" v="61" actId="122"/>
        <pc:sldMkLst>
          <pc:docMk/>
          <pc:sldMk cId="520000563" sldId="278"/>
        </pc:sldMkLst>
        <pc:spChg chg="mod">
          <ac:chgData name="Khushi Bhatia" userId="3a80f193219cecf4" providerId="LiveId" clId="{07FDF7EB-2318-4FB9-AF89-60CFA06BD835}" dt="2023-09-22T16:04:49.374" v="61" actId="122"/>
          <ac:spMkLst>
            <pc:docMk/>
            <pc:sldMk cId="520000563" sldId="278"/>
            <ac:spMk id="3" creationId="{61377AF6-2477-81EC-D1BC-43FD72DF18F6}"/>
          </ac:spMkLst>
        </pc:spChg>
      </pc:sldChg>
      <pc:sldChg chg="del">
        <pc:chgData name="Khushi Bhatia" userId="3a80f193219cecf4" providerId="LiveId" clId="{07FDF7EB-2318-4FB9-AF89-60CFA06BD835}" dt="2023-09-22T16:28:23.103" v="498" actId="2696"/>
        <pc:sldMkLst>
          <pc:docMk/>
          <pc:sldMk cId="1445010188" sldId="279"/>
        </pc:sldMkLst>
      </pc:sldChg>
      <pc:sldChg chg="modSp mod">
        <pc:chgData name="Khushi Bhatia" userId="3a80f193219cecf4" providerId="LiveId" clId="{07FDF7EB-2318-4FB9-AF89-60CFA06BD835}" dt="2023-09-22T17:56:31.789" v="1590" actId="20577"/>
        <pc:sldMkLst>
          <pc:docMk/>
          <pc:sldMk cId="3418206844" sldId="280"/>
        </pc:sldMkLst>
        <pc:spChg chg="mod">
          <ac:chgData name="Khushi Bhatia" userId="3a80f193219cecf4" providerId="LiveId" clId="{07FDF7EB-2318-4FB9-AF89-60CFA06BD835}" dt="2023-09-22T17:56:31.789" v="1590" actId="20577"/>
          <ac:spMkLst>
            <pc:docMk/>
            <pc:sldMk cId="3418206844" sldId="280"/>
            <ac:spMk id="2" creationId="{60ADE49E-7CC1-6704-5852-FAE992A0EEC4}"/>
          </ac:spMkLst>
        </pc:spChg>
      </pc:sldChg>
      <pc:sldChg chg="modSp mod">
        <pc:chgData name="Khushi Bhatia" userId="3a80f193219cecf4" providerId="LiveId" clId="{07FDF7EB-2318-4FB9-AF89-60CFA06BD835}" dt="2023-09-22T16:38:08.820" v="1148" actId="20577"/>
        <pc:sldMkLst>
          <pc:docMk/>
          <pc:sldMk cId="2577936335" sldId="281"/>
        </pc:sldMkLst>
        <pc:spChg chg="mod">
          <ac:chgData name="Khushi Bhatia" userId="3a80f193219cecf4" providerId="LiveId" clId="{07FDF7EB-2318-4FB9-AF89-60CFA06BD835}" dt="2023-09-22T16:38:08.820" v="1148" actId="20577"/>
          <ac:spMkLst>
            <pc:docMk/>
            <pc:sldMk cId="2577936335" sldId="281"/>
            <ac:spMk id="3" creationId="{FF07BEBE-18E8-4025-FF6F-EC0130CB4F22}"/>
          </ac:spMkLst>
        </pc:spChg>
      </pc:sldChg>
      <pc:sldChg chg="addSp delSp modSp mod modClrScheme chgLayout">
        <pc:chgData name="Khushi Bhatia" userId="3a80f193219cecf4" providerId="LiveId" clId="{07FDF7EB-2318-4FB9-AF89-60CFA06BD835}" dt="2023-09-22T16:41:00.240" v="1172"/>
        <pc:sldMkLst>
          <pc:docMk/>
          <pc:sldMk cId="1164941242" sldId="282"/>
        </pc:sldMkLst>
        <pc:spChg chg="del mod">
          <ac:chgData name="Khushi Bhatia" userId="3a80f193219cecf4" providerId="LiveId" clId="{07FDF7EB-2318-4FB9-AF89-60CFA06BD835}" dt="2023-09-22T16:38:28.075" v="1150" actId="478"/>
          <ac:spMkLst>
            <pc:docMk/>
            <pc:sldMk cId="1164941242" sldId="282"/>
            <ac:spMk id="2" creationId="{F1B8956B-A56B-EDCF-EBC0-2683C44A22AF}"/>
          </ac:spMkLst>
        </pc:spChg>
        <pc:spChg chg="del mod">
          <ac:chgData name="Khushi Bhatia" userId="3a80f193219cecf4" providerId="LiveId" clId="{07FDF7EB-2318-4FB9-AF89-60CFA06BD835}" dt="2023-09-22T16:38:35.173" v="1152" actId="21"/>
          <ac:spMkLst>
            <pc:docMk/>
            <pc:sldMk cId="1164941242" sldId="282"/>
            <ac:spMk id="3" creationId="{D92BF9C1-9009-C934-C11C-54570A5234B7}"/>
          </ac:spMkLst>
        </pc:spChg>
        <pc:spChg chg="del mod ord">
          <ac:chgData name="Khushi Bhatia" userId="3a80f193219cecf4" providerId="LiveId" clId="{07FDF7EB-2318-4FB9-AF89-60CFA06BD835}" dt="2023-09-22T16:39:05.579" v="1157" actId="21"/>
          <ac:spMkLst>
            <pc:docMk/>
            <pc:sldMk cId="1164941242" sldId="282"/>
            <ac:spMk id="4" creationId="{7027F3E1-56D0-3EB8-15CC-D50D6E0645C4}"/>
          </ac:spMkLst>
        </pc:spChg>
        <pc:spChg chg="del mod ord">
          <ac:chgData name="Khushi Bhatia" userId="3a80f193219cecf4" providerId="LiveId" clId="{07FDF7EB-2318-4FB9-AF89-60CFA06BD835}" dt="2023-09-22T16:39:15.411" v="1158" actId="21"/>
          <ac:spMkLst>
            <pc:docMk/>
            <pc:sldMk cId="1164941242" sldId="282"/>
            <ac:spMk id="5" creationId="{A45EB57E-48A5-AA9B-7682-56298F1431CB}"/>
          </ac:spMkLst>
        </pc:spChg>
        <pc:spChg chg="mod ord">
          <ac:chgData name="Khushi Bhatia" userId="3a80f193219cecf4" providerId="LiveId" clId="{07FDF7EB-2318-4FB9-AF89-60CFA06BD835}" dt="2023-09-22T16:40:16.397" v="1163" actId="700"/>
          <ac:spMkLst>
            <pc:docMk/>
            <pc:sldMk cId="1164941242" sldId="282"/>
            <ac:spMk id="6" creationId="{147179F7-8740-03DE-F133-BBA41988A64A}"/>
          </ac:spMkLst>
        </pc:spChg>
        <pc:spChg chg="del mod ord">
          <ac:chgData name="Khushi Bhatia" userId="3a80f193219cecf4" providerId="LiveId" clId="{07FDF7EB-2318-4FB9-AF89-60CFA06BD835}" dt="2023-09-22T16:39:25.824" v="1159" actId="21"/>
          <ac:spMkLst>
            <pc:docMk/>
            <pc:sldMk cId="1164941242" sldId="282"/>
            <ac:spMk id="7" creationId="{94BC0BBB-72F7-8CAB-4F61-F84474773790}"/>
          </ac:spMkLst>
        </pc:spChg>
        <pc:spChg chg="del mod ord">
          <ac:chgData name="Khushi Bhatia" userId="3a80f193219cecf4" providerId="LiveId" clId="{07FDF7EB-2318-4FB9-AF89-60CFA06BD835}" dt="2023-09-22T16:39:32.880" v="1160" actId="21"/>
          <ac:spMkLst>
            <pc:docMk/>
            <pc:sldMk cId="1164941242" sldId="282"/>
            <ac:spMk id="8" creationId="{98D6AC14-9AD9-9C42-046A-6E2B3E9561B7}"/>
          </ac:spMkLst>
        </pc:spChg>
        <pc:spChg chg="mod ord">
          <ac:chgData name="Khushi Bhatia" userId="3a80f193219cecf4" providerId="LiveId" clId="{07FDF7EB-2318-4FB9-AF89-60CFA06BD835}" dt="2023-09-22T16:40:16.397" v="1163" actId="700"/>
          <ac:spMkLst>
            <pc:docMk/>
            <pc:sldMk cId="1164941242" sldId="282"/>
            <ac:spMk id="9" creationId="{1B391B61-21BC-7309-D50E-A2FA872838C1}"/>
          </ac:spMkLst>
        </pc:spChg>
        <pc:spChg chg="mod ord">
          <ac:chgData name="Khushi Bhatia" userId="3a80f193219cecf4" providerId="LiveId" clId="{07FDF7EB-2318-4FB9-AF89-60CFA06BD835}" dt="2023-09-22T16:40:16.397" v="1163" actId="700"/>
          <ac:spMkLst>
            <pc:docMk/>
            <pc:sldMk cId="1164941242" sldId="282"/>
            <ac:spMk id="10" creationId="{766CF5CA-318D-F6B1-504B-3DF8E9542316}"/>
          </ac:spMkLst>
        </pc:spChg>
        <pc:spChg chg="mod ord">
          <ac:chgData name="Khushi Bhatia" userId="3a80f193219cecf4" providerId="LiveId" clId="{07FDF7EB-2318-4FB9-AF89-60CFA06BD835}" dt="2023-09-22T16:40:16.397" v="1163" actId="700"/>
          <ac:spMkLst>
            <pc:docMk/>
            <pc:sldMk cId="1164941242" sldId="282"/>
            <ac:spMk id="11" creationId="{63AABF76-F42A-5213-B615-6C140041CC74}"/>
          </ac:spMkLst>
        </pc:spChg>
        <pc:spChg chg="add del mod ord">
          <ac:chgData name="Khushi Bhatia" userId="3a80f193219cecf4" providerId="LiveId" clId="{07FDF7EB-2318-4FB9-AF89-60CFA06BD835}" dt="2023-09-22T16:40:06.578" v="1162" actId="700"/>
          <ac:spMkLst>
            <pc:docMk/>
            <pc:sldMk cId="1164941242" sldId="282"/>
            <ac:spMk id="13" creationId="{C935AC1E-A96C-B83B-A615-3A27251A49C1}"/>
          </ac:spMkLst>
        </pc:spChg>
        <pc:spChg chg="add del mod ord">
          <ac:chgData name="Khushi Bhatia" userId="3a80f193219cecf4" providerId="LiveId" clId="{07FDF7EB-2318-4FB9-AF89-60CFA06BD835}" dt="2023-09-22T16:40:06.578" v="1162" actId="700"/>
          <ac:spMkLst>
            <pc:docMk/>
            <pc:sldMk cId="1164941242" sldId="282"/>
            <ac:spMk id="15" creationId="{0BA9E908-5ADE-9FA5-7E6C-F5C03C74915D}"/>
          </ac:spMkLst>
        </pc:spChg>
        <pc:spChg chg="add del mod ord">
          <ac:chgData name="Khushi Bhatia" userId="3a80f193219cecf4" providerId="LiveId" clId="{07FDF7EB-2318-4FB9-AF89-60CFA06BD835}" dt="2023-09-22T16:40:06.578" v="1162" actId="700"/>
          <ac:spMkLst>
            <pc:docMk/>
            <pc:sldMk cId="1164941242" sldId="282"/>
            <ac:spMk id="17" creationId="{D8399AAC-3420-6E48-335E-E55F56FA68E4}"/>
          </ac:spMkLst>
        </pc:spChg>
        <pc:spChg chg="add del mod ord">
          <ac:chgData name="Khushi Bhatia" userId="3a80f193219cecf4" providerId="LiveId" clId="{07FDF7EB-2318-4FB9-AF89-60CFA06BD835}" dt="2023-09-22T16:40:06.578" v="1162" actId="700"/>
          <ac:spMkLst>
            <pc:docMk/>
            <pc:sldMk cId="1164941242" sldId="282"/>
            <ac:spMk id="19" creationId="{2616D767-34A7-3F94-1B96-50C6C310D8DD}"/>
          </ac:spMkLst>
        </pc:spChg>
        <pc:spChg chg="add del mod">
          <ac:chgData name="Khushi Bhatia" userId="3a80f193219cecf4" providerId="LiveId" clId="{07FDF7EB-2318-4FB9-AF89-60CFA06BD835}" dt="2023-09-22T16:40:06.578" v="1162" actId="700"/>
          <ac:spMkLst>
            <pc:docMk/>
            <pc:sldMk cId="1164941242" sldId="282"/>
            <ac:spMk id="21" creationId="{F6E34434-CC55-1CB0-77F4-AA8413D571CB}"/>
          </ac:spMkLst>
        </pc:spChg>
        <pc:spChg chg="add del mod">
          <ac:chgData name="Khushi Bhatia" userId="3a80f193219cecf4" providerId="LiveId" clId="{07FDF7EB-2318-4FB9-AF89-60CFA06BD835}" dt="2023-09-22T16:40:06.578" v="1162" actId="700"/>
          <ac:spMkLst>
            <pc:docMk/>
            <pc:sldMk cId="1164941242" sldId="282"/>
            <ac:spMk id="23" creationId="{78DAE082-36BF-6512-EB6E-D20CA96AC4CF}"/>
          </ac:spMkLst>
        </pc:spChg>
        <pc:spChg chg="add del mod ord">
          <ac:chgData name="Khushi Bhatia" userId="3a80f193219cecf4" providerId="LiveId" clId="{07FDF7EB-2318-4FB9-AF89-60CFA06BD835}" dt="2023-09-22T16:40:16.397" v="1163" actId="700"/>
          <ac:spMkLst>
            <pc:docMk/>
            <pc:sldMk cId="1164941242" sldId="282"/>
            <ac:spMk id="24" creationId="{982FF94E-6FAF-37E1-6FFF-414C3F6DFE12}"/>
          </ac:spMkLst>
        </pc:spChg>
        <pc:spChg chg="add del mod ord">
          <ac:chgData name="Khushi Bhatia" userId="3a80f193219cecf4" providerId="LiveId" clId="{07FDF7EB-2318-4FB9-AF89-60CFA06BD835}" dt="2023-09-22T16:40:16.397" v="1163" actId="700"/>
          <ac:spMkLst>
            <pc:docMk/>
            <pc:sldMk cId="1164941242" sldId="282"/>
            <ac:spMk id="25" creationId="{2D4FBAB4-675D-D496-25D2-D3289309B8E4}"/>
          </ac:spMkLst>
        </pc:spChg>
        <pc:spChg chg="add del mod ord">
          <ac:chgData name="Khushi Bhatia" userId="3a80f193219cecf4" providerId="LiveId" clId="{07FDF7EB-2318-4FB9-AF89-60CFA06BD835}" dt="2023-09-22T16:40:16.397" v="1163" actId="700"/>
          <ac:spMkLst>
            <pc:docMk/>
            <pc:sldMk cId="1164941242" sldId="282"/>
            <ac:spMk id="26" creationId="{0B45DFC6-CA21-7D62-53BA-D39D3868D6BD}"/>
          </ac:spMkLst>
        </pc:spChg>
        <pc:spChg chg="add del mod ord">
          <ac:chgData name="Khushi Bhatia" userId="3a80f193219cecf4" providerId="LiveId" clId="{07FDF7EB-2318-4FB9-AF89-60CFA06BD835}" dt="2023-09-22T16:40:16.397" v="1163" actId="700"/>
          <ac:spMkLst>
            <pc:docMk/>
            <pc:sldMk cId="1164941242" sldId="282"/>
            <ac:spMk id="27" creationId="{14BFB98A-A845-720E-B931-2F91E246D0F0}"/>
          </ac:spMkLst>
        </pc:spChg>
        <pc:spChg chg="add mod ord">
          <ac:chgData name="Khushi Bhatia" userId="3a80f193219cecf4" providerId="LiveId" clId="{07FDF7EB-2318-4FB9-AF89-60CFA06BD835}" dt="2023-09-22T16:41:00.240" v="1172"/>
          <ac:spMkLst>
            <pc:docMk/>
            <pc:sldMk cId="1164941242" sldId="282"/>
            <ac:spMk id="28" creationId="{630C9016-B554-66D9-3B12-774AFECD347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r>
            <a:rPr lang="en-US" sz="1800" b="1" i="0" kern="1200" dirty="0">
              <a:solidFill>
                <a:srgbClr val="AC5B4C"/>
              </a:solidFill>
              <a:latin typeface="+mn-lt"/>
              <a:ea typeface="+mn-ea"/>
              <a:cs typeface="Gill Sans SemiBold" panose="020B0502020104020203" pitchFamily="34" charset="-79"/>
            </a:rPr>
            <a:t>A pickle file is made and output is saved in it</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nchor="ctr"/>
        <a:lstStyle/>
        <a:p>
          <a:pPr marL="0" rtl="0"/>
          <a:r>
            <a:rPr lang="en-US" sz="2000" b="1" i="0" dirty="0">
              <a:latin typeface="+mn-lt"/>
              <a:cs typeface="Gill Sans SemiBold" panose="020B0502020104020203" pitchFamily="34" charset="-79"/>
            </a:rPr>
            <a:t>CLEANING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800" b="1" i="0" u="none" dirty="0">
              <a:solidFill>
                <a:schemeClr val="accent2"/>
              </a:solidFill>
            </a:rPr>
            <a:t>Clean and preprocess data, handle missing values, and ensure data quality</a:t>
          </a:r>
          <a:r>
            <a:rPr lang="en-US" sz="1800" b="0" i="0" u="none" dirty="0">
              <a:solidFill>
                <a:schemeClr val="accent2"/>
              </a:solidFill>
            </a:rPr>
            <a:t>.</a:t>
          </a:r>
          <a:endParaRPr lang="en-US" sz="1800" b="1" i="0" dirty="0">
            <a:solidFill>
              <a:schemeClr val="accent2"/>
            </a:solidFill>
            <a:latin typeface="+mn-lt"/>
            <a:cs typeface="Gill Sans SemiBold" panose="020B0502020104020203" pitchFamily="34" charset="-79"/>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nchor="ctr"/>
        <a:lstStyle/>
        <a:p>
          <a:pPr marL="0"/>
          <a:r>
            <a:rPr lang="en-US" sz="2000" b="1" i="0" dirty="0">
              <a:latin typeface="+mn-lt"/>
              <a:cs typeface="Gill Sans SemiBold" panose="020B0502020104020203" pitchFamily="34" charset="-79"/>
            </a:rPr>
            <a:t>PREPROCESSING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nchor="ctr"/>
        <a:lstStyle/>
        <a:p>
          <a:pPr marL="0">
            <a:lnSpc>
              <a:spcPct val="100000"/>
            </a:lnSpc>
          </a:pPr>
          <a:r>
            <a:rPr lang="en-US" sz="1800" b="1" i="0" dirty="0">
              <a:solidFill>
                <a:schemeClr val="accent2"/>
              </a:solidFill>
              <a:latin typeface="+mn-lt"/>
              <a:cs typeface="Gill Sans SemiBold" panose="020B0502020104020203" pitchFamily="34" charset="-79"/>
            </a:rPr>
            <a:t>Converting data into meaningful value</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nchor="ctr"/>
        <a:lstStyle/>
        <a:p>
          <a:pPr marL="0"/>
          <a:r>
            <a:rPr lang="en-US" sz="2000" b="1" i="0" dirty="0">
              <a:latin typeface="+mn-lt"/>
              <a:cs typeface="Gill Sans SemiBold" panose="020B0502020104020203" pitchFamily="34" charset="-79"/>
            </a:rPr>
            <a:t>ML ALGORITHM</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nchor="ctr"/>
        <a:lstStyle/>
        <a:p>
          <a:pPr marL="0">
            <a:lnSpc>
              <a:spcPct val="100000"/>
            </a:lnSpc>
          </a:pPr>
          <a:r>
            <a:rPr lang="en-US" sz="1800" b="1" i="0" dirty="0">
              <a:solidFill>
                <a:schemeClr val="accent2"/>
              </a:solidFill>
              <a:latin typeface="+mn-lt"/>
              <a:cs typeface="Gill Sans SemiBold" panose="020B0502020104020203" pitchFamily="34" charset="-79"/>
            </a:rPr>
            <a:t>Random forest classifier algorithm is used</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nchor="ctr"/>
        <a:lstStyle/>
        <a:p>
          <a:pPr marL="0" rtl="0">
            <a:lnSpc>
              <a:spcPct val="100000"/>
            </a:lnSpc>
          </a:pPr>
          <a:r>
            <a:rPr lang="en-US" sz="1800" b="1" i="0" dirty="0">
              <a:solidFill>
                <a:schemeClr val="accent2"/>
              </a:solidFill>
              <a:latin typeface="+mn-lt"/>
              <a:cs typeface="Gill Sans SemiBold" panose="020B0502020104020203" pitchFamily="34" charset="-79"/>
            </a:rPr>
            <a:t>Classification report and confusion matrix is made</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nchor="ctr"/>
        <a:lstStyle/>
        <a:p>
          <a:pPr marL="0"/>
          <a:r>
            <a:rPr lang="en-US" sz="2000" b="1" i="0" dirty="0">
              <a:latin typeface="+mn-lt"/>
              <a:cs typeface="Gill Sans SemiBold" panose="020B0502020104020203" pitchFamily="34" charset="-79"/>
            </a:rPr>
            <a:t>ACCURACY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A2322D3A-7AC2-4C5C-9D7E-EAB2313D47D4}">
      <dgm:prSet phldr="0" custT="1"/>
      <dgm:spPr/>
      <dgm:t>
        <a:bodyPr anchor="ctr"/>
        <a:lstStyle/>
        <a:p>
          <a:pPr marL="0"/>
          <a:r>
            <a:rPr lang="en-US" sz="2000" b="1" i="0" dirty="0">
              <a:latin typeface="+mn-lt"/>
              <a:cs typeface="Gill Sans SemiBold" panose="020B0502020104020203" pitchFamily="34" charset="-79"/>
            </a:rPr>
            <a:t>OUTPUT</a:t>
          </a:r>
        </a:p>
      </dgm:t>
    </dgm:pt>
    <dgm:pt modelId="{84DE1C3A-3FC7-4DB3-88ED-33F65A71557A}" type="sibTrans" cxnId="{179FAFCF-F878-464E-A8A6-1185EFA0E380}">
      <dgm:prSet/>
      <dgm:spPr/>
      <dgm:t>
        <a:bodyPr/>
        <a:lstStyle/>
        <a:p>
          <a:endParaRPr lang="en-US">
            <a:latin typeface="+mn-lt"/>
          </a:endParaRPr>
        </a:p>
      </dgm:t>
    </dgm:pt>
    <dgm:pt modelId="{4A8C15D4-B36F-4764-B4FF-F2AF790D3E17}" type="parTrans" cxnId="{179FAFCF-F878-464E-A8A6-1185EFA0E380}">
      <dgm:prSet/>
      <dgm:spPr/>
      <dgm:t>
        <a:bodyPr/>
        <a:lstStyle/>
        <a:p>
          <a:endParaRPr lang="en-US">
            <a:latin typeface="+mn-lt"/>
          </a:endParaRPr>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DF2DE63F-500F-5842-AC4E-C1EC03F88395}" type="presOf" srcId="{A2322D3A-7AC2-4C5C-9D7E-EAB2313D47D4}" destId="{6FFE689B-A07F-6149-B2E3-6757BAD42DB9}"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864E7292-9A7E-3F43-81DD-D653DF53DEF3}" type="presOf" srcId="{0EC0C300-11E4-45CF-8418-973585107209}" destId="{DAF6D365-7021-E74E-8AD3-AB3AC6A0D057}" srcOrd="0" destOrd="0" presId="urn:microsoft.com/office/officeart/2008/layout/LinedList"/>
    <dgm:cxn modelId="{3F5D38A5-AF8F-B44D-AEB3-C86078AC4A7E}" type="presOf" srcId="{4F85505A-81B6-4FDA-A144-900B71DAD946}" destId="{C9B957BF-3762-C444-A889-9188DFC903DF}" srcOrd="0" destOrd="0" presId="urn:microsoft.com/office/officeart/2008/layout/LinedList"/>
    <dgm:cxn modelId="{E1D3D9B5-E888-2A48-989F-530AD91CD6D9}" type="presOf" srcId="{FEB4A941-E9FA-4A86-A673-85FF34B35F20}" destId="{B09F43E3-E283-364B-BDDC-AEA3B436FB56}"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4D650CE9-A7A6-9546-889D-728D9A26FF98}" type="presOf" srcId="{8FE81FEC-2664-411F-AEB3-065F29F52751}" destId="{FBD01AEA-A8F9-FE4D-9602-487EAF61F09B}" srcOrd="0" destOrd="0" presId="urn:microsoft.com/office/officeart/2008/layout/LinedList"/>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 modelId="{DCF1C88C-7C89-224A-91BB-CDA93AC9D676}" type="presParOf" srcId="{6564C5E9-1595-624A-93AF-6AD41D06A4F7}" destId="{C60B052C-8895-B64E-8F55-A22B06C26711}" srcOrd="6" destOrd="0" presId="urn:microsoft.com/office/officeart/2008/layout/LinedList"/>
    <dgm:cxn modelId="{B22A98C9-0179-F54E-9D8B-AD7F06FE77A8}" type="presParOf" srcId="{6564C5E9-1595-624A-93AF-6AD41D06A4F7}" destId="{6824B304-8D35-7546-835D-37EF75EF130E}" srcOrd="7" destOrd="0" presId="urn:microsoft.com/office/officeart/2008/layout/LinedList"/>
    <dgm:cxn modelId="{9C61EBA2-C34D-4049-8F2F-50F833365412}" type="presParOf" srcId="{6824B304-8D35-7546-835D-37EF75EF130E}" destId="{C9B957BF-3762-C444-A889-9188DFC903DF}" srcOrd="0" destOrd="0" presId="urn:microsoft.com/office/officeart/2008/layout/LinedList"/>
    <dgm:cxn modelId="{DF079F42-9293-DC49-8D57-CD67858A0C3C}" type="presParOf" srcId="{6824B304-8D35-7546-835D-37EF75EF130E}" destId="{D251ECF4-3488-2542-8086-F83F675146E2}" srcOrd="1" destOrd="0" presId="urn:microsoft.com/office/officeart/2008/layout/LinedList"/>
    <dgm:cxn modelId="{8BCA8774-34E5-0443-9BFD-0C0EE85744CE}" type="presParOf" srcId="{D251ECF4-3488-2542-8086-F83F675146E2}" destId="{53DFB678-703B-1646-A2C9-814631074136}" srcOrd="0" destOrd="0" presId="urn:microsoft.com/office/officeart/2008/layout/LinedList"/>
    <dgm:cxn modelId="{897FA970-6784-9C4D-89E1-C4F3446CD18F}" type="presParOf" srcId="{D251ECF4-3488-2542-8086-F83F675146E2}" destId="{C9124C8C-8A51-3E49-8F20-C1A448FD817F}" srcOrd="1" destOrd="0" presId="urn:microsoft.com/office/officeart/2008/layout/LinedList"/>
    <dgm:cxn modelId="{01FD9C25-9318-4A47-8FCF-70BB794A28E5}" type="presParOf" srcId="{C9124C8C-8A51-3E49-8F20-C1A448FD817F}" destId="{5B977E52-1DC2-D846-AA85-F463E40EE7D6}" srcOrd="0" destOrd="0" presId="urn:microsoft.com/office/officeart/2008/layout/LinedList"/>
    <dgm:cxn modelId="{7A2AF9E0-E5C6-E64B-8E9E-E2D2A84C6456}" type="presParOf" srcId="{C9124C8C-8A51-3E49-8F20-C1A448FD817F}" destId="{B09F43E3-E283-364B-BDDC-AEA3B436FB56}" srcOrd="1" destOrd="0" presId="urn:microsoft.com/office/officeart/2008/layout/LinedList"/>
    <dgm:cxn modelId="{E66D9ACF-D587-D743-9756-BBCAD7F00FC5}" type="presParOf" srcId="{C9124C8C-8A51-3E49-8F20-C1A448FD817F}" destId="{78FAB02E-902A-0246-8841-E18990A6BDCD}" srcOrd="2" destOrd="0" presId="urn:microsoft.com/office/officeart/2008/layout/LinedList"/>
    <dgm:cxn modelId="{366B00D7-7FB9-634F-ADBF-4663F91C9C1D}" type="presParOf" srcId="{D251ECF4-3488-2542-8086-F83F675146E2}" destId="{2A380769-BA5B-F344-93A6-E05188F7C102}" srcOrd="2" destOrd="0" presId="urn:microsoft.com/office/officeart/2008/layout/LinedList"/>
    <dgm:cxn modelId="{3368227B-84D3-AC4F-8180-3F1F9F735031}" type="presParOf" srcId="{D251ECF4-3488-2542-8086-F83F675146E2}" destId="{1666CBCE-44EA-144B-B2DC-553B1D1FA875}" srcOrd="3" destOrd="0" presId="urn:microsoft.com/office/officeart/2008/layout/LinedList"/>
    <dgm:cxn modelId="{DAE02A30-FF3C-9D4D-94EE-99B024F0F5C9}" type="presParOf" srcId="{6564C5E9-1595-624A-93AF-6AD41D06A4F7}" destId="{43609A61-BA80-5948-B85C-CB38B2D0E047}" srcOrd="8" destOrd="0" presId="urn:microsoft.com/office/officeart/2008/layout/LinedList"/>
    <dgm:cxn modelId="{9EDF8B15-436D-EB49-ADB5-26FA79653E5D}" type="presParOf" srcId="{6564C5E9-1595-624A-93AF-6AD41D06A4F7}" destId="{755CA152-7A11-B547-85AC-95C6503B0509}" srcOrd="9" destOrd="0" presId="urn:microsoft.com/office/officeart/2008/layout/LinedList"/>
    <dgm:cxn modelId="{14909C5D-8573-D747-BB99-89CC9D5AF74A}" type="presParOf" srcId="{755CA152-7A11-B547-85AC-95C6503B0509}" destId="{6FFE689B-A07F-6149-B2E3-6757BAD42DB9}" srcOrd="0" destOrd="0" presId="urn:microsoft.com/office/officeart/2008/layout/LinedList"/>
    <dgm:cxn modelId="{D799CCFC-4B98-4E4B-A428-D7DDFF969B23}" type="presParOf" srcId="{755CA152-7A11-B547-85AC-95C6503B0509}" destId="{C5F03895-AABE-2543-93DF-22AEB1203220}" srcOrd="1" destOrd="0" presId="urn:microsoft.com/office/officeart/2008/layout/LinedList"/>
    <dgm:cxn modelId="{E1F7D45B-EE79-F44A-A20F-7A572EC371B5}" type="presParOf" srcId="{C5F03895-AABE-2543-93DF-22AEB1203220}" destId="{1B4605F0-5552-F241-97AF-C59A6A8D8608}" srcOrd="0" destOrd="0" presId="urn:microsoft.com/office/officeart/2008/layout/LinedList"/>
    <dgm:cxn modelId="{7F70C191-6023-EB49-973E-1DF160132004}" type="presParOf" srcId="{C5F03895-AABE-2543-93DF-22AEB1203220}" destId="{B3892077-82DE-2B46-B97B-882D9BAC3AA6}" srcOrd="1" destOrd="0" presId="urn:microsoft.com/office/officeart/2008/layout/LinedList"/>
    <dgm:cxn modelId="{E2DF0640-9691-2D43-AE99-D0A9D618C137}" type="presParOf" srcId="{B3892077-82DE-2B46-B97B-882D9BAC3AA6}" destId="{D85BDADF-3D02-C949-8AD1-025541606F09}" srcOrd="0" destOrd="0" presId="urn:microsoft.com/office/officeart/2008/layout/LinedList"/>
    <dgm:cxn modelId="{BF084401-893F-D74F-9955-84A8B3C483A8}" type="presParOf" srcId="{B3892077-82DE-2B46-B97B-882D9BAC3AA6}" destId="{FBD01AEA-A8F9-FE4D-9602-487EAF61F09B}" srcOrd="1" destOrd="0" presId="urn:microsoft.com/office/officeart/2008/layout/LinedList"/>
    <dgm:cxn modelId="{3A17E715-BFA4-8F4C-8B80-4C99F4A768BF}" type="presParOf" srcId="{B3892077-82DE-2B46-B97B-882D9BAC3AA6}" destId="{1DA1CE23-8C39-3D4F-A89C-4024EB35CFC1}" srcOrd="2" destOrd="0" presId="urn:microsoft.com/office/officeart/2008/layout/LinedList"/>
    <dgm:cxn modelId="{BD4BA07D-3E90-E745-8A1B-A83A96CA4787}" type="presParOf" srcId="{C5F03895-AABE-2543-93DF-22AEB1203220}" destId="{098E18BB-B50B-7944-A588-57FAEF8C3BE4}" srcOrd="2" destOrd="0" presId="urn:microsoft.com/office/officeart/2008/layout/LinedList"/>
    <dgm:cxn modelId="{4CBEAA44-0DAE-6345-ADEC-15CDF54195B3}"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473"/>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473"/>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i="0" kern="1200" dirty="0">
              <a:latin typeface="+mn-lt"/>
              <a:cs typeface="Gill Sans SemiBold" panose="020B0502020104020203" pitchFamily="34" charset="-79"/>
            </a:rPr>
            <a:t>CLEANING</a:t>
          </a:r>
        </a:p>
      </dsp:txBody>
      <dsp:txXfrm>
        <a:off x="0" y="473"/>
        <a:ext cx="2103120" cy="775145"/>
      </dsp:txXfrm>
    </dsp:sp>
    <dsp:sp modelId="{4B7883FE-9BF1-834B-9E55-433D1207CAF9}">
      <dsp:nvSpPr>
        <dsp:cNvPr id="0" name=""/>
        <dsp:cNvSpPr/>
      </dsp:nvSpPr>
      <dsp:spPr>
        <a:xfrm>
          <a:off x="2260854" y="35672"/>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1" i="0" u="none" kern="1200" dirty="0">
              <a:solidFill>
                <a:schemeClr val="accent2"/>
              </a:solidFill>
            </a:rPr>
            <a:t>Clean and preprocess data, handle missing values, and ensure data quality</a:t>
          </a:r>
          <a:r>
            <a:rPr lang="en-US" sz="1800" b="0" i="0" u="none" kern="1200" dirty="0">
              <a:solidFill>
                <a:schemeClr val="accent2"/>
              </a:solidFill>
            </a:rPr>
            <a:t>.</a:t>
          </a:r>
          <a:endParaRPr lang="en-US" sz="1800" b="1" i="0" kern="1200" dirty="0">
            <a:solidFill>
              <a:schemeClr val="accent2"/>
            </a:solidFill>
            <a:latin typeface="+mn-lt"/>
            <a:cs typeface="Gill Sans SemiBold" panose="020B0502020104020203" pitchFamily="34" charset="-79"/>
          </a:endParaRPr>
        </a:p>
      </dsp:txBody>
      <dsp:txXfrm>
        <a:off x="2260854" y="35672"/>
        <a:ext cx="8254746" cy="703989"/>
      </dsp:txXfrm>
    </dsp:sp>
    <dsp:sp modelId="{F855322D-A55D-8B49-879F-C673DBB2B4C9}">
      <dsp:nvSpPr>
        <dsp:cNvPr id="0" name=""/>
        <dsp:cNvSpPr/>
      </dsp:nvSpPr>
      <dsp:spPr>
        <a:xfrm>
          <a:off x="2103120" y="73966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775618"/>
          <a:ext cx="10515600"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775618"/>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mn-lt"/>
              <a:cs typeface="Gill Sans SemiBold" panose="020B0502020104020203" pitchFamily="34" charset="-79"/>
            </a:rPr>
            <a:t>PREPROCESSING</a:t>
          </a:r>
        </a:p>
      </dsp:txBody>
      <dsp:txXfrm>
        <a:off x="0" y="775618"/>
        <a:ext cx="2103120" cy="775145"/>
      </dsp:txXfrm>
    </dsp:sp>
    <dsp:sp modelId="{040275F6-8CD8-B443-8E15-E2EA8C115BE0}">
      <dsp:nvSpPr>
        <dsp:cNvPr id="0" name=""/>
        <dsp:cNvSpPr/>
      </dsp:nvSpPr>
      <dsp:spPr>
        <a:xfrm>
          <a:off x="2260854" y="810818"/>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mn-lt"/>
              <a:cs typeface="Gill Sans SemiBold" panose="020B0502020104020203" pitchFamily="34" charset="-79"/>
            </a:rPr>
            <a:t>Converting data into meaningful value</a:t>
          </a:r>
        </a:p>
      </dsp:txBody>
      <dsp:txXfrm>
        <a:off x="2260854" y="810818"/>
        <a:ext cx="8254746" cy="703989"/>
      </dsp:txXfrm>
    </dsp:sp>
    <dsp:sp modelId="{1103FC42-5419-864B-A44F-32D393A0563C}">
      <dsp:nvSpPr>
        <dsp:cNvPr id="0" name=""/>
        <dsp:cNvSpPr/>
      </dsp:nvSpPr>
      <dsp:spPr>
        <a:xfrm>
          <a:off x="2103120" y="151480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550764"/>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550764"/>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mn-lt"/>
              <a:cs typeface="Gill Sans SemiBold" panose="020B0502020104020203" pitchFamily="34" charset="-79"/>
            </a:rPr>
            <a:t>ML ALGORITHM</a:t>
          </a:r>
        </a:p>
      </dsp:txBody>
      <dsp:txXfrm>
        <a:off x="0" y="1550764"/>
        <a:ext cx="2103120" cy="775145"/>
      </dsp:txXfrm>
    </dsp:sp>
    <dsp:sp modelId="{DAF6D365-7021-E74E-8AD3-AB3AC6A0D057}">
      <dsp:nvSpPr>
        <dsp:cNvPr id="0" name=""/>
        <dsp:cNvSpPr/>
      </dsp:nvSpPr>
      <dsp:spPr>
        <a:xfrm>
          <a:off x="2260854" y="1585964"/>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mn-lt"/>
              <a:cs typeface="Gill Sans SemiBold" panose="020B0502020104020203" pitchFamily="34" charset="-79"/>
            </a:rPr>
            <a:t>Random forest classifier algorithm is used</a:t>
          </a:r>
        </a:p>
      </dsp:txBody>
      <dsp:txXfrm>
        <a:off x="2260854" y="1585964"/>
        <a:ext cx="8254746" cy="703989"/>
      </dsp:txXfrm>
    </dsp:sp>
    <dsp:sp modelId="{9071E8DC-DDBE-CD4E-9B99-FF7E5F21CEFF}">
      <dsp:nvSpPr>
        <dsp:cNvPr id="0" name=""/>
        <dsp:cNvSpPr/>
      </dsp:nvSpPr>
      <dsp:spPr>
        <a:xfrm>
          <a:off x="2103120" y="2289953"/>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325910"/>
          <a:ext cx="10515600"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325910"/>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mn-lt"/>
              <a:cs typeface="Gill Sans SemiBold" panose="020B0502020104020203" pitchFamily="34" charset="-79"/>
            </a:rPr>
            <a:t>ACCURACY</a:t>
          </a:r>
        </a:p>
      </dsp:txBody>
      <dsp:txXfrm>
        <a:off x="0" y="2325910"/>
        <a:ext cx="2103120" cy="775145"/>
      </dsp:txXfrm>
    </dsp:sp>
    <dsp:sp modelId="{B09F43E3-E283-364B-BDDC-AEA3B436FB56}">
      <dsp:nvSpPr>
        <dsp:cNvPr id="0" name=""/>
        <dsp:cNvSpPr/>
      </dsp:nvSpPr>
      <dsp:spPr>
        <a:xfrm>
          <a:off x="2260854" y="2361109"/>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1" i="0" kern="1200" dirty="0">
              <a:solidFill>
                <a:schemeClr val="accent2"/>
              </a:solidFill>
              <a:latin typeface="+mn-lt"/>
              <a:cs typeface="Gill Sans SemiBold" panose="020B0502020104020203" pitchFamily="34" charset="-79"/>
            </a:rPr>
            <a:t>Classification report and confusion matrix is made</a:t>
          </a:r>
        </a:p>
      </dsp:txBody>
      <dsp:txXfrm>
        <a:off x="2260854" y="2361109"/>
        <a:ext cx="8254746" cy="703989"/>
      </dsp:txXfrm>
    </dsp:sp>
    <dsp:sp modelId="{2A380769-BA5B-F344-93A6-E05188F7C102}">
      <dsp:nvSpPr>
        <dsp:cNvPr id="0" name=""/>
        <dsp:cNvSpPr/>
      </dsp:nvSpPr>
      <dsp:spPr>
        <a:xfrm>
          <a:off x="2103120" y="306509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310105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3101056"/>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mn-lt"/>
              <a:cs typeface="Gill Sans SemiBold" panose="020B0502020104020203" pitchFamily="34" charset="-79"/>
            </a:rPr>
            <a:t>OUTPUT</a:t>
          </a:r>
        </a:p>
      </dsp:txBody>
      <dsp:txXfrm>
        <a:off x="0" y="3101056"/>
        <a:ext cx="2103120" cy="775145"/>
      </dsp:txXfrm>
    </dsp:sp>
    <dsp:sp modelId="{FBD01AEA-A8F9-FE4D-9602-487EAF61F09B}">
      <dsp:nvSpPr>
        <dsp:cNvPr id="0" name=""/>
        <dsp:cNvSpPr/>
      </dsp:nvSpPr>
      <dsp:spPr>
        <a:xfrm>
          <a:off x="2138848" y="3157452"/>
          <a:ext cx="8105995"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r>
            <a:rPr lang="en-US" sz="1800" b="1" i="0" kern="1200" dirty="0">
              <a:solidFill>
                <a:srgbClr val="AC5B4C"/>
              </a:solidFill>
              <a:latin typeface="+mn-lt"/>
              <a:ea typeface="+mn-ea"/>
              <a:cs typeface="Gill Sans SemiBold" panose="020B0502020104020203" pitchFamily="34" charset="-79"/>
            </a:rPr>
            <a:t>A pickle file is made and output is saved in it</a:t>
          </a:r>
        </a:p>
      </dsp:txBody>
      <dsp:txXfrm>
        <a:off x="2138848" y="3157452"/>
        <a:ext cx="8105995" cy="703989"/>
      </dsp:txXfrm>
    </dsp:sp>
    <dsp:sp modelId="{098E18BB-B50B-7944-A588-57FAEF8C3BE4}">
      <dsp:nvSpPr>
        <dsp:cNvPr id="0" name=""/>
        <dsp:cNvSpPr/>
      </dsp:nvSpPr>
      <dsp:spPr>
        <a:xfrm>
          <a:off x="2103120" y="384024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9/22/2023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24287"/>
            <a:ext cx="9144000" cy="3385676"/>
          </a:xfrm>
        </p:spPr>
        <p:txBody>
          <a:bodyPr/>
          <a:lstStyle/>
          <a:p>
            <a:r>
              <a:rPr lang="en-US" dirty="0"/>
              <a:t>Customer Churn Prediction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543045"/>
            <a:ext cx="9144000" cy="836797"/>
          </a:xfrm>
        </p:spPr>
        <p:txBody>
          <a:bodyPr/>
          <a:lstStyle/>
          <a:p>
            <a:r>
              <a:rPr lang="en-US" dirty="0"/>
              <a:t>Khushi Bhatia</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590218680"/>
              </p:ext>
            </p:extLst>
          </p:nvPr>
        </p:nvGraphicFramePr>
        <p:xfrm>
          <a:off x="7728696" y="1084730"/>
          <a:ext cx="4132263" cy="4470364"/>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69868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 and Motivation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6532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About the Data</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8502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Highlights  From EDA</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4561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Key Findings and Assumptions</a:t>
                      </a:r>
                    </a:p>
                    <a:p>
                      <a:pPr marL="0" algn="r" defTabSz="914400" rtl="0" eaLnBrk="1" latinLnBrk="0" hangingPunct="1"/>
                      <a:r>
                        <a:rPr lang="en-US" sz="1800" kern="1200" dirty="0">
                          <a:solidFill>
                            <a:schemeClr val="tx1"/>
                          </a:solidFill>
                          <a:latin typeface="+mj-lt"/>
                          <a:ea typeface="+mn-ea"/>
                          <a:cs typeface="+mn-cs"/>
                        </a:rPr>
                        <a:t> 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4288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 Conclusions</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82296"/>
            <a:ext cx="6502620" cy="1298448"/>
          </a:xfrm>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4572000" cy="4070729"/>
          </a:xfrm>
        </p:spPr>
        <p:txBody>
          <a:bodyPr/>
          <a:lstStyle/>
          <a:p>
            <a:r>
              <a:rPr lang="en-US" sz="1800" b="0" i="0" u="none" strike="noStrike" dirty="0">
                <a:solidFill>
                  <a:srgbClr val="000000"/>
                </a:solidFill>
                <a:effectLst/>
                <a:latin typeface="Arial" panose="020B0604020202020204" pitchFamily="34" charset="0"/>
              </a:rPr>
              <a:t>The "Customer Churn Prediction" project aims to develop a predictive model for identifying potential churn among telecom customers. The project's objective is to predict customer churn based on historical purchase data, customer interactions, and other relevant features. By analyzing factors that contribute to churn, the goal is to enhance customer retention strategies and reduce churn rates. . </a:t>
            </a:r>
            <a:endParaRPr lang="en-US" dirty="0"/>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a:xfrm>
            <a:off x="7815470" y="0"/>
            <a:ext cx="4376530" cy="6018401"/>
          </a:xfrm>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606288"/>
            <a:ext cx="4840641" cy="4245748"/>
          </a:xfrm>
        </p:spPr>
        <p:txBody>
          <a:bodyPr/>
          <a:lstStyle/>
          <a:p>
            <a:pPr algn="ctr"/>
            <a:r>
              <a:rPr lang="en-US" dirty="0"/>
              <a:t>About the data</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a:xfrm>
            <a:off x="365760" y="6464808"/>
            <a:ext cx="987552" cy="310896"/>
          </a:xfrm>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5</a:t>
            </a:fld>
            <a:endParaRPr lang="en-US" dirty="0"/>
          </a:p>
        </p:txBody>
      </p:sp>
      <p:sp>
        <p:nvSpPr>
          <p:cNvPr id="5" name="Content Placeholder 4">
            <a:extLst>
              <a:ext uri="{FF2B5EF4-FFF2-40B4-BE49-F238E27FC236}">
                <a16:creationId xmlns:a16="http://schemas.microsoft.com/office/drawing/2014/main" id="{FA5BEF54-0F85-3BB6-B10F-E6A766ACDA1D}"/>
              </a:ext>
            </a:extLst>
          </p:cNvPr>
          <p:cNvSpPr>
            <a:spLocks noGrp="1"/>
          </p:cNvSpPr>
          <p:nvPr>
            <p:ph idx="1"/>
          </p:nvPr>
        </p:nvSpPr>
        <p:spPr>
          <a:xfrm>
            <a:off x="576072" y="673769"/>
            <a:ext cx="10451592" cy="5105240"/>
          </a:xfrm>
        </p:spPr>
        <p:txBody>
          <a:bodyPr/>
          <a:lstStyle/>
          <a:p>
            <a:pPr marL="0" indent="0">
              <a:buNone/>
            </a:pPr>
            <a:r>
              <a:rPr lang="en-IN" dirty="0"/>
              <a:t>The data is been taken from Kaggle website in which there are following columns.</a:t>
            </a:r>
          </a:p>
          <a:p>
            <a:pPr marL="0" indent="0">
              <a:lnSpc>
                <a:spcPct val="150000"/>
              </a:lnSpc>
              <a:buNone/>
            </a:pPr>
            <a:r>
              <a:rPr lang="en-IN" dirty="0"/>
              <a:t>CustomerId, Gender ,</a:t>
            </a:r>
            <a:r>
              <a:rPr lang="en-IN" dirty="0" err="1"/>
              <a:t>SeniorCitizen</a:t>
            </a:r>
            <a:r>
              <a:rPr lang="en-IN" dirty="0"/>
              <a:t>, Partner, Dependents, Tenure,</a:t>
            </a:r>
          </a:p>
          <a:p>
            <a:pPr marL="0" indent="0">
              <a:lnSpc>
                <a:spcPct val="150000"/>
              </a:lnSpc>
              <a:buNone/>
            </a:pPr>
            <a:r>
              <a:rPr lang="en-IN" dirty="0"/>
              <a:t>PhoneService, MultipleLines, </a:t>
            </a:r>
            <a:r>
              <a:rPr lang="en-IN" dirty="0" err="1"/>
              <a:t>InternetServices</a:t>
            </a:r>
            <a:r>
              <a:rPr lang="en-IN" dirty="0"/>
              <a:t>, </a:t>
            </a:r>
            <a:r>
              <a:rPr lang="en-IN" dirty="0" err="1"/>
              <a:t>OnlineSecurity</a:t>
            </a:r>
            <a:r>
              <a:rPr lang="en-IN" dirty="0"/>
              <a:t>,</a:t>
            </a:r>
          </a:p>
          <a:p>
            <a:pPr marL="0" indent="0">
              <a:lnSpc>
                <a:spcPct val="150000"/>
              </a:lnSpc>
              <a:buNone/>
            </a:pPr>
            <a:r>
              <a:rPr lang="en-IN" dirty="0" err="1"/>
              <a:t>OnlineBackup</a:t>
            </a:r>
            <a:r>
              <a:rPr lang="en-IN" dirty="0"/>
              <a:t>, </a:t>
            </a:r>
            <a:r>
              <a:rPr lang="en-IN" dirty="0" err="1"/>
              <a:t>DeviceProtection</a:t>
            </a:r>
            <a:r>
              <a:rPr lang="en-IN" dirty="0"/>
              <a:t>, </a:t>
            </a:r>
            <a:r>
              <a:rPr lang="en-IN" dirty="0" err="1"/>
              <a:t>TechSupport</a:t>
            </a:r>
            <a:r>
              <a:rPr lang="en-IN" dirty="0"/>
              <a:t>, </a:t>
            </a:r>
            <a:r>
              <a:rPr lang="en-IN" dirty="0" err="1"/>
              <a:t>StreamingTV</a:t>
            </a:r>
            <a:r>
              <a:rPr lang="en-IN" dirty="0"/>
              <a:t>, </a:t>
            </a:r>
            <a:r>
              <a:rPr lang="en-IN" dirty="0" err="1"/>
              <a:t>StreamingMovies</a:t>
            </a:r>
            <a:r>
              <a:rPr lang="en-IN" dirty="0"/>
              <a:t>, Contract, </a:t>
            </a:r>
            <a:r>
              <a:rPr lang="en-IN" dirty="0" err="1"/>
              <a:t>PaperlessBiling,PaymentMethod</a:t>
            </a:r>
            <a:r>
              <a:rPr lang="en-IN" dirty="0"/>
              <a:t>, </a:t>
            </a:r>
            <a:r>
              <a:rPr lang="en-IN" dirty="0" err="1"/>
              <a:t>MonthlyCharges</a:t>
            </a:r>
            <a:r>
              <a:rPr lang="en-IN" dirty="0"/>
              <a:t>, </a:t>
            </a:r>
            <a:r>
              <a:rPr lang="en-IN" dirty="0" err="1"/>
              <a:t>TotalCharges,Churn</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072" y="57588"/>
            <a:ext cx="10515600" cy="1323156"/>
          </a:xfrm>
        </p:spPr>
        <p:txBody>
          <a:bodyPr/>
          <a:lstStyle/>
          <a:p>
            <a:r>
              <a:rPr lang="en-US" dirty="0"/>
              <a:t>Highlights from EDA</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680456758"/>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a:xfrm>
            <a:off x="365760" y="6464808"/>
            <a:ext cx="987552" cy="310896"/>
          </a:xfrm>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123413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Key finding and assumptions</a:t>
            </a:r>
          </a:p>
        </p:txBody>
      </p:sp>
      <p:sp>
        <p:nvSpPr>
          <p:cNvPr id="28" name="Content Placeholder 27">
            <a:extLst>
              <a:ext uri="{FF2B5EF4-FFF2-40B4-BE49-F238E27FC236}">
                <a16:creationId xmlns:a16="http://schemas.microsoft.com/office/drawing/2014/main" id="{630C9016-B554-66D9-3B12-774AFECD347B}"/>
              </a:ext>
            </a:extLst>
          </p:cNvPr>
          <p:cNvSpPr>
            <a:spLocks noGrp="1"/>
          </p:cNvSpPr>
          <p:nvPr>
            <p:ph idx="1"/>
          </p:nvPr>
        </p:nvSpPr>
        <p:spPr/>
        <p:txBody>
          <a:bodyPr/>
          <a:lstStyle/>
          <a:p>
            <a:pPr marL="0" indent="0">
              <a:buNone/>
            </a:pPr>
            <a:r>
              <a:rPr lang="en-US" dirty="0"/>
              <a:t>From the exploratory data analysis, I came to know that, the senior citizens have lower churn count whereas the customers who are single or don't have dependents have higher churn count</a:t>
            </a:r>
          </a:p>
          <a:p>
            <a:pPr marL="0" indent="0">
              <a:buNone/>
            </a:pPr>
            <a:r>
              <a:rPr lang="en-US" dirty="0"/>
              <a:t>In addition to that, customers are more </a:t>
            </a:r>
            <a:r>
              <a:rPr lang="en-US" dirty="0" err="1"/>
              <a:t>satified</a:t>
            </a:r>
            <a:r>
              <a:rPr lang="en-US" dirty="0"/>
              <a:t> with the streaming services than other services such as Online backup and Device protection, which has resulted in lower churn count in customer with </a:t>
            </a:r>
            <a:r>
              <a:rPr lang="en-US" dirty="0" err="1"/>
              <a:t>streaing</a:t>
            </a:r>
            <a:r>
              <a:rPr lang="en-US" dirty="0"/>
              <a:t> services than the other services. </a:t>
            </a:r>
          </a:p>
          <a:p>
            <a:pPr marL="0" indent="0">
              <a:buNone/>
            </a:pPr>
            <a:endParaRPr lang="en-IN"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576072" y="82296"/>
            <a:ext cx="7303206" cy="1298448"/>
          </a:xfrm>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441601" y="1686553"/>
            <a:ext cx="4572000" cy="4070729"/>
          </a:xfrm>
        </p:spPr>
        <p:txBody>
          <a:bodyPr/>
          <a:lstStyle/>
          <a:p>
            <a:r>
              <a:rPr lang="en-US" dirty="0"/>
              <a:t>In this Project I have used Random Forest Classifier which gives accuracy around 0.75 and we have also check its confusion matrix and classification report</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p:blipFill>
        <p:spPr>
          <a:xfrm>
            <a:off x="6646264" y="0"/>
            <a:ext cx="5545736" cy="6063092"/>
          </a:xfrm>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a:xfrm>
            <a:off x="365760" y="6464808"/>
            <a:ext cx="987552" cy="310896"/>
          </a:xfrm>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417443"/>
            <a:ext cx="9144000" cy="3140589"/>
          </a:xfrm>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524000" y="3602037"/>
            <a:ext cx="9144000" cy="2297317"/>
          </a:xfrm>
        </p:spPr>
        <p:txBody>
          <a:bodyPr>
            <a:normAutofit/>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808716-392B-45C4-A28C-4D1FA08120D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{C977BE79-82EB-43E8-ACC1-1FB714B6A248}tf11964407_win32</Template>
  <TotalTime>58</TotalTime>
  <Words>333</Words>
  <Application>Microsoft Office PowerPoint</Application>
  <PresentationFormat>Widescreen</PresentationFormat>
  <Paragraphs>55</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Gill Sans Nova</vt:lpstr>
      <vt:lpstr>Gill Sans Nova Light</vt:lpstr>
      <vt:lpstr>Sagona Book</vt:lpstr>
      <vt:lpstr>Custom</vt:lpstr>
      <vt:lpstr>Customer Churn Prediction</vt:lpstr>
      <vt:lpstr>agenda</vt:lpstr>
      <vt:lpstr>introduction</vt:lpstr>
      <vt:lpstr>About the data</vt:lpstr>
      <vt:lpstr>PowerPoint Presentation</vt:lpstr>
      <vt:lpstr>Highlights from EDA</vt:lpstr>
      <vt:lpstr>Key finding and assumptions</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Khushi Bhatia</dc:creator>
  <cp:lastModifiedBy>Khushi Bhatia</cp:lastModifiedBy>
  <cp:revision>1</cp:revision>
  <dcterms:created xsi:type="dcterms:W3CDTF">2023-09-22T08:46:44Z</dcterms:created>
  <dcterms:modified xsi:type="dcterms:W3CDTF">2023-09-22T17:58:00Z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