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FFCC"/>
    <a:srgbClr val="F193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AICTE,MIC-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 SIH1493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Student Innovation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Quantum coders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C-36266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Shree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Dadaji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Institute of Technology and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 smtClean="0">
                <a:latin typeface="Franklin Gothic"/>
                <a:ea typeface="Franklin Gothic"/>
                <a:cs typeface="Franklin Gothic"/>
                <a:sym typeface="Franklin Gothic"/>
              </a:rPr>
              <a:t>			Science </a:t>
            </a:r>
            <a:r>
              <a:rPr lang="en-IN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Khandwa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Heritage &amp; Culture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152867" y="25289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6580" y="821933"/>
            <a:ext cx="6092575" cy="603606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itchFamily="2" charset="2"/>
              <a:buChar char="Ø"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We’re are looking for solution by creating an </a:t>
            </a:r>
            <a:r>
              <a:rPr lang="en-IN" b="1" dirty="0" smtClean="0"/>
              <a:t>Android</a:t>
            </a:r>
            <a:r>
              <a:rPr lang="en-IN" dirty="0" smtClean="0"/>
              <a:t> and </a:t>
            </a:r>
            <a:r>
              <a:rPr lang="en-IN" b="1" dirty="0" smtClean="0"/>
              <a:t>web</a:t>
            </a:r>
            <a:r>
              <a:rPr lang="en-IN" dirty="0" smtClean="0"/>
              <a:t>-based application.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Into the both supported platforms web (</a:t>
            </a:r>
            <a:r>
              <a:rPr lang="en-IN" b="1" dirty="0" smtClean="0"/>
              <a:t>block chain</a:t>
            </a:r>
            <a:r>
              <a:rPr lang="en-IN" dirty="0" smtClean="0"/>
              <a:t>) &amp; android (</a:t>
            </a:r>
            <a:r>
              <a:rPr lang="en-IN" b="1" dirty="0" err="1" smtClean="0"/>
              <a:t>kotlin</a:t>
            </a:r>
            <a:r>
              <a:rPr lang="en-IN" b="1" dirty="0" smtClean="0"/>
              <a:t> , flutter, dart, android</a:t>
            </a:r>
            <a:r>
              <a:rPr lang="en-IN" dirty="0" smtClean="0"/>
              <a:t>) studio are used.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dirty="0" smtClean="0"/>
              <a:t>In our platform user can buy and sell Indian culture based goods, culture food and their health benefit  information by eating our food.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This application includes </a:t>
            </a:r>
            <a:r>
              <a:rPr lang="en-IN" b="1" dirty="0" smtClean="0"/>
              <a:t>virtual museum </a:t>
            </a:r>
            <a:r>
              <a:rPr lang="en-IN" dirty="0" smtClean="0"/>
              <a:t>to present cultural  artworks like </a:t>
            </a:r>
            <a:r>
              <a:rPr lang="en-IN" dirty="0" err="1" smtClean="0"/>
              <a:t>adivasi</a:t>
            </a:r>
            <a:r>
              <a:rPr lang="en-IN" dirty="0" smtClean="0"/>
              <a:t> paintings, </a:t>
            </a:r>
            <a:r>
              <a:rPr lang="en-IN" dirty="0" err="1" smtClean="0"/>
              <a:t>madhubani</a:t>
            </a:r>
            <a:r>
              <a:rPr lang="en-IN" dirty="0" smtClean="0"/>
              <a:t> art, </a:t>
            </a:r>
            <a:r>
              <a:rPr lang="en-IN" dirty="0" err="1" smtClean="0"/>
              <a:t>tanjore</a:t>
            </a:r>
            <a:r>
              <a:rPr lang="en-IN" dirty="0" smtClean="0"/>
              <a:t>, miniature etc using </a:t>
            </a:r>
            <a:r>
              <a:rPr lang="en-IN" b="1" dirty="0" smtClean="0"/>
              <a:t>AR/VR technology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Our cultural food guide will showcase food of various religion &amp; recipes a well trained </a:t>
            </a:r>
            <a:r>
              <a:rPr lang="en-IN" b="1" dirty="0" smtClean="0"/>
              <a:t>ML recommender system </a:t>
            </a:r>
            <a:r>
              <a:rPr lang="en-IN" dirty="0" smtClean="0"/>
              <a:t>assist user by tracking their </a:t>
            </a:r>
            <a:r>
              <a:rPr lang="en-IN" dirty="0" err="1" smtClean="0"/>
              <a:t>intrest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b="1" dirty="0" smtClean="0"/>
              <a:t>AI powered virtual </a:t>
            </a:r>
            <a:r>
              <a:rPr lang="en-IN" dirty="0" smtClean="0"/>
              <a:t>assistance will guide user with the support of all </a:t>
            </a:r>
            <a:r>
              <a:rPr lang="en-IN" dirty="0" err="1" smtClean="0"/>
              <a:t>avaliable</a:t>
            </a:r>
            <a:r>
              <a:rPr lang="en-IN" dirty="0" smtClean="0"/>
              <a:t> language.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Data stored in high efficiently , fast and trustable databases like </a:t>
            </a:r>
            <a:r>
              <a:rPr lang="en-IN" b="1" dirty="0" smtClean="0"/>
              <a:t>(</a:t>
            </a:r>
            <a:r>
              <a:rPr lang="en-IN" b="1" dirty="0" err="1" smtClean="0"/>
              <a:t>mysql</a:t>
            </a:r>
            <a:r>
              <a:rPr lang="en-IN" b="1" dirty="0" smtClean="0"/>
              <a:t> , </a:t>
            </a:r>
            <a:r>
              <a:rPr lang="en-IN" b="1" dirty="0" err="1" smtClean="0"/>
              <a:t>mongodb</a:t>
            </a:r>
            <a:r>
              <a:rPr lang="en-IN" dirty="0" smtClean="0"/>
              <a:t>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An integrated marketplace developed in </a:t>
            </a:r>
            <a:r>
              <a:rPr lang="en-IN" b="1" dirty="0" smtClean="0"/>
              <a:t>web 3.0</a:t>
            </a:r>
            <a:r>
              <a:rPr lang="en-IN" dirty="0" smtClean="0"/>
              <a:t> and </a:t>
            </a:r>
            <a:r>
              <a:rPr lang="en-IN" b="1" dirty="0" err="1" smtClean="0"/>
              <a:t>blockchain</a:t>
            </a:r>
            <a:r>
              <a:rPr lang="en-IN" b="1" dirty="0" smtClean="0"/>
              <a:t> technology.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 rot="187432">
            <a:off x="3167" y="6358525"/>
            <a:ext cx="523240" cy="3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2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/>
          </a:p>
        </p:txBody>
      </p:sp>
      <p:pic>
        <p:nvPicPr>
          <p:cNvPr id="9" name="Picture 8" descr="Screenshot_20230914-1219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15" y="0"/>
            <a:ext cx="5437188" cy="3687417"/>
          </a:xfrm>
          <a:prstGeom prst="rect">
            <a:avLst/>
          </a:prstGeom>
        </p:spPr>
      </p:pic>
      <p:pic>
        <p:nvPicPr>
          <p:cNvPr id="10" name="Picture 9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496" y="5769692"/>
            <a:ext cx="804502" cy="710621"/>
          </a:xfrm>
          <a:prstGeom prst="rect">
            <a:avLst/>
          </a:prstGeom>
        </p:spPr>
      </p:pic>
      <p:pic>
        <p:nvPicPr>
          <p:cNvPr id="8" name="Picture 7" descr="Screenshot_20230924-11063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880" y="5727937"/>
            <a:ext cx="779807" cy="820984"/>
          </a:xfrm>
          <a:prstGeom prst="rect">
            <a:avLst/>
          </a:prstGeom>
        </p:spPr>
      </p:pic>
      <p:pic>
        <p:nvPicPr>
          <p:cNvPr id="12" name="Picture 11" descr="Screenshot_20230924-15103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983" y="5564642"/>
            <a:ext cx="755374" cy="879545"/>
          </a:xfrm>
          <a:prstGeom prst="rect">
            <a:avLst/>
          </a:prstGeom>
        </p:spPr>
      </p:pic>
      <p:pic>
        <p:nvPicPr>
          <p:cNvPr id="13" name="Picture 12" descr="Screenshot_20230924-15200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674" y="4188224"/>
            <a:ext cx="896388" cy="1112307"/>
          </a:xfrm>
          <a:prstGeom prst="rect">
            <a:avLst/>
          </a:prstGeom>
        </p:spPr>
      </p:pic>
      <p:pic>
        <p:nvPicPr>
          <p:cNvPr id="14" name="Picture 13" descr="Screenshot_20230924-152105~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2265" y="4412973"/>
            <a:ext cx="767831" cy="993914"/>
          </a:xfrm>
          <a:prstGeom prst="rect">
            <a:avLst/>
          </a:prstGeom>
        </p:spPr>
      </p:pic>
      <p:pic>
        <p:nvPicPr>
          <p:cNvPr id="15" name="Picture 14" descr="Screenshot_20230924-152105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4930" y="3965711"/>
            <a:ext cx="889733" cy="922959"/>
          </a:xfrm>
          <a:prstGeom prst="rect">
            <a:avLst/>
          </a:prstGeom>
        </p:spPr>
      </p:pic>
      <p:pic>
        <p:nvPicPr>
          <p:cNvPr id="16" name="Picture 15" descr="Screenshot_20230924-15173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0713" y="5754758"/>
            <a:ext cx="1147667" cy="686894"/>
          </a:xfrm>
          <a:prstGeom prst="rect">
            <a:avLst/>
          </a:prstGeom>
        </p:spPr>
      </p:pic>
      <p:pic>
        <p:nvPicPr>
          <p:cNvPr id="17" name="Picture 16" descr="Screenshot_20230924-15191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8821" y="5019260"/>
            <a:ext cx="688149" cy="675861"/>
          </a:xfrm>
          <a:prstGeom prst="rect">
            <a:avLst/>
          </a:prstGeom>
        </p:spPr>
      </p:pic>
      <p:pic>
        <p:nvPicPr>
          <p:cNvPr id="18" name="Picture 17" descr="Screenshot_20230924-152105~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2235" y="5138531"/>
            <a:ext cx="875163" cy="818046"/>
          </a:xfrm>
          <a:prstGeom prst="rect">
            <a:avLst/>
          </a:prstGeom>
        </p:spPr>
      </p:pic>
      <p:pic>
        <p:nvPicPr>
          <p:cNvPr id="19" name="Picture 18" descr="Screenshot_20230924-153600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9671" y="3978068"/>
            <a:ext cx="659156" cy="663507"/>
          </a:xfrm>
          <a:prstGeom prst="rect">
            <a:avLst/>
          </a:prstGeom>
        </p:spPr>
      </p:pic>
      <p:pic>
        <p:nvPicPr>
          <p:cNvPr id="21" name="Picture 20" descr="Screenshot_20230924-153706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9542" y="4711147"/>
            <a:ext cx="1343757" cy="427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7626" y="188843"/>
            <a:ext cx="5898421" cy="61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432814" y="0"/>
            <a:ext cx="1631673" cy="5367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dirty="0" smtClean="0">
                <a:solidFill>
                  <a:schemeClr val="tx1"/>
                </a:solidFill>
              </a:rPr>
              <a:t>Dependencies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145696" y="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8904" y="964096"/>
            <a:ext cx="5764696" cy="5774634"/>
          </a:xfrm>
          <a:solidFill>
            <a:schemeClr val="bg1"/>
          </a:solidFill>
        </p:spPr>
        <p:txBody>
          <a:bodyPr/>
          <a:lstStyle/>
          <a:p>
            <a:r>
              <a:rPr lang="en-IN" sz="1800" dirty="0" smtClean="0"/>
              <a:t>Use cases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User can purchase cultural goods like furniture , hangings, textiles, paintings etc internationally by </a:t>
            </a:r>
            <a:r>
              <a:rPr lang="en-IN" dirty="0" smtClean="0"/>
              <a:t>our using </a:t>
            </a:r>
            <a:r>
              <a:rPr lang="en-IN" dirty="0" smtClean="0"/>
              <a:t>application.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In cultural festivals our application provides greetings virtually by </a:t>
            </a:r>
            <a:r>
              <a:rPr lang="en-IN" b="1" dirty="0" smtClean="0"/>
              <a:t>ml </a:t>
            </a:r>
            <a:r>
              <a:rPr lang="en-IN" b="1" dirty="0" smtClean="0"/>
              <a:t>tool </a:t>
            </a:r>
            <a:r>
              <a:rPr lang="en-IN" dirty="0" smtClean="0"/>
              <a:t>it gives fame.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Our application provides </a:t>
            </a:r>
            <a:r>
              <a:rPr lang="en-IN" b="1" dirty="0" smtClean="0"/>
              <a:t>GPS tracking system </a:t>
            </a:r>
            <a:r>
              <a:rPr lang="en-IN" dirty="0" smtClean="0"/>
              <a:t>to the user to know about </a:t>
            </a:r>
            <a:r>
              <a:rPr lang="en-IN" dirty="0" smtClean="0"/>
              <a:t>our historical places and architecture.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We are running cultural product’s ads for generating </a:t>
            </a:r>
            <a:r>
              <a:rPr lang="en-IN" b="1" dirty="0" err="1" smtClean="0"/>
              <a:t>bussiness</a:t>
            </a:r>
            <a:r>
              <a:rPr lang="en-IN" b="1" dirty="0" smtClean="0"/>
              <a:t> potential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Learning </a:t>
            </a:r>
            <a:r>
              <a:rPr lang="en-IN" dirty="0" err="1" smtClean="0"/>
              <a:t>indian</a:t>
            </a:r>
            <a:r>
              <a:rPr lang="en-IN" dirty="0" smtClean="0"/>
              <a:t> language courses facility showcase our culture internationally by using </a:t>
            </a:r>
            <a:r>
              <a:rPr lang="en-IN" b="1" dirty="0" err="1" smtClean="0"/>
              <a:t>chatbot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User can understand about unique cultural traditions like </a:t>
            </a:r>
            <a:r>
              <a:rPr lang="en-IN" dirty="0" err="1" smtClean="0"/>
              <a:t>ramlila</a:t>
            </a:r>
            <a:r>
              <a:rPr lang="en-IN" dirty="0" smtClean="0"/>
              <a:t> , </a:t>
            </a:r>
            <a:r>
              <a:rPr lang="en-IN" dirty="0" err="1" smtClean="0"/>
              <a:t>kumbh</a:t>
            </a:r>
            <a:r>
              <a:rPr lang="en-IN" dirty="0" smtClean="0"/>
              <a:t> </a:t>
            </a:r>
            <a:r>
              <a:rPr lang="en-IN" dirty="0" err="1" smtClean="0"/>
              <a:t>mela</a:t>
            </a:r>
            <a:r>
              <a:rPr lang="en-IN" dirty="0" smtClean="0"/>
              <a:t> , </a:t>
            </a:r>
            <a:r>
              <a:rPr lang="en-IN" dirty="0" err="1" smtClean="0"/>
              <a:t>bihu</a:t>
            </a:r>
            <a:r>
              <a:rPr lang="en-IN" dirty="0" smtClean="0"/>
              <a:t> etc by using our application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Culture and heritage related daily current news provides by our application internationally.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Classical dance, music, genesis stories , </a:t>
            </a:r>
            <a:r>
              <a:rPr lang="en-IN" dirty="0" err="1" smtClean="0"/>
              <a:t>indian</a:t>
            </a:r>
            <a:r>
              <a:rPr lang="en-IN" dirty="0" smtClean="0"/>
              <a:t> diverse culture  etc </a:t>
            </a:r>
            <a:r>
              <a:rPr lang="en-IN" b="1" dirty="0" smtClean="0"/>
              <a:t>entertain</a:t>
            </a:r>
            <a:r>
              <a:rPr lang="en-IN" dirty="0" smtClean="0"/>
              <a:t> user in our application.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1957" y="1739348"/>
            <a:ext cx="5844207" cy="499938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Mainly barrier is in our application </a:t>
            </a:r>
            <a:r>
              <a:rPr lang="en-IN" b="1" dirty="0" smtClean="0"/>
              <a:t>,internationally </a:t>
            </a:r>
            <a:r>
              <a:rPr lang="en-IN" dirty="0" smtClean="0"/>
              <a:t>lunching  is not possible for us we need more resources.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Selling of cultural goods needs large amount of sellers 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For using </a:t>
            </a:r>
            <a:r>
              <a:rPr lang="en-IN" dirty="0" err="1" smtClean="0"/>
              <a:t>blockchain</a:t>
            </a:r>
            <a:r>
              <a:rPr lang="en-IN" dirty="0" smtClean="0"/>
              <a:t> we need </a:t>
            </a:r>
            <a:r>
              <a:rPr lang="en-IN" b="1" dirty="0" err="1" smtClean="0"/>
              <a:t>bitcoin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For maki</a:t>
            </a:r>
            <a:r>
              <a:rPr lang="en-IN" dirty="0" smtClean="0"/>
              <a:t>ng </a:t>
            </a:r>
            <a:r>
              <a:rPr lang="en-IN" dirty="0" err="1" smtClean="0"/>
              <a:t>bitcoin</a:t>
            </a:r>
            <a:r>
              <a:rPr lang="en-IN" dirty="0" smtClean="0"/>
              <a:t> we need </a:t>
            </a:r>
            <a:r>
              <a:rPr lang="en-IN" b="1" dirty="0" smtClean="0"/>
              <a:t>sliver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Integrated system </a:t>
            </a:r>
            <a:r>
              <a:rPr lang="en-IN" dirty="0" smtClean="0"/>
              <a:t>is a hurdle for </a:t>
            </a:r>
            <a:r>
              <a:rPr lang="en-IN" dirty="0" err="1" smtClean="0"/>
              <a:t>gps</a:t>
            </a:r>
            <a:r>
              <a:rPr lang="en-IN" dirty="0" smtClean="0"/>
              <a:t> tracking system in our application.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For making app and web both resources for users </a:t>
            </a:r>
            <a:r>
              <a:rPr lang="en-IN" b="1" dirty="0" err="1" smtClean="0"/>
              <a:t>compatability</a:t>
            </a:r>
            <a:r>
              <a:rPr lang="en-IN" b="1" dirty="0" smtClean="0"/>
              <a:t> </a:t>
            </a:r>
            <a:r>
              <a:rPr lang="en-IN" dirty="0" smtClean="0"/>
              <a:t>need more developers.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We </a:t>
            </a:r>
            <a:r>
              <a:rPr lang="en-IN" dirty="0" smtClean="0"/>
              <a:t>need </a:t>
            </a:r>
            <a:r>
              <a:rPr lang="en-IN" dirty="0" smtClean="0"/>
              <a:t> </a:t>
            </a:r>
            <a:r>
              <a:rPr lang="en-IN" dirty="0" smtClean="0"/>
              <a:t>experienced android </a:t>
            </a:r>
            <a:r>
              <a:rPr lang="en-IN" dirty="0" err="1" smtClean="0"/>
              <a:t>develper</a:t>
            </a:r>
            <a:r>
              <a:rPr lang="en-IN" dirty="0" smtClean="0"/>
              <a:t> for developing app on big level.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 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b="1" i="1" dirty="0" err="1" smtClean="0">
                <a:solidFill>
                  <a:srgbClr val="5D7C3F"/>
                </a:solidFill>
              </a:rPr>
              <a:t>Pravez</a:t>
            </a:r>
            <a:r>
              <a:rPr lang="en-US" sz="1200" b="1" i="1" dirty="0" smtClean="0">
                <a:solidFill>
                  <a:srgbClr val="5D7C3F"/>
                </a:solidFill>
              </a:rPr>
              <a:t> Sheikh 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DSE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b="1" i="1" dirty="0" smtClean="0">
                <a:solidFill>
                  <a:srgbClr val="5D7C3F"/>
                </a:solidFill>
              </a:rPr>
              <a:t>Mohammed </a:t>
            </a:r>
            <a:r>
              <a:rPr lang="en-US" sz="1200" b="1" i="1" dirty="0" err="1" smtClean="0">
                <a:solidFill>
                  <a:srgbClr val="5D7C3F"/>
                </a:solidFill>
              </a:rPr>
              <a:t>Farhan</a:t>
            </a:r>
            <a:r>
              <a:rPr lang="en-US" sz="1200" b="1" i="1" dirty="0" smtClean="0">
                <a:solidFill>
                  <a:srgbClr val="5D7C3F"/>
                </a:solidFill>
              </a:rPr>
              <a:t> Khan </a:t>
            </a: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b="1" dirty="0" err="1" smtClean="0">
                <a:solidFill>
                  <a:srgbClr val="5D7C3F"/>
                </a:solidFill>
              </a:rPr>
              <a:t>Khushboo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Chawla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</a:t>
            </a:r>
            <a:r>
              <a:rPr lang="en-US" sz="1200" b="1" dirty="0" smtClean="0">
                <a:solidFill>
                  <a:srgbClr val="5D7C3F"/>
                </a:solidFill>
              </a:rPr>
              <a:t>: Harsh </a:t>
            </a:r>
            <a:r>
              <a:rPr lang="en-US" sz="1200" b="1" dirty="0" err="1" smtClean="0">
                <a:solidFill>
                  <a:srgbClr val="5D7C3F"/>
                </a:solidFill>
              </a:rPr>
              <a:t>Rathore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b="1" dirty="0" err="1" smtClean="0">
                <a:solidFill>
                  <a:srgbClr val="5D7C3F"/>
                </a:solidFill>
              </a:rPr>
              <a:t>Divyansh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Soni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</a:t>
            </a:r>
            <a:r>
              <a:rPr lang="en-US" sz="1200" b="1" dirty="0" smtClean="0">
                <a:solidFill>
                  <a:srgbClr val="804160"/>
                </a:solidFill>
              </a:rPr>
              <a:t>: </a:t>
            </a:r>
            <a:r>
              <a:rPr lang="en-US" sz="1200" b="1" dirty="0" err="1" smtClean="0">
                <a:solidFill>
                  <a:srgbClr val="804160"/>
                </a:solidFill>
              </a:rPr>
              <a:t>Vaishali</a:t>
            </a:r>
            <a:r>
              <a:rPr lang="en-US" sz="1200" b="1" dirty="0" smtClean="0">
                <a:solidFill>
                  <a:srgbClr val="804160"/>
                </a:solidFill>
              </a:rPr>
              <a:t> Sharma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 -            Academic		                       </a:t>
            </a:r>
            <a:r>
              <a:rPr lang="en-US" sz="1200" dirty="0" err="1" smtClean="0"/>
              <a:t>Expertise:ml</a:t>
            </a:r>
            <a:r>
              <a:rPr lang="en-US" sz="1200" dirty="0" smtClean="0"/>
              <a:t>   		          		Domain Experience (in years): </a:t>
            </a:r>
            <a:r>
              <a:rPr lang="en-US" sz="1200" dirty="0" smtClean="0"/>
              <a:t>8 </a:t>
            </a:r>
            <a:r>
              <a:rPr lang="en-US" sz="1200" dirty="0" smtClean="0"/>
              <a:t>Yrs    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2 </a:t>
            </a:r>
            <a:r>
              <a:rPr lang="en-US" sz="1200" b="1" dirty="0" smtClean="0">
                <a:solidFill>
                  <a:srgbClr val="804160"/>
                </a:solidFill>
              </a:rPr>
              <a:t>Name: </a:t>
            </a:r>
            <a:r>
              <a:rPr lang="en-US" sz="1200" b="1" dirty="0" err="1" smtClean="0">
                <a:solidFill>
                  <a:srgbClr val="804160"/>
                </a:solidFill>
              </a:rPr>
              <a:t>Devansh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toklani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Category-         </a:t>
            </a:r>
            <a:r>
              <a:rPr lang="en-US" sz="1200" dirty="0"/>
              <a:t> </a:t>
            </a:r>
            <a:r>
              <a:rPr lang="en-US" sz="1200" dirty="0" smtClean="0"/>
              <a:t>   Academic</a:t>
            </a:r>
            <a:r>
              <a:rPr lang="en-US" sz="1200" dirty="0"/>
              <a:t>	 	</a:t>
            </a:r>
            <a:r>
              <a:rPr lang="en-US" sz="1200" dirty="0" smtClean="0"/>
              <a:t>                      </a:t>
            </a:r>
            <a:r>
              <a:rPr lang="en-US" sz="1200" dirty="0" err="1" smtClean="0"/>
              <a:t>Expertise:ai</a:t>
            </a:r>
            <a:r>
              <a:rPr lang="en-US" sz="1200" dirty="0"/>
              <a:t>		</a:t>
            </a:r>
            <a:r>
              <a:rPr lang="en-US" sz="1200" dirty="0" smtClean="0"/>
              <a:t>		Domain </a:t>
            </a:r>
            <a:r>
              <a:rPr lang="en-US" sz="1200" dirty="0"/>
              <a:t>Experience (in years):  </a:t>
            </a:r>
            <a:r>
              <a:rPr lang="en-US" sz="1200" dirty="0" smtClean="0"/>
              <a:t>4</a:t>
            </a:r>
            <a:r>
              <a:rPr lang="en-US" sz="1200" dirty="0" smtClean="0"/>
              <a:t>yrs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408</Words>
  <Application>Microsoft Office PowerPoint</Application>
  <PresentationFormat>Custom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Libre Franklin</vt:lpstr>
      <vt:lpstr>Wingdings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khushi chandravanshi</cp:lastModifiedBy>
  <cp:revision>63</cp:revision>
  <dcterms:created xsi:type="dcterms:W3CDTF">2022-02-11T07:14:46Z</dcterms:created>
  <dcterms:modified xsi:type="dcterms:W3CDTF">2023-09-24T10:16:59Z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