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99FFCC"/>
    <a:srgbClr val="F193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400" b="1" dirty="0" smtClean="0">
                <a:latin typeface="Franklin Gothic"/>
                <a:ea typeface="Franklin Gothic"/>
                <a:cs typeface="Franklin Gothic"/>
                <a:sym typeface="Franklin Gothic"/>
              </a:rPr>
              <a:t>AICTE,MIC-student innovation </a:t>
            </a:r>
            <a:endParaRPr sz="1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 SIH1493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Student Innovation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Quantum coders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C-36266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Shree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Dadaji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Institute of Technology and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 smtClean="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r>
              <a:rPr lang="en-IN" smtClean="0">
                <a:latin typeface="Franklin Gothic"/>
                <a:ea typeface="Franklin Gothic"/>
                <a:cs typeface="Franklin Gothic"/>
                <a:sym typeface="Franklin Gothic"/>
              </a:rPr>
              <a:t>	Science </a:t>
            </a:r>
            <a:r>
              <a:rPr lang="en-IN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Khandwa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Heritage &amp; Culture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152867" y="25289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6580" y="964096"/>
            <a:ext cx="6462333" cy="589390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itchFamily="2" charset="2"/>
              <a:buChar char="Ø"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We’re are looking for solution by creating an </a:t>
            </a:r>
            <a:r>
              <a:rPr lang="en-IN" b="1" dirty="0" smtClean="0"/>
              <a:t>Android</a:t>
            </a:r>
            <a:r>
              <a:rPr lang="en-IN" dirty="0" smtClean="0"/>
              <a:t> and </a:t>
            </a:r>
            <a:r>
              <a:rPr lang="en-IN" b="1" dirty="0" smtClean="0"/>
              <a:t>web</a:t>
            </a:r>
            <a:r>
              <a:rPr lang="en-IN" dirty="0" smtClean="0"/>
              <a:t>-based application.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Into the both supported platforms web (</a:t>
            </a:r>
            <a:r>
              <a:rPr lang="en-IN" b="1" dirty="0" smtClean="0"/>
              <a:t>block chain</a:t>
            </a:r>
            <a:r>
              <a:rPr lang="en-IN" dirty="0" smtClean="0"/>
              <a:t>) &amp; android (</a:t>
            </a:r>
            <a:r>
              <a:rPr lang="en-IN" b="1" dirty="0" err="1" smtClean="0"/>
              <a:t>kotlin</a:t>
            </a:r>
            <a:r>
              <a:rPr lang="en-IN" b="1" dirty="0" smtClean="0"/>
              <a:t> , flutter, dart, android</a:t>
            </a:r>
            <a:r>
              <a:rPr lang="en-IN" dirty="0" smtClean="0"/>
              <a:t>) studio are used.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dirty="0" smtClean="0"/>
              <a:t>In our project  </a:t>
            </a:r>
            <a:r>
              <a:rPr lang="en-IN" b="1" dirty="0" err="1" smtClean="0"/>
              <a:t>Qrcode</a:t>
            </a:r>
            <a:r>
              <a:rPr lang="en-IN" b="1" dirty="0" smtClean="0"/>
              <a:t> scanner </a:t>
            </a:r>
            <a:r>
              <a:rPr lang="en-IN" dirty="0" smtClean="0"/>
              <a:t>provides  list of cultural goods and unique code use to receive payments 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This application includes </a:t>
            </a:r>
            <a:r>
              <a:rPr lang="en-IN" b="1" dirty="0" smtClean="0"/>
              <a:t>virtual museum </a:t>
            </a:r>
            <a:r>
              <a:rPr lang="en-IN" dirty="0" smtClean="0"/>
              <a:t>to present cultural  artworks like </a:t>
            </a:r>
            <a:r>
              <a:rPr lang="en-IN" dirty="0" err="1" smtClean="0"/>
              <a:t>adivasi</a:t>
            </a:r>
            <a:r>
              <a:rPr lang="en-IN" dirty="0" smtClean="0"/>
              <a:t> paintings, </a:t>
            </a:r>
            <a:r>
              <a:rPr lang="en-IN" dirty="0" err="1" smtClean="0"/>
              <a:t>madhubani</a:t>
            </a:r>
            <a:r>
              <a:rPr lang="en-IN" dirty="0" smtClean="0"/>
              <a:t> art, </a:t>
            </a:r>
            <a:r>
              <a:rPr lang="en-IN" dirty="0" err="1" smtClean="0"/>
              <a:t>tanjore</a:t>
            </a:r>
            <a:r>
              <a:rPr lang="en-IN" dirty="0" smtClean="0"/>
              <a:t>, miniature etc using </a:t>
            </a:r>
            <a:r>
              <a:rPr lang="en-IN" b="1" dirty="0" smtClean="0"/>
              <a:t>AR/VR technology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Our cultural food guide will showcase food of various religion &amp; recipes a well trained </a:t>
            </a:r>
            <a:r>
              <a:rPr lang="en-IN" b="1" dirty="0" smtClean="0"/>
              <a:t>ML recommender system </a:t>
            </a:r>
            <a:r>
              <a:rPr lang="en-IN" dirty="0" smtClean="0"/>
              <a:t>assist user by tracking their </a:t>
            </a:r>
            <a:r>
              <a:rPr lang="en-IN" dirty="0" err="1" smtClean="0"/>
              <a:t>intrest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b="1" dirty="0" smtClean="0"/>
              <a:t>AI powered virtual </a:t>
            </a:r>
            <a:r>
              <a:rPr lang="en-IN" dirty="0" smtClean="0"/>
              <a:t>assistance will guide user with the support of all </a:t>
            </a:r>
            <a:r>
              <a:rPr lang="en-IN" dirty="0" err="1" smtClean="0"/>
              <a:t>avaliable</a:t>
            </a:r>
            <a:r>
              <a:rPr lang="en-IN" dirty="0" smtClean="0"/>
              <a:t> language.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Data stored in high efficiently , fast and trustable databases like </a:t>
            </a:r>
            <a:r>
              <a:rPr lang="en-IN" b="1" dirty="0" smtClean="0"/>
              <a:t>(</a:t>
            </a:r>
            <a:r>
              <a:rPr lang="en-IN" b="1" dirty="0" err="1" smtClean="0"/>
              <a:t>mysql</a:t>
            </a:r>
            <a:r>
              <a:rPr lang="en-IN" b="1" dirty="0" smtClean="0"/>
              <a:t> , </a:t>
            </a:r>
            <a:r>
              <a:rPr lang="en-IN" b="1" dirty="0" err="1" smtClean="0"/>
              <a:t>mongodb</a:t>
            </a:r>
            <a:r>
              <a:rPr lang="en-IN" dirty="0" smtClean="0"/>
              <a:t>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An integrated marketplace developed in </a:t>
            </a:r>
            <a:r>
              <a:rPr lang="en-IN" b="1" dirty="0" smtClean="0"/>
              <a:t>web 3.0</a:t>
            </a:r>
            <a:r>
              <a:rPr lang="en-IN" dirty="0" smtClean="0"/>
              <a:t> and </a:t>
            </a:r>
            <a:r>
              <a:rPr lang="en-IN" b="1" dirty="0" err="1" smtClean="0"/>
              <a:t>blockchain</a:t>
            </a:r>
            <a:r>
              <a:rPr lang="en-IN" b="1" dirty="0" smtClean="0"/>
              <a:t> technology.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 rot="187432">
            <a:off x="3167" y="6358525"/>
            <a:ext cx="523240" cy="3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2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/>
          </a:p>
        </p:txBody>
      </p:sp>
      <p:pic>
        <p:nvPicPr>
          <p:cNvPr id="9" name="Picture 8" descr="Screenshot_20230914-1219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81" y="1"/>
            <a:ext cx="5469120" cy="3637722"/>
          </a:xfrm>
          <a:prstGeom prst="rect">
            <a:avLst/>
          </a:prstGeom>
        </p:spPr>
      </p:pic>
      <p:pic>
        <p:nvPicPr>
          <p:cNvPr id="10" name="Picture 9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541565" y="5138531"/>
            <a:ext cx="636105" cy="846831"/>
          </a:xfrm>
          <a:prstGeom prst="rect">
            <a:avLst/>
          </a:prstGeom>
        </p:spPr>
      </p:pic>
      <p:pic>
        <p:nvPicPr>
          <p:cNvPr id="12" name="Picture 11" descr="Screenshot_20230924-15103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208" y="5571220"/>
            <a:ext cx="382679" cy="445585"/>
          </a:xfrm>
          <a:prstGeom prst="rect">
            <a:avLst/>
          </a:prstGeom>
        </p:spPr>
      </p:pic>
      <p:pic>
        <p:nvPicPr>
          <p:cNvPr id="13" name="Picture 12" descr="Screenshot_20230924-15200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978" y="4174435"/>
            <a:ext cx="933892" cy="1311965"/>
          </a:xfrm>
          <a:prstGeom prst="rect">
            <a:avLst/>
          </a:prstGeom>
        </p:spPr>
      </p:pic>
      <p:pic>
        <p:nvPicPr>
          <p:cNvPr id="14" name="Picture 13" descr="Screenshot_20230924-152105~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814" y="5805620"/>
            <a:ext cx="598004" cy="774083"/>
          </a:xfrm>
          <a:prstGeom prst="rect">
            <a:avLst/>
          </a:prstGeom>
        </p:spPr>
      </p:pic>
      <p:pic>
        <p:nvPicPr>
          <p:cNvPr id="15" name="Picture 14" descr="Screenshot_20230924-15210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4107" y="4347413"/>
            <a:ext cx="1113728" cy="701665"/>
          </a:xfrm>
          <a:prstGeom prst="rect">
            <a:avLst/>
          </a:prstGeom>
        </p:spPr>
      </p:pic>
      <p:pic>
        <p:nvPicPr>
          <p:cNvPr id="16" name="Picture 15" descr="Screenshot_20230924-15173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8245" y="4542184"/>
            <a:ext cx="1147667" cy="686894"/>
          </a:xfrm>
          <a:prstGeom prst="rect">
            <a:avLst/>
          </a:prstGeom>
        </p:spPr>
      </p:pic>
      <p:pic>
        <p:nvPicPr>
          <p:cNvPr id="18" name="Picture 17" descr="Screenshot_20230924-152105~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3680" y="5059018"/>
            <a:ext cx="683768" cy="639142"/>
          </a:xfrm>
          <a:prstGeom prst="rect">
            <a:avLst/>
          </a:prstGeom>
        </p:spPr>
      </p:pic>
      <p:pic>
        <p:nvPicPr>
          <p:cNvPr id="19" name="Picture 18" descr="Screenshot_20230924-15360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4356" y="5546035"/>
            <a:ext cx="897695" cy="934277"/>
          </a:xfrm>
          <a:prstGeom prst="rect">
            <a:avLst/>
          </a:prstGeom>
        </p:spPr>
      </p:pic>
      <p:pic>
        <p:nvPicPr>
          <p:cNvPr id="21" name="Picture 20" descr="Screenshot_20230924-153706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1507" y="5595731"/>
            <a:ext cx="1343757" cy="427384"/>
          </a:xfrm>
          <a:prstGeom prst="rect">
            <a:avLst/>
          </a:prstGeom>
        </p:spPr>
      </p:pic>
      <p:pic>
        <p:nvPicPr>
          <p:cNvPr id="20" name="Picture 19" descr="php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6940" y="6203833"/>
            <a:ext cx="440773" cy="245556"/>
          </a:xfrm>
          <a:prstGeom prst="rect">
            <a:avLst/>
          </a:prstGeom>
        </p:spPr>
      </p:pic>
      <p:pic>
        <p:nvPicPr>
          <p:cNvPr id="23" name="Picture 22" descr="Screenshot_20230928-113419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0268" y="4154555"/>
            <a:ext cx="656975" cy="748334"/>
          </a:xfrm>
          <a:prstGeom prst="rect">
            <a:avLst/>
          </a:prstGeom>
        </p:spPr>
      </p:pic>
      <p:pic>
        <p:nvPicPr>
          <p:cNvPr id="24" name="Picture 23" descr="Screenshot_20230928-114044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32573" y="5973418"/>
            <a:ext cx="825372" cy="358360"/>
          </a:xfrm>
          <a:prstGeom prst="rect">
            <a:avLst/>
          </a:prstGeom>
        </p:spPr>
      </p:pic>
      <p:pic>
        <p:nvPicPr>
          <p:cNvPr id="25" name="Picture 24" descr="Screenshot_20230928-114133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12735" y="3995529"/>
            <a:ext cx="1537721" cy="427383"/>
          </a:xfrm>
          <a:prstGeom prst="rect">
            <a:avLst/>
          </a:prstGeom>
        </p:spPr>
      </p:pic>
      <p:pic>
        <p:nvPicPr>
          <p:cNvPr id="27" name="Picture 26" descr="Screenshot_20230928-145505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5490" y="5216753"/>
            <a:ext cx="1433050" cy="468430"/>
          </a:xfrm>
          <a:prstGeom prst="rect">
            <a:avLst/>
          </a:prstGeom>
        </p:spPr>
      </p:pic>
      <p:pic>
        <p:nvPicPr>
          <p:cNvPr id="28" name="Picture 27" descr="Screenshot_20230928-145819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43153" y="6112564"/>
            <a:ext cx="448950" cy="463689"/>
          </a:xfrm>
          <a:prstGeom prst="rect">
            <a:avLst/>
          </a:prstGeom>
        </p:spPr>
      </p:pic>
      <p:pic>
        <p:nvPicPr>
          <p:cNvPr id="29" name="Picture 28" descr="Screenshot_20230928-145857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8114" y="6067213"/>
            <a:ext cx="309495" cy="504210"/>
          </a:xfrm>
          <a:prstGeom prst="rect">
            <a:avLst/>
          </a:prstGeom>
        </p:spPr>
      </p:pic>
      <p:pic>
        <p:nvPicPr>
          <p:cNvPr id="30" name="Picture 29" descr="Screenshot_20230928-151245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94225" y="4224131"/>
            <a:ext cx="520817" cy="469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7626" y="188843"/>
            <a:ext cx="5898421" cy="61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639339" y="318053"/>
            <a:ext cx="5552662" cy="5963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Dependencies / Stoppers</a:t>
            </a:r>
            <a:endParaRPr sz="3600" b="1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145696" y="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8904" y="964096"/>
            <a:ext cx="5764696" cy="5774634"/>
          </a:xfrm>
          <a:solidFill>
            <a:schemeClr val="bg1"/>
          </a:solidFill>
        </p:spPr>
        <p:txBody>
          <a:bodyPr/>
          <a:lstStyle/>
          <a:p>
            <a:r>
              <a:rPr lang="en-IN" sz="1800" dirty="0" smtClean="0"/>
              <a:t>Use cases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User can purchase cultural goods like furniture , hangings, textiles, paintings etc internationally by our using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cultural festivals our application provides greetings virtually by </a:t>
            </a:r>
            <a:r>
              <a:rPr lang="en-IN" b="1" dirty="0" smtClean="0"/>
              <a:t>ml tool </a:t>
            </a:r>
            <a:r>
              <a:rPr lang="en-IN" dirty="0" smtClean="0"/>
              <a:t>it gives fame.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Our application provides </a:t>
            </a:r>
            <a:r>
              <a:rPr lang="en-IN" b="1" dirty="0" smtClean="0"/>
              <a:t>GPS tracking system </a:t>
            </a:r>
            <a:r>
              <a:rPr lang="en-IN" dirty="0" smtClean="0"/>
              <a:t>to the user to know about our historical places and architecture.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are running cultural product’s ads for generating </a:t>
            </a:r>
            <a:r>
              <a:rPr lang="en-IN" b="1" dirty="0" err="1" smtClean="0"/>
              <a:t>bussiness</a:t>
            </a:r>
            <a:r>
              <a:rPr lang="en-IN" b="1" dirty="0" smtClean="0"/>
              <a:t> potential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Learning </a:t>
            </a:r>
            <a:r>
              <a:rPr lang="en-IN" dirty="0" err="1" smtClean="0"/>
              <a:t>indian</a:t>
            </a:r>
            <a:r>
              <a:rPr lang="en-IN" dirty="0" smtClean="0"/>
              <a:t> language courses facility showcase our culture internationally by using </a:t>
            </a:r>
            <a:r>
              <a:rPr lang="en-IN" b="1" dirty="0" err="1" smtClean="0"/>
              <a:t>chatbot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User can understand about unique cultural </a:t>
            </a:r>
            <a:r>
              <a:rPr lang="en-IN" b="1" dirty="0" smtClean="0"/>
              <a:t>traditions</a:t>
            </a:r>
            <a:r>
              <a:rPr lang="en-IN" dirty="0" smtClean="0"/>
              <a:t> like </a:t>
            </a:r>
            <a:r>
              <a:rPr lang="en-IN" dirty="0" err="1" smtClean="0"/>
              <a:t>ramlila</a:t>
            </a:r>
            <a:r>
              <a:rPr lang="en-IN" dirty="0" smtClean="0"/>
              <a:t> , </a:t>
            </a:r>
            <a:r>
              <a:rPr lang="en-IN" dirty="0" err="1" smtClean="0"/>
              <a:t>kumbh</a:t>
            </a:r>
            <a:r>
              <a:rPr lang="en-IN" dirty="0" smtClean="0"/>
              <a:t> </a:t>
            </a:r>
            <a:r>
              <a:rPr lang="en-IN" dirty="0" err="1" smtClean="0"/>
              <a:t>mela</a:t>
            </a:r>
            <a:r>
              <a:rPr lang="en-IN" dirty="0" smtClean="0"/>
              <a:t> , </a:t>
            </a:r>
            <a:r>
              <a:rPr lang="en-IN" dirty="0" err="1" smtClean="0"/>
              <a:t>bihu</a:t>
            </a:r>
            <a:r>
              <a:rPr lang="en-IN" dirty="0" smtClean="0"/>
              <a:t> etc by using our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Culture and heritage related daily current news provides by our application </a:t>
            </a:r>
            <a:r>
              <a:rPr lang="en-IN" b="1" dirty="0" smtClean="0"/>
              <a:t>internationally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Classical dance, music, genesis stories , </a:t>
            </a:r>
            <a:r>
              <a:rPr lang="en-IN" dirty="0" err="1" smtClean="0"/>
              <a:t>indian</a:t>
            </a:r>
            <a:r>
              <a:rPr lang="en-IN" dirty="0" smtClean="0"/>
              <a:t> diverse culture  etc </a:t>
            </a:r>
            <a:r>
              <a:rPr lang="en-IN" b="1" dirty="0" smtClean="0"/>
              <a:t>entertain</a:t>
            </a:r>
            <a:r>
              <a:rPr lang="en-IN" dirty="0" smtClean="0"/>
              <a:t> user in our application.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1957" y="1739348"/>
            <a:ext cx="5844207" cy="49993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Mainly barrier is in our application </a:t>
            </a:r>
            <a:r>
              <a:rPr lang="en-IN" b="1" dirty="0" smtClean="0"/>
              <a:t>, internationally </a:t>
            </a:r>
            <a:r>
              <a:rPr lang="en-IN" dirty="0" smtClean="0"/>
              <a:t>lunching  is not possible for us we need more resources (help of govt).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Selling of cultural goods needs large amount of </a:t>
            </a:r>
            <a:r>
              <a:rPr lang="en-IN" b="1" dirty="0" smtClean="0"/>
              <a:t>sellers.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using </a:t>
            </a:r>
            <a:r>
              <a:rPr lang="en-IN" dirty="0" err="1" smtClean="0"/>
              <a:t>blockchain</a:t>
            </a:r>
            <a:r>
              <a:rPr lang="en-IN" dirty="0" smtClean="0"/>
              <a:t> we need </a:t>
            </a:r>
            <a:r>
              <a:rPr lang="en-IN" b="1" dirty="0" err="1" smtClean="0"/>
              <a:t>bitcoin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making </a:t>
            </a:r>
            <a:r>
              <a:rPr lang="en-IN" dirty="0" err="1" smtClean="0"/>
              <a:t>bitcoin</a:t>
            </a:r>
            <a:r>
              <a:rPr lang="en-IN" dirty="0" smtClean="0"/>
              <a:t> we need </a:t>
            </a:r>
            <a:r>
              <a:rPr lang="en-IN" b="1" dirty="0" smtClean="0"/>
              <a:t>sliver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Integrated system </a:t>
            </a:r>
            <a:r>
              <a:rPr lang="en-IN" dirty="0" smtClean="0"/>
              <a:t>is a hurdle for </a:t>
            </a:r>
            <a:r>
              <a:rPr lang="en-IN" dirty="0" err="1" smtClean="0"/>
              <a:t>gps</a:t>
            </a:r>
            <a:r>
              <a:rPr lang="en-IN" dirty="0" smtClean="0"/>
              <a:t> tracking system in our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making app and web both resources for users </a:t>
            </a:r>
            <a:r>
              <a:rPr lang="en-IN" b="1" dirty="0" err="1" smtClean="0"/>
              <a:t>compatability</a:t>
            </a:r>
            <a:r>
              <a:rPr lang="en-IN" b="1" dirty="0" smtClean="0"/>
              <a:t> </a:t>
            </a:r>
            <a:r>
              <a:rPr lang="en-IN" dirty="0" smtClean="0"/>
              <a:t>need more developers.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need  experienced </a:t>
            </a:r>
            <a:r>
              <a:rPr lang="en-IN" b="1" dirty="0" smtClean="0"/>
              <a:t>android </a:t>
            </a:r>
            <a:r>
              <a:rPr lang="en-IN" b="1" dirty="0" err="1" smtClean="0"/>
              <a:t>develper</a:t>
            </a:r>
            <a:r>
              <a:rPr lang="en-IN" b="1" dirty="0" smtClean="0"/>
              <a:t> </a:t>
            </a:r>
            <a:r>
              <a:rPr lang="en-IN" dirty="0" smtClean="0"/>
              <a:t>for developing app on big level internationally.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No doubt our idea helps to showcase the rich cultural heritage and traditions of </a:t>
            </a:r>
            <a:r>
              <a:rPr lang="en-IN" dirty="0" err="1" smtClean="0"/>
              <a:t>india</a:t>
            </a:r>
            <a:r>
              <a:rPr lang="en-IN" dirty="0" smtClean="0"/>
              <a:t> but we need help of govt for implement it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smtClean="0">
                <a:solidFill>
                  <a:srgbClr val="5D7C3F"/>
                </a:solidFill>
              </a:rPr>
              <a:t>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err="1" smtClean="0">
                <a:solidFill>
                  <a:srgbClr val="5D7C3F"/>
                </a:solidFill>
              </a:rPr>
              <a:t>Pravez</a:t>
            </a:r>
            <a:r>
              <a:rPr lang="en-US" sz="1200" dirty="0" smtClean="0">
                <a:solidFill>
                  <a:srgbClr val="5D7C3F"/>
                </a:solidFill>
              </a:rPr>
              <a:t> Sheikh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DSE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dirty="0" smtClean="0">
                <a:solidFill>
                  <a:srgbClr val="5D7C3F"/>
                </a:solidFill>
              </a:rPr>
              <a:t>Mohammed </a:t>
            </a:r>
            <a:r>
              <a:rPr lang="en-US" sz="1200" dirty="0" err="1" smtClean="0">
                <a:solidFill>
                  <a:srgbClr val="5D7C3F"/>
                </a:solidFill>
              </a:rPr>
              <a:t>Farhan</a:t>
            </a:r>
            <a:r>
              <a:rPr lang="en-US" sz="1200" dirty="0" smtClean="0">
                <a:solidFill>
                  <a:srgbClr val="5D7C3F"/>
                </a:solidFill>
              </a:rPr>
              <a:t> Khan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err="1" smtClean="0">
                <a:solidFill>
                  <a:srgbClr val="5D7C3F"/>
                </a:solidFill>
              </a:rPr>
              <a:t>Khushboo</a:t>
            </a:r>
            <a:r>
              <a:rPr lang="en-US" sz="1200" dirty="0" smtClean="0">
                <a:solidFill>
                  <a:srgbClr val="5D7C3F"/>
                </a:solidFill>
              </a:rPr>
              <a:t> </a:t>
            </a:r>
            <a:r>
              <a:rPr lang="en-US" sz="1200" dirty="0" err="1" smtClean="0">
                <a:solidFill>
                  <a:srgbClr val="5D7C3F"/>
                </a:solidFill>
              </a:rPr>
              <a:t>Chawla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smtClean="0">
                <a:solidFill>
                  <a:srgbClr val="5D7C3F"/>
                </a:solidFill>
              </a:rPr>
              <a:t>Harsh </a:t>
            </a:r>
            <a:r>
              <a:rPr lang="en-US" sz="1200" dirty="0" err="1" smtClean="0">
                <a:solidFill>
                  <a:srgbClr val="5D7C3F"/>
                </a:solidFill>
              </a:rPr>
              <a:t>Rathore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dirty="0" err="1" smtClean="0">
                <a:solidFill>
                  <a:srgbClr val="5D7C3F"/>
                </a:solidFill>
              </a:rPr>
              <a:t>Divyansh</a:t>
            </a:r>
            <a:r>
              <a:rPr lang="en-US" sz="1200" dirty="0" smtClean="0">
                <a:solidFill>
                  <a:srgbClr val="5D7C3F"/>
                </a:solidFill>
              </a:rPr>
              <a:t> </a:t>
            </a:r>
            <a:r>
              <a:rPr lang="en-US" sz="1200" dirty="0" err="1" smtClean="0">
                <a:solidFill>
                  <a:srgbClr val="5D7C3F"/>
                </a:solidFill>
              </a:rPr>
              <a:t>Soni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</a:t>
            </a:r>
            <a:r>
              <a:rPr lang="en-US" sz="1200" b="1" dirty="0" smtClean="0">
                <a:solidFill>
                  <a:srgbClr val="804160"/>
                </a:solidFill>
              </a:rPr>
              <a:t>: </a:t>
            </a:r>
            <a:r>
              <a:rPr lang="en-US" sz="1200" b="1" dirty="0" err="1" smtClean="0">
                <a:solidFill>
                  <a:srgbClr val="804160"/>
                </a:solidFill>
              </a:rPr>
              <a:t>Vaishali</a:t>
            </a:r>
            <a:r>
              <a:rPr lang="en-US" sz="1200" b="1" dirty="0" smtClean="0">
                <a:solidFill>
                  <a:srgbClr val="804160"/>
                </a:solidFill>
              </a:rPr>
              <a:t> Sharma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 -            Academic		                       Expertise: Data science 		                    Domain Experience (in years):  4 Years   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2 </a:t>
            </a:r>
            <a:r>
              <a:rPr lang="en-US" sz="1200" b="1" dirty="0" smtClean="0">
                <a:solidFill>
                  <a:srgbClr val="804160"/>
                </a:solidFill>
              </a:rPr>
              <a:t>Name: </a:t>
            </a:r>
            <a:r>
              <a:rPr lang="en-US" sz="1200" b="1" dirty="0" err="1" smtClean="0">
                <a:solidFill>
                  <a:srgbClr val="804160"/>
                </a:solidFill>
              </a:rPr>
              <a:t>Devansh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toklani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Category-         </a:t>
            </a:r>
            <a:r>
              <a:rPr lang="en-US" sz="1200" dirty="0"/>
              <a:t> </a:t>
            </a:r>
            <a:r>
              <a:rPr lang="en-US" sz="1200" dirty="0" smtClean="0"/>
              <a:t>   Academic</a:t>
            </a:r>
            <a:r>
              <a:rPr lang="en-US" sz="1200" dirty="0"/>
              <a:t>	 	</a:t>
            </a:r>
            <a:r>
              <a:rPr lang="en-US" sz="1200" dirty="0" smtClean="0"/>
              <a:t>                      Expertise: Python and ml</a:t>
            </a:r>
            <a:r>
              <a:rPr lang="en-US" sz="1200" dirty="0"/>
              <a:t>		</a:t>
            </a:r>
            <a:r>
              <a:rPr lang="en-US" sz="1200" dirty="0" smtClean="0"/>
              <a:t>                    Domain </a:t>
            </a:r>
            <a:r>
              <a:rPr lang="en-US" sz="1200" dirty="0"/>
              <a:t>Experience (in years):  </a:t>
            </a:r>
            <a:r>
              <a:rPr lang="en-US" sz="1200" dirty="0" smtClean="0"/>
              <a:t>3 Years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433</Words>
  <Application>Microsoft Office PowerPoint</Application>
  <PresentationFormat>Custom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Libre Franklin</vt:lpstr>
      <vt:lpstr>Wingdings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khushi chandravanshi</cp:lastModifiedBy>
  <cp:revision>79</cp:revision>
  <dcterms:created xsi:type="dcterms:W3CDTF">2022-02-11T07:14:46Z</dcterms:created>
  <dcterms:modified xsi:type="dcterms:W3CDTF">2023-09-28T09:48:45Z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