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98F6-EBB0-42CE-8E81-6236DCB9E1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A612-F31A-4F34-AE0F-37A91DC8FA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314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KHUSHI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CHANDRAVANSHI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khushi chandravanshi</dc:creator>
  <cp:lastModifiedBy>khushi chandravanshi</cp:lastModifiedBy>
  <cp:revision>1</cp:revision>
  <dcterms:created xsi:type="dcterms:W3CDTF">2023-09-25T06:08:35Z</dcterms:created>
  <dcterms:modified xsi:type="dcterms:W3CDTF">2023-09-25T06:15:24Z</dcterms:modified>
</cp:coreProperties>
</file>