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wmf" ContentType="image/x-wmf"/>
  <Override PartName="/ppt/media/image2.png" ContentType="image/png"/>
  <Override PartName="/ppt/media/image3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88825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0" name="Straight Connector 1"/>
          <p:cNvCxnSpPr/>
          <p:nvPr/>
        </p:nvCxnSpPr>
        <p:spPr>
          <a:xfrm>
            <a:off x="469440" y="457200"/>
            <a:ext cx="720" cy="686520"/>
          </a:xfrm>
          <a:prstGeom prst="straightConnector1">
            <a:avLst/>
          </a:prstGeom>
          <a:ln w="63500">
            <a:solidFill>
              <a:srgbClr val="81509b"/>
            </a:solidFill>
            <a:round/>
          </a:ln>
        </p:spPr>
      </p:cxnSp>
      <p:cxnSp>
        <p:nvCxnSpPr>
          <p:cNvPr id="1" name="Straight Connector 4"/>
          <p:cNvCxnSpPr/>
          <p:nvPr/>
        </p:nvCxnSpPr>
        <p:spPr>
          <a:xfrm>
            <a:off x="469440" y="6124320"/>
            <a:ext cx="720" cy="496080"/>
          </a:xfrm>
          <a:prstGeom prst="straightConnector1">
            <a:avLst/>
          </a:prstGeom>
          <a:ln w="63500">
            <a:solidFill>
              <a:srgbClr val="81509b"/>
            </a:solidFill>
            <a:round/>
          </a:ln>
        </p:spPr>
      </p:cxnSp>
      <p:pic>
        <p:nvPicPr>
          <p:cNvPr id="2" name="Picture 19" descr=""/>
          <p:cNvPicPr/>
          <p:nvPr/>
        </p:nvPicPr>
        <p:blipFill>
          <a:blip r:embed="rId2"/>
          <a:stretch/>
        </p:blipFill>
        <p:spPr>
          <a:xfrm>
            <a:off x="693000" y="6124680"/>
            <a:ext cx="1603080" cy="483120"/>
          </a:xfrm>
          <a:prstGeom prst="rect">
            <a:avLst/>
          </a:prstGeom>
          <a:ln w="0">
            <a:noFill/>
          </a:ln>
        </p:spPr>
      </p:pic>
      <p:sp>
        <p:nvSpPr>
          <p:cNvPr id="3" name="Prostokąt 6"/>
          <p:cNvSpPr/>
          <p:nvPr/>
        </p:nvSpPr>
        <p:spPr>
          <a:xfrm>
            <a:off x="11715840" y="0"/>
            <a:ext cx="472320" cy="6857280"/>
          </a:xfrm>
          <a:prstGeom prst="rect">
            <a:avLst/>
          </a:prstGeom>
          <a:solidFill>
            <a:srgbClr val="8c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l-PL" sz="16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pic>
        <p:nvPicPr>
          <p:cNvPr id="4" name="Obraz 9" descr=""/>
          <p:cNvPicPr/>
          <p:nvPr/>
        </p:nvPicPr>
        <p:blipFill>
          <a:blip r:embed="rId3"/>
          <a:stretch/>
        </p:blipFill>
        <p:spPr>
          <a:xfrm>
            <a:off x="11797560" y="200520"/>
            <a:ext cx="341640" cy="376560"/>
          </a:xfrm>
          <a:prstGeom prst="rect">
            <a:avLst/>
          </a:prstGeom>
          <a:ln w="0">
            <a:noFill/>
          </a:ln>
        </p:spPr>
      </p:pic>
      <p:sp>
        <p:nvSpPr>
          <p:cNvPr id="5" name="Rectangle 22"/>
          <p:cNvSpPr/>
          <p:nvPr/>
        </p:nvSpPr>
        <p:spPr>
          <a:xfrm>
            <a:off x="11401200" y="6354360"/>
            <a:ext cx="1199160" cy="37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fld id="{F309B78C-F211-4730-8426-A0DBC066B6F9}" type="slidenum">
              <a:rPr b="1" lang="pl-PL" sz="1870" spc="-1" strike="noStrike">
                <a:solidFill>
                  <a:srgbClr val="f2f2f5"/>
                </a:solidFill>
                <a:latin typeface="Calibri"/>
                <a:ea typeface="DejaVu Sans"/>
              </a:rPr>
              <a:t>&lt;number&gt;</a:t>
            </a:fld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3"/>
          <p:cNvSpPr/>
          <p:nvPr/>
        </p:nvSpPr>
        <p:spPr>
          <a:xfrm>
            <a:off x="5700240" y="1465920"/>
            <a:ext cx="273204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8c5aa5"/>
                </a:solidFill>
                <a:latin typeface="Calibri"/>
                <a:ea typeface="Open Sans"/>
              </a:rPr>
              <a:t>Professional Experience 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TextBox 8"/>
          <p:cNvSpPr/>
          <p:nvPr/>
        </p:nvSpPr>
        <p:spPr>
          <a:xfrm>
            <a:off x="476640" y="1800000"/>
            <a:ext cx="4429080" cy="382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a091b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a091b"/>
                </a:solidFill>
                <a:latin typeface="Calibri"/>
                <a:ea typeface="Open Sans"/>
              </a:rPr>
              <a:t>C#,.Net Core,Asp.net,.net Core MVC,Web API, Entity framework, Angular, MS SQL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a091b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a091b"/>
                </a:solidFill>
                <a:latin typeface="Calibri"/>
                <a:ea typeface="Open Sans"/>
              </a:rPr>
              <a:t>Visual Studio and Versioning tools like SVN, GIT, and TFS. 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a091b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a091b"/>
                </a:solidFill>
                <a:latin typeface="Calibri"/>
                <a:ea typeface="Open Sans"/>
              </a:rPr>
              <a:t>Data Modelling, User Stories, Wireframing.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a091b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a091b"/>
                </a:solidFill>
                <a:latin typeface="Calibri"/>
                <a:ea typeface="Open Sans"/>
              </a:rPr>
              <a:t>Involved in Requirement Gathering, Handled a Change Request and worked on user stories.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a091b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a091b"/>
                </a:solidFill>
                <a:latin typeface="Calibri"/>
                <a:ea typeface="Open Sans"/>
              </a:rPr>
              <a:t>SQL profiler, Stored procedures.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a091b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a091b"/>
                </a:solidFill>
                <a:latin typeface="Calibri"/>
                <a:ea typeface="Open Sans"/>
              </a:rPr>
              <a:t>Draw.io, Figma, Sequencediagram.org​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TextBox 5"/>
          <p:cNvSpPr/>
          <p:nvPr/>
        </p:nvSpPr>
        <p:spPr>
          <a:xfrm>
            <a:off x="5796000" y="1806120"/>
            <a:ext cx="5217120" cy="432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1700" spc="-1" strike="noStrike">
                <a:solidFill>
                  <a:srgbClr val="0a091b"/>
                </a:solidFill>
                <a:latin typeface="Calibri"/>
                <a:ea typeface="Open Sans"/>
              </a:rPr>
              <a:t>4+ years of professional experience in Software Analysis, Design and Development for web-based applications using .net technologies. 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a091b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a091b"/>
                </a:solidFill>
                <a:latin typeface="Calibri"/>
                <a:ea typeface="Open Sans"/>
              </a:rPr>
              <a:t>Gained experience in Designing data model, Hands-on in  Web API in different layers, server-side validations, MVC and Had an experience in Angular.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a091b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a091b"/>
                </a:solidFill>
                <a:latin typeface="Calibri"/>
                <a:ea typeface="Open Sans"/>
              </a:rPr>
              <a:t>Gained some knowledge on CQRS pattern, Repositry Pattern and Dependency Injection.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a091b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a091b"/>
                </a:solidFill>
                <a:latin typeface="Calibri"/>
                <a:ea typeface="Open Sans"/>
              </a:rPr>
              <a:t>Solid understanding of software development life cycle processes including requirements gathering, analysis and design, development tools and technologies, release and version control.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a091b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a091b"/>
                </a:solidFill>
                <a:latin typeface="Calibri"/>
                <a:ea typeface="Open Sans"/>
              </a:rPr>
              <a:t>Also worked with Entity Framework Core 6 and performed unit-testing with Xunit &amp; Moq framework.​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TextBox 9"/>
          <p:cNvSpPr/>
          <p:nvPr/>
        </p:nvSpPr>
        <p:spPr>
          <a:xfrm>
            <a:off x="478080" y="1466280"/>
            <a:ext cx="353052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8c5aa5"/>
                </a:solidFill>
                <a:latin typeface="Calibri"/>
                <a:ea typeface="Open Sans"/>
              </a:rPr>
              <a:t>Technical and Functional Skills 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arallelogram 10"/>
          <p:cNvSpPr/>
          <p:nvPr/>
        </p:nvSpPr>
        <p:spPr>
          <a:xfrm flipH="1">
            <a:off x="5357520" y="1842480"/>
            <a:ext cx="45000" cy="3973680"/>
          </a:xfrm>
          <a:prstGeom prst="parallelogram">
            <a:avLst>
              <a:gd name="adj" fmla="val 689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2700" spc="-1" strike="noStrike">
              <a:solidFill>
                <a:srgbClr val="f2f2f5"/>
              </a:solidFill>
              <a:latin typeface="Calibri"/>
              <a:ea typeface="DejaVu Sans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22080" y="543960"/>
            <a:ext cx="10642320" cy="50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000" spc="-1" strike="noStrike">
                <a:solidFill>
                  <a:schemeClr val="accent1"/>
                </a:solidFill>
                <a:latin typeface="Calibri"/>
                <a:ea typeface="Open Sans"/>
              </a:rPr>
              <a:t>Khushboo Chaurasiya| </a:t>
            </a:r>
            <a:r>
              <a:rPr b="1" lang="en-US" sz="3000" spc="-1" strike="noStrike">
                <a:solidFill>
                  <a:srgbClr val="0070c0"/>
                </a:solidFill>
                <a:latin typeface="Calibri"/>
                <a:ea typeface="Open Sans"/>
              </a:rPr>
              <a:t>Sr. Software Engineer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" name="Picture 4" descr=""/>
          <p:cNvPicPr/>
          <p:nvPr/>
        </p:nvPicPr>
        <p:blipFill>
          <a:blip r:embed="rId1"/>
          <a:stretch/>
        </p:blipFill>
        <p:spPr>
          <a:xfrm>
            <a:off x="9397800" y="129960"/>
            <a:ext cx="1605600" cy="144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1_Office Theme">
  <a:themeElements>
    <a:clrScheme name="Aspire">
      <a:dk1>
        <a:srgbClr val="0a091b"/>
      </a:dk1>
      <a:lt1>
        <a:srgbClr val="f2f2f5"/>
      </a:lt1>
      <a:dk2>
        <a:srgbClr val="858591"/>
      </a:dk2>
      <a:lt2>
        <a:srgbClr val="ffffff"/>
      </a:lt2>
      <a:accent1>
        <a:srgbClr val="795396"/>
      </a:accent1>
      <a:accent2>
        <a:srgbClr val="f7ce45"/>
      </a:accent2>
      <a:accent3>
        <a:srgbClr val="75b5a6"/>
      </a:accent3>
      <a:accent4>
        <a:srgbClr val="ffa329"/>
      </a:accent4>
      <a:accent5>
        <a:srgbClr val="4c7eb6"/>
      </a:accent5>
      <a:accent6>
        <a:srgbClr val="00b050"/>
      </a:accent6>
      <a:hlink>
        <a:srgbClr val="6f57d0"/>
      </a:hlink>
      <a:folHlink>
        <a:srgbClr val="b74ec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Application>LibreOffice/7.4.3.2$Windows_X86_64 LibreOffice_project/1048a8393ae2eeec98dff31b5c133c5f1d08b890</Application>
  <AppVersion>15.0000</AppVersion>
  <Words>141</Words>
  <Paragraphs>15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2013-09-12T13:05:00Z</dcterms:created>
  <dc:creator>Julian</dc:creator>
  <dc:description/>
  <dc:language>en-IN</dc:language>
  <cp:lastModifiedBy/>
  <dcterms:modified xsi:type="dcterms:W3CDTF">2023-06-19T14:32:22Z</dcterms:modified>
  <cp:revision>242</cp:revision>
  <dc:subject/>
  <dc:title>Karma PowerPoint 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3697CA8A952C4D6AAE88D7679F9E3E51</vt:lpwstr>
  </property>
  <property fmtid="{D5CDD505-2E9C-101B-9397-08002B2CF9AE}" pid="3" name="KSOProductBuildVer">
    <vt:lpwstr>1033-11.2.0.11341</vt:lpwstr>
  </property>
  <property fmtid="{D5CDD505-2E9C-101B-9397-08002B2CF9AE}" pid="4" name="PresentationFormat">
    <vt:lpwstr>Custom</vt:lpwstr>
  </property>
  <property fmtid="{D5CDD505-2E9C-101B-9397-08002B2CF9AE}" pid="5" name="Slides">
    <vt:i4>1</vt:i4>
  </property>
</Properties>
</file>