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296" r:id="rId6"/>
    <p:sldId id="306" r:id="rId7"/>
    <p:sldId id="259" r:id="rId8"/>
    <p:sldId id="312" r:id="rId9"/>
    <p:sldId id="319" r:id="rId10"/>
    <p:sldId id="318" r:id="rId11"/>
    <p:sldId id="320"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4/8/2023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BANKING APPLICATION</a:t>
            </a:r>
          </a:p>
        </p:txBody>
      </p:sp>
      <p:sp>
        <p:nvSpPr>
          <p:cNvPr id="5" name="Subtitle 4">
            <a:extLst>
              <a:ext uri="{FF2B5EF4-FFF2-40B4-BE49-F238E27FC236}">
                <a16:creationId xmlns:a16="http://schemas.microsoft.com/office/drawing/2014/main" id="{BAFF47ED-509D-AA53-8180-E0B06E85F5FD}"/>
              </a:ext>
            </a:extLst>
          </p:cNvPr>
          <p:cNvSpPr>
            <a:spLocks noGrp="1"/>
          </p:cNvSpPr>
          <p:nvPr>
            <p:ph type="subTitle" idx="1"/>
          </p:nvPr>
        </p:nvSpPr>
        <p:spPr>
          <a:xfrm>
            <a:off x="4504944" y="4584192"/>
            <a:ext cx="2999232" cy="438912"/>
          </a:xfrm>
        </p:spPr>
        <p:txBody>
          <a:bodyPr/>
          <a:lstStyle/>
          <a:p>
            <a:r>
              <a:rPr lang="en-IN" dirty="0"/>
              <a:t>J011, J013, J014</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62560" y="-1493520"/>
            <a:ext cx="6888480" cy="9550400"/>
          </a:xfrm>
        </p:spPr>
        <p:txBody>
          <a:bodyPr>
            <a:normAutofit/>
          </a:bodyPr>
          <a:lstStyle/>
          <a:p>
            <a:r>
              <a:rPr lang="en-US" sz="8800" dirty="0"/>
              <a:t>MAD</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044592" y="291106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1680" y="2987250"/>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PROBLEM STATEMENT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SCREENSHOT</a:t>
            </a:r>
          </a:p>
          <a:p>
            <a:r>
              <a:rPr lang="en-US" dirty="0">
                <a:solidFill>
                  <a:schemeClr val="accent3"/>
                </a:solidFill>
                <a:latin typeface="Gill Sans Nova Light" panose="020B0302020104020203" pitchFamily="34" charset="0"/>
                <a:cs typeface="Calibri"/>
              </a:rPr>
              <a:t>BLOCK DIAGRAM</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83809"/>
            <a:ext cx="7744968" cy="2697480"/>
          </a:xfrm>
        </p:spPr>
        <p:txBody>
          <a:bodyPr>
            <a:normAutofit fontScale="92500"/>
          </a:bodyPr>
          <a:lstStyle/>
          <a:p>
            <a:r>
              <a:rPr lang="en-US" b="0" i="0" dirty="0">
                <a:solidFill>
                  <a:schemeClr val="tx1"/>
                </a:solidFill>
                <a:effectLst/>
                <a:latin typeface="Söhne"/>
              </a:rPr>
              <a:t>The problem statement for a banking app that only shows transaction and history is to provide a user-friendly and secure platform that allows customers to view their transaction history in a clear and concise manner. The app should allow users to view their </a:t>
            </a:r>
            <a:r>
              <a:rPr lang="en-US" b="0" i="0">
                <a:solidFill>
                  <a:schemeClr val="tx1"/>
                </a:solidFill>
                <a:effectLst/>
                <a:latin typeface="Söhne"/>
              </a:rPr>
              <a:t>past transactions. </a:t>
            </a:r>
            <a:r>
              <a:rPr lang="en-US" b="0" i="0" dirty="0">
                <a:solidFill>
                  <a:schemeClr val="tx1"/>
                </a:solidFill>
                <a:effectLst/>
                <a:latin typeface="Söhne"/>
              </a:rPr>
              <a:t>The app should have a simple and intuitive interface that allows users to navigate easily, and should be accessible on multiple platforms such as desktop and mobile devices. The app should also ensure that user data is secure and protected, with robust authentication and encryption measures in place to prevent unauthorized access to user accounts and information.</a:t>
            </a:r>
            <a:endParaRPr lang="en-US" dirty="0">
              <a:solidFill>
                <a:schemeClr val="tx1"/>
              </a:solidFill>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SCREENSHOTS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912401" y="2522997"/>
            <a:ext cx="10515600" cy="1325880"/>
          </a:xfrm>
        </p:spPr>
        <p:txBody>
          <a:bodyPr/>
          <a:lstStyle/>
          <a:p>
            <a:r>
              <a:rPr lang="en-US" dirty="0"/>
              <a:t>APP INTERFACE </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6" name="Content Placeholder 5">
            <a:extLst>
              <a:ext uri="{FF2B5EF4-FFF2-40B4-BE49-F238E27FC236}">
                <a16:creationId xmlns:a16="http://schemas.microsoft.com/office/drawing/2014/main" id="{F2C970F5-06D8-C818-94C9-106A86ED6329}"/>
              </a:ext>
            </a:extLst>
          </p:cNvPr>
          <p:cNvPicPr>
            <a:picLocks noGrp="1" noChangeAspect="1"/>
          </p:cNvPicPr>
          <p:nvPr>
            <p:ph idx="1"/>
          </p:nvPr>
        </p:nvPicPr>
        <p:blipFill rotWithShape="1">
          <a:blip r:embed="rId2"/>
          <a:srcRect l="38603" t="11327" r="38220" b="5204"/>
          <a:stretch/>
        </p:blipFill>
        <p:spPr>
          <a:xfrm>
            <a:off x="587829" y="289249"/>
            <a:ext cx="3144415" cy="6067101"/>
          </a:xfrm>
        </p:spPr>
      </p:pic>
      <p:pic>
        <p:nvPicPr>
          <p:cNvPr id="9" name="Picture 8">
            <a:extLst>
              <a:ext uri="{FF2B5EF4-FFF2-40B4-BE49-F238E27FC236}">
                <a16:creationId xmlns:a16="http://schemas.microsoft.com/office/drawing/2014/main" id="{CDBC9024-8589-3DC8-23FB-779A8719B170}"/>
              </a:ext>
            </a:extLst>
          </p:cNvPr>
          <p:cNvPicPr>
            <a:picLocks noChangeAspect="1"/>
          </p:cNvPicPr>
          <p:nvPr/>
        </p:nvPicPr>
        <p:blipFill>
          <a:blip r:embed="rId3"/>
          <a:stretch>
            <a:fillRect/>
          </a:stretch>
        </p:blipFill>
        <p:spPr>
          <a:xfrm>
            <a:off x="8757448" y="202341"/>
            <a:ext cx="2962688" cy="6154009"/>
          </a:xfrm>
          <a:prstGeom prst="rect">
            <a:avLst/>
          </a:prstGeom>
        </p:spPr>
      </p:pic>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10C6-8D04-32C1-E64A-A29B1D0DFA11}"/>
              </a:ext>
            </a:extLst>
          </p:cNvPr>
          <p:cNvSpPr>
            <a:spLocks noGrp="1"/>
          </p:cNvSpPr>
          <p:nvPr>
            <p:ph type="title"/>
          </p:nvPr>
        </p:nvSpPr>
        <p:spPr>
          <a:xfrm>
            <a:off x="838200" y="442750"/>
            <a:ext cx="10515600" cy="1325880"/>
          </a:xfrm>
        </p:spPr>
        <p:txBody>
          <a:bodyPr/>
          <a:lstStyle/>
          <a:p>
            <a:r>
              <a:rPr lang="en-IN" dirty="0"/>
              <a:t>TRANSACTIONS</a:t>
            </a:r>
          </a:p>
        </p:txBody>
      </p:sp>
      <p:pic>
        <p:nvPicPr>
          <p:cNvPr id="7" name="Content Placeholder 6">
            <a:extLst>
              <a:ext uri="{FF2B5EF4-FFF2-40B4-BE49-F238E27FC236}">
                <a16:creationId xmlns:a16="http://schemas.microsoft.com/office/drawing/2014/main" id="{244ADA11-3368-AAFE-1AF3-F36F632D4E79}"/>
              </a:ext>
            </a:extLst>
          </p:cNvPr>
          <p:cNvPicPr>
            <a:picLocks noGrp="1" noChangeAspect="1"/>
          </p:cNvPicPr>
          <p:nvPr>
            <p:ph idx="1"/>
          </p:nvPr>
        </p:nvPicPr>
        <p:blipFill>
          <a:blip r:embed="rId2"/>
          <a:stretch>
            <a:fillRect/>
          </a:stretch>
        </p:blipFill>
        <p:spPr>
          <a:xfrm>
            <a:off x="838200" y="380998"/>
            <a:ext cx="2828731" cy="5711891"/>
          </a:xfrm>
        </p:spPr>
      </p:pic>
      <p:sp>
        <p:nvSpPr>
          <p:cNvPr id="4" name="Footer Placeholder 3">
            <a:extLst>
              <a:ext uri="{FF2B5EF4-FFF2-40B4-BE49-F238E27FC236}">
                <a16:creationId xmlns:a16="http://schemas.microsoft.com/office/drawing/2014/main" id="{1ED80CE9-3D38-0BA1-A248-18A3C3D997B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C442F5C-6343-1454-D0E1-3A0D72E5B093}"/>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9" name="Picture 8">
            <a:extLst>
              <a:ext uri="{FF2B5EF4-FFF2-40B4-BE49-F238E27FC236}">
                <a16:creationId xmlns:a16="http://schemas.microsoft.com/office/drawing/2014/main" id="{B2132FDA-4798-F9FE-B49A-CAEB5DA7CAD1}"/>
              </a:ext>
            </a:extLst>
          </p:cNvPr>
          <p:cNvPicPr>
            <a:picLocks noChangeAspect="1"/>
          </p:cNvPicPr>
          <p:nvPr/>
        </p:nvPicPr>
        <p:blipFill>
          <a:blip r:embed="rId3"/>
          <a:stretch>
            <a:fillRect/>
          </a:stretch>
        </p:blipFill>
        <p:spPr>
          <a:xfrm>
            <a:off x="8286349" y="380998"/>
            <a:ext cx="2953162" cy="5851851"/>
          </a:xfrm>
          <a:prstGeom prst="rect">
            <a:avLst/>
          </a:prstGeom>
        </p:spPr>
      </p:pic>
      <p:sp>
        <p:nvSpPr>
          <p:cNvPr id="10" name="TextBox 9">
            <a:extLst>
              <a:ext uri="{FF2B5EF4-FFF2-40B4-BE49-F238E27FC236}">
                <a16:creationId xmlns:a16="http://schemas.microsoft.com/office/drawing/2014/main" id="{B70E9435-58E4-2B7D-C6A8-05BC57465D7A}"/>
              </a:ext>
            </a:extLst>
          </p:cNvPr>
          <p:cNvSpPr txBox="1"/>
          <p:nvPr/>
        </p:nvSpPr>
        <p:spPr>
          <a:xfrm>
            <a:off x="4002833" y="4133461"/>
            <a:ext cx="3816220" cy="769441"/>
          </a:xfrm>
          <a:prstGeom prst="rect">
            <a:avLst/>
          </a:prstGeom>
          <a:noFill/>
        </p:spPr>
        <p:txBody>
          <a:bodyPr wrap="square" rtlCol="0">
            <a:spAutoFit/>
          </a:bodyPr>
          <a:lstStyle/>
          <a:p>
            <a:r>
              <a:rPr lang="en-IN" sz="4400" dirty="0">
                <a:latin typeface="+mj-lt"/>
              </a:rPr>
              <a:t>        Customers</a:t>
            </a:r>
            <a:r>
              <a:rPr lang="en-IN" dirty="0"/>
              <a:t> </a:t>
            </a:r>
          </a:p>
        </p:txBody>
      </p:sp>
      <p:cxnSp>
        <p:nvCxnSpPr>
          <p:cNvPr id="12" name="Connector: Elbow 11">
            <a:extLst>
              <a:ext uri="{FF2B5EF4-FFF2-40B4-BE49-F238E27FC236}">
                <a16:creationId xmlns:a16="http://schemas.microsoft.com/office/drawing/2014/main" id="{D744B231-26CE-A38B-176B-4488010257FC}"/>
              </a:ext>
            </a:extLst>
          </p:cNvPr>
          <p:cNvCxnSpPr/>
          <p:nvPr/>
        </p:nvCxnSpPr>
        <p:spPr>
          <a:xfrm rot="10800000" flipV="1">
            <a:off x="3909527" y="1418253"/>
            <a:ext cx="1343608" cy="998376"/>
          </a:xfrm>
          <a:prstGeom prst="bentConnector3">
            <a:avLst>
              <a:gd name="adj1" fmla="val -694"/>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26F64871-C530-1B08-5904-5078EA63EA15}"/>
              </a:ext>
            </a:extLst>
          </p:cNvPr>
          <p:cNvCxnSpPr>
            <a:cxnSpLocks/>
          </p:cNvCxnSpPr>
          <p:nvPr/>
        </p:nvCxnSpPr>
        <p:spPr>
          <a:xfrm flipV="1">
            <a:off x="6186196" y="3347597"/>
            <a:ext cx="1418253" cy="785864"/>
          </a:xfrm>
          <a:prstGeom prst="bentConnector3">
            <a:avLst>
              <a:gd name="adj1" fmla="val -658"/>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45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10EF-F0E5-629E-C492-887F5BFE797B}"/>
              </a:ext>
            </a:extLst>
          </p:cNvPr>
          <p:cNvSpPr>
            <a:spLocks noGrp="1"/>
          </p:cNvSpPr>
          <p:nvPr>
            <p:ph type="title"/>
          </p:nvPr>
        </p:nvSpPr>
        <p:spPr>
          <a:xfrm>
            <a:off x="897418" y="2200469"/>
            <a:ext cx="10515600" cy="1325880"/>
          </a:xfrm>
        </p:spPr>
        <p:txBody>
          <a:bodyPr/>
          <a:lstStyle/>
          <a:p>
            <a:r>
              <a:rPr lang="en-IN" dirty="0"/>
              <a:t>Account details</a:t>
            </a:r>
          </a:p>
        </p:txBody>
      </p:sp>
      <p:pic>
        <p:nvPicPr>
          <p:cNvPr id="7" name="Content Placeholder 6">
            <a:extLst>
              <a:ext uri="{FF2B5EF4-FFF2-40B4-BE49-F238E27FC236}">
                <a16:creationId xmlns:a16="http://schemas.microsoft.com/office/drawing/2014/main" id="{225BE483-C7A8-4638-EAD3-13719E2016C4}"/>
              </a:ext>
            </a:extLst>
          </p:cNvPr>
          <p:cNvPicPr>
            <a:picLocks noGrp="1" noChangeAspect="1"/>
          </p:cNvPicPr>
          <p:nvPr>
            <p:ph idx="1"/>
          </p:nvPr>
        </p:nvPicPr>
        <p:blipFill>
          <a:blip r:embed="rId2"/>
          <a:stretch>
            <a:fillRect/>
          </a:stretch>
        </p:blipFill>
        <p:spPr>
          <a:xfrm>
            <a:off x="838200" y="380998"/>
            <a:ext cx="2884714" cy="5975352"/>
          </a:xfrm>
        </p:spPr>
      </p:pic>
      <p:sp>
        <p:nvSpPr>
          <p:cNvPr id="4" name="Footer Placeholder 3">
            <a:extLst>
              <a:ext uri="{FF2B5EF4-FFF2-40B4-BE49-F238E27FC236}">
                <a16:creationId xmlns:a16="http://schemas.microsoft.com/office/drawing/2014/main" id="{710534C8-1B2E-0DA2-B244-D36770BEB7C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EBD61B1-95BC-CE45-91F7-60E1849D3A10}"/>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9" name="Picture 8">
            <a:extLst>
              <a:ext uri="{FF2B5EF4-FFF2-40B4-BE49-F238E27FC236}">
                <a16:creationId xmlns:a16="http://schemas.microsoft.com/office/drawing/2014/main" id="{60142448-AA8D-C636-F9A4-43442AB19916}"/>
              </a:ext>
            </a:extLst>
          </p:cNvPr>
          <p:cNvPicPr>
            <a:picLocks noChangeAspect="1"/>
          </p:cNvPicPr>
          <p:nvPr/>
        </p:nvPicPr>
        <p:blipFill>
          <a:blip r:embed="rId3"/>
          <a:stretch>
            <a:fillRect/>
          </a:stretch>
        </p:blipFill>
        <p:spPr>
          <a:xfrm>
            <a:off x="8587522" y="326183"/>
            <a:ext cx="3067478" cy="6030167"/>
          </a:xfrm>
          <a:prstGeom prst="rect">
            <a:avLst/>
          </a:prstGeom>
        </p:spPr>
      </p:pic>
    </p:spTree>
    <p:extLst>
      <p:ext uri="{BB962C8B-B14F-4D97-AF65-F5344CB8AC3E}">
        <p14:creationId xmlns:p14="http://schemas.microsoft.com/office/powerpoint/2010/main" val="191799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E9A-2851-CF1C-C8A5-5DE2DBD46805}"/>
              </a:ext>
            </a:extLst>
          </p:cNvPr>
          <p:cNvSpPr>
            <a:spLocks noGrp="1"/>
          </p:cNvSpPr>
          <p:nvPr>
            <p:ph type="title"/>
          </p:nvPr>
        </p:nvSpPr>
        <p:spPr/>
        <p:txBody>
          <a:bodyPr/>
          <a:lstStyle/>
          <a:p>
            <a:r>
              <a:rPr lang="en-IN" dirty="0"/>
              <a:t>WORKFLOW</a:t>
            </a:r>
          </a:p>
        </p:txBody>
      </p:sp>
      <p:pic>
        <p:nvPicPr>
          <p:cNvPr id="7" name="Content Placeholder 6">
            <a:extLst>
              <a:ext uri="{FF2B5EF4-FFF2-40B4-BE49-F238E27FC236}">
                <a16:creationId xmlns:a16="http://schemas.microsoft.com/office/drawing/2014/main" id="{2FA22AE5-D391-784B-AC28-E0065F0E49C0}"/>
              </a:ext>
            </a:extLst>
          </p:cNvPr>
          <p:cNvPicPr>
            <a:picLocks noGrp="1" noChangeAspect="1"/>
          </p:cNvPicPr>
          <p:nvPr>
            <p:ph idx="1"/>
          </p:nvPr>
        </p:nvPicPr>
        <p:blipFill>
          <a:blip r:embed="rId2"/>
          <a:stretch>
            <a:fillRect/>
          </a:stretch>
        </p:blipFill>
        <p:spPr>
          <a:xfrm>
            <a:off x="2917200" y="1600200"/>
            <a:ext cx="6357600" cy="4572000"/>
          </a:xfrm>
        </p:spPr>
      </p:pic>
      <p:sp>
        <p:nvSpPr>
          <p:cNvPr id="4" name="Footer Placeholder 3">
            <a:extLst>
              <a:ext uri="{FF2B5EF4-FFF2-40B4-BE49-F238E27FC236}">
                <a16:creationId xmlns:a16="http://schemas.microsoft.com/office/drawing/2014/main" id="{F9ACA2B6-0CB8-68FD-617E-0AFC1323663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7F6FF39-E8D3-E129-6981-12EA3FC2679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8163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SAVALI CHAVAN</a:t>
            </a:r>
          </a:p>
          <a:p>
            <a:r>
              <a:rPr lang="en-US" dirty="0"/>
              <a:t>KHUSHI DAGA</a:t>
            </a:r>
          </a:p>
          <a:p>
            <a:r>
              <a:rPr lang="en-US"/>
              <a:t>SHUBHANKAR DAM</a:t>
            </a:r>
            <a:endParaRPr lang="en-US" dirty="0"/>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CA8BB829C7A42B2F13D1EEEDCE24A" ma:contentTypeVersion="14" ma:contentTypeDescription="Create a new document." ma:contentTypeScope="" ma:versionID="851028b3f1c370cc52a7a7bd091eb85b">
  <xsd:schema xmlns:xsd="http://www.w3.org/2001/XMLSchema" xmlns:xs="http://www.w3.org/2001/XMLSchema" xmlns:p="http://schemas.microsoft.com/office/2006/metadata/properties" xmlns:ns2="d0d77eca-fb09-4c91-a0cf-c85fba2eb381" xmlns:ns3="2639db57-25c1-4f65-bd5b-b8808369bb33" targetNamespace="http://schemas.microsoft.com/office/2006/metadata/properties" ma:root="true" ma:fieldsID="00ff01066b4fd603f09a129c4eb4baa0" ns2:_="" ns3:_="">
    <xsd:import namespace="d0d77eca-fb09-4c91-a0cf-c85fba2eb381"/>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77eca-fb09-4c91-a0cf-c85fba2eb3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0d558b7-2cad-4287-82ed-fc298a3ee981}"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d0d77eca-fb09-4c91-a0cf-c85fba2eb38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13041B7-6311-4653-93ED-B760DDEFC3D6}"/>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{D951F21F-A959-43B9-B5C8-0BDBB6CC1F55}tf56410444_win32</Template>
  <TotalTime>100</TotalTime>
  <Words>160</Words>
  <Application>Microsoft Office PowerPoint</Application>
  <PresentationFormat>Widescreen</PresentationFormat>
  <Paragraphs>32</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Baskerville</vt:lpstr>
      <vt:lpstr>Baskerville Old Face</vt:lpstr>
      <vt:lpstr>Calibri</vt:lpstr>
      <vt:lpstr>Gill Sans Light</vt:lpstr>
      <vt:lpstr>Gill Sans Nova</vt:lpstr>
      <vt:lpstr>Gill Sans Nova Light</vt:lpstr>
      <vt:lpstr>Söhne</vt:lpstr>
      <vt:lpstr>Office Theme</vt:lpstr>
      <vt:lpstr>BANKING APPLICATION</vt:lpstr>
      <vt:lpstr>PowerPoint Presentation</vt:lpstr>
      <vt:lpstr>PROBLEM STATEMENT</vt:lpstr>
      <vt:lpstr>SCREENSHOTS</vt:lpstr>
      <vt:lpstr>APP INTERFACE </vt:lpstr>
      <vt:lpstr>TRANSACTIONS</vt:lpstr>
      <vt:lpstr>Account details</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APPLICATION</dc:title>
  <dc:creator>savali chavan</dc:creator>
  <cp:lastModifiedBy>PIYUSH</cp:lastModifiedBy>
  <cp:revision>3</cp:revision>
  <dcterms:created xsi:type="dcterms:W3CDTF">2023-04-07T15:16:56Z</dcterms:created>
  <dcterms:modified xsi:type="dcterms:W3CDTF">2023-04-08T04:40:45Z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0x010100C01CA8BB829C7A42B2F13D1EEEDCE24A</vt:lpwstr>
  </property>
</Properties>
</file>