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96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KhushiGK/IBM-Capstone-Project/blob/main/Dashboards/Project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98936"/>
            <a:ext cx="5181600" cy="19627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3962016"/>
            <a:ext cx="5181600" cy="231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Khushi Goosari</a:t>
            </a:r>
          </a:p>
          <a:p>
            <a:pPr marL="0" indent="0">
              <a:buNone/>
            </a:pPr>
            <a:r>
              <a:rPr lang="en-US" dirty="0"/>
              <a:t>13-08-2024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interest in Microsoft SQL Server and SQLite.</a:t>
            </a:r>
          </a:p>
          <a:p>
            <a:r>
              <a:rPr lang="en-US" dirty="0"/>
              <a:t>Increasing interest in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and SQLite losing ground in the market. </a:t>
            </a:r>
          </a:p>
          <a:p>
            <a:r>
              <a:rPr lang="en-US" dirty="0"/>
              <a:t>PostgreSQL and MongoDB 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hlinkClick r:id="rId2"/>
              </a:rPr>
              <a:t>IBM-Capstone-Project/Dashboards/Project Dashboard.pdf at main · </a:t>
            </a:r>
            <a:r>
              <a:rPr lang="en-IN" sz="2200" dirty="0" err="1">
                <a:hlinkClick r:id="rId2"/>
              </a:rPr>
              <a:t>KhushiGK</a:t>
            </a:r>
            <a:r>
              <a:rPr lang="en-IN" sz="2200" dirty="0">
                <a:hlinkClick r:id="rId2"/>
              </a:rPr>
              <a:t>/IBM-Capstone-Project (github.com)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C94874-2B57-0908-69F1-152E559E6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96" y="1690688"/>
            <a:ext cx="7640008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91BA9-362A-2410-7045-2B269F39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71" y="1690688"/>
            <a:ext cx="7453058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3463D-5794-7E9B-3ABC-4D754D11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82" y="1690688"/>
            <a:ext cx="7532236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Women places in global IT areas </a:t>
            </a:r>
          </a:p>
          <a:p>
            <a:r>
              <a:rPr lang="en-US" dirty="0"/>
              <a:t>Why the SQL servers are remained the most interest in the future? </a:t>
            </a:r>
          </a:p>
          <a:p>
            <a:r>
              <a:rPr lang="en-US" dirty="0"/>
              <a:t>What is the key value of HTML/CSS to be still required?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widely used and TypeScript getting popular. </a:t>
            </a:r>
          </a:p>
          <a:p>
            <a:r>
              <a:rPr lang="en-US" dirty="0"/>
              <a:t>Over 90% young male developers. </a:t>
            </a:r>
          </a:p>
          <a:p>
            <a:r>
              <a:rPr lang="en-US" dirty="0"/>
              <a:t>Developers mostly located in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TypeScript web frames gaining followers. </a:t>
            </a:r>
          </a:p>
          <a:p>
            <a:r>
              <a:rPr lang="en-US" dirty="0"/>
              <a:t>Global polarization of developers location and gender. </a:t>
            </a:r>
          </a:p>
          <a:p>
            <a:r>
              <a:rPr lang="en-US" dirty="0"/>
              <a:t>Young developers without postgrad studies on its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Developers are people with very marked characteristics. </a:t>
            </a:r>
          </a:p>
          <a:p>
            <a:r>
              <a:rPr lang="en-US" dirty="0"/>
              <a:t>A good idea of popularity trends of different tools, platforms and languages can be obtained. </a:t>
            </a:r>
          </a:p>
          <a:p>
            <a:r>
              <a:rPr lang="en-US" dirty="0"/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134671-3288-1B17-3041-4BBEE4C05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2447" y="1990846"/>
            <a:ext cx="6438233" cy="3461497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F02A6-EFDD-50F7-D423-97368D2C0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9737" y="1708614"/>
            <a:ext cx="7932526" cy="4321796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C48D97-4E0E-6547-56CB-BEFAC39BC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5913" y="1708614"/>
            <a:ext cx="7720174" cy="4333371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274233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</a:t>
            </a:r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 the results previously exposed.</a:t>
            </a:r>
          </a:p>
          <a:p>
            <a:r>
              <a:rPr lang="en-US" sz="2200" dirty="0"/>
              <a:t>Final conclusions of the carried out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people who code around the world.</a:t>
            </a:r>
          </a:p>
          <a:p>
            <a:r>
              <a:rPr lang="en-US" sz="2200" dirty="0"/>
              <a:t>Results don’t represent everyone in the developer community evenly.</a:t>
            </a:r>
          </a:p>
          <a:p>
            <a:r>
              <a:rPr lang="en-US" sz="2200" dirty="0"/>
              <a:t>Nearly 90,000 developers</a:t>
            </a:r>
          </a:p>
          <a:p>
            <a:r>
              <a:rPr lang="en-US" sz="2200" dirty="0"/>
              <a:t>Trends to predict where the developers are going</a:t>
            </a:r>
            <a:endParaRPr lang="en-US" sz="1800" dirty="0"/>
          </a:p>
          <a:p>
            <a:r>
              <a:rPr lang="en-US" sz="2200" dirty="0"/>
              <a:t>Characterization of developers around the globe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</a:p>
          <a:p>
            <a:r>
              <a:rPr lang="en-US" sz="2200" dirty="0"/>
              <a:t>Presenting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44266"/>
            <a:ext cx="10172754" cy="1484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collected data is first pre processed and cleaned.</a:t>
            </a:r>
          </a:p>
          <a:p>
            <a:r>
              <a:rPr lang="en-US" sz="2200" dirty="0"/>
              <a:t>Used Visualization to Analyze the data find preset the findings.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F8D23-C316-8FD8-BA64-345EB19F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3" y="2506661"/>
            <a:ext cx="5020885" cy="293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0D1DB-0F80-05AB-53F7-8FF47E276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447" y="2506660"/>
            <a:ext cx="5030435" cy="28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seems to keep as leading language.</a:t>
            </a:r>
          </a:p>
          <a:p>
            <a:r>
              <a:rPr lang="en-US" dirty="0"/>
              <a:t>Python fastest-growing</a:t>
            </a:r>
          </a:p>
          <a:p>
            <a:r>
              <a:rPr lang="en-US" dirty="0"/>
              <a:t>Great interest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developers migration from JavaScript to TypeScript.</a:t>
            </a:r>
          </a:p>
          <a:p>
            <a:r>
              <a:rPr lang="en-US" dirty="0"/>
              <a:t>More people are interested in Python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33422-F214-A921-7E9D-49D27377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506661"/>
            <a:ext cx="4815288" cy="2910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CBAC6-D96A-0434-8D1F-E572E8C9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47" y="2506660"/>
            <a:ext cx="5360590" cy="29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417</Words>
  <Application>Microsoft Office PowerPoint</Application>
  <PresentationFormat>Widescreen</PresentationFormat>
  <Paragraphs>96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Khushi Goosari</cp:lastModifiedBy>
  <cp:revision>22</cp:revision>
  <dcterms:created xsi:type="dcterms:W3CDTF">2020-10-28T18:29:43Z</dcterms:created>
  <dcterms:modified xsi:type="dcterms:W3CDTF">2024-08-13T15:28:40Z</dcterms:modified>
</cp:coreProperties>
</file>