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ableauTutorial_1718042549848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0A46528-D651-4B65-895F-CFC4A68C508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Tableau Tutorial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EF510AF-46F6-4C5F-B841-1D5FB6CBC99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6/10/2024 6:03:58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728B1688-992D-48AC-B3ED-D28A539791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5" y="742950"/>
            <a:ext cx="1172845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BDA94670-C968-4CCC-8BCC-631D7FDEFD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50" y="742950"/>
            <a:ext cx="89281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1A1ECA83-58F1-4188-9AFA-8606D3DF70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675" y="742950"/>
            <a:ext cx="672465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5" name="slide5">
            <a:extLst>
              <a:ext uri="{FF2B5EF4-FFF2-40B4-BE49-F238E27FC236}">
                <a16:creationId xmlns:a16="http://schemas.microsoft.com/office/drawing/2014/main" id="{B909B48A-0CA7-4F14-8CB0-510147ED26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914400"/>
            <a:ext cx="11938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6" name="slide6">
            <a:extLst>
              <a:ext uri="{FF2B5EF4-FFF2-40B4-BE49-F238E27FC236}">
                <a16:creationId xmlns:a16="http://schemas.microsoft.com/office/drawing/2014/main" id="{70CDACD7-B41C-4DEB-98FF-998AECF57F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42950"/>
            <a:ext cx="117348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2024-06-10T18:03:58Z</dcterms:created>
  <dcterms:modified xsi:type="dcterms:W3CDTF">2024-06-10T18:03:58Z</dcterms:modified>
</cp:coreProperties>
</file>