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47" autoAdjust="0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C442A0-B8FD-445D-A9D4-88DA13384CF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10DB73C-C678-4E90-9EF1-FAD713EA5C61}">
      <dgm:prSet/>
      <dgm:spPr/>
      <dgm:t>
        <a:bodyPr/>
        <a:lstStyle/>
        <a:p>
          <a:r>
            <a:rPr lang="en-US" dirty="0"/>
            <a:t>• Input: 10 traffic images (640x640)</a:t>
          </a:r>
        </a:p>
      </dgm:t>
    </dgm:pt>
    <dgm:pt modelId="{0F9CC3EC-7ED4-4132-B0E8-CA9EAAEC2668}" type="parTrans" cxnId="{BC47637A-5FBD-47B6-9BD3-FB75D19883BD}">
      <dgm:prSet/>
      <dgm:spPr/>
      <dgm:t>
        <a:bodyPr/>
        <a:lstStyle/>
        <a:p>
          <a:endParaRPr lang="en-US"/>
        </a:p>
      </dgm:t>
    </dgm:pt>
    <dgm:pt modelId="{049E3F7D-7A09-45B8-B522-6375EC56C3B1}" type="sibTrans" cxnId="{BC47637A-5FBD-47B6-9BD3-FB75D19883BD}">
      <dgm:prSet/>
      <dgm:spPr/>
      <dgm:t>
        <a:bodyPr/>
        <a:lstStyle/>
        <a:p>
          <a:endParaRPr lang="en-US"/>
        </a:p>
      </dgm:t>
    </dgm:pt>
    <dgm:pt modelId="{11748D7A-2ED0-4BD5-A758-0CCEDE4D1B83}">
      <dgm:prSet/>
      <dgm:spPr/>
      <dgm:t>
        <a:bodyPr/>
        <a:lstStyle/>
        <a:p>
          <a:r>
            <a:rPr lang="en-US"/>
            <a:t>• Pretrained on COCO dataset</a:t>
          </a:r>
        </a:p>
      </dgm:t>
    </dgm:pt>
    <dgm:pt modelId="{7CF78DAD-D343-4955-946B-7C31B5BF5CA4}" type="parTrans" cxnId="{CDA06929-F9B5-44F5-AA09-C3A6FA5F8FB7}">
      <dgm:prSet/>
      <dgm:spPr/>
      <dgm:t>
        <a:bodyPr/>
        <a:lstStyle/>
        <a:p>
          <a:endParaRPr lang="en-US"/>
        </a:p>
      </dgm:t>
    </dgm:pt>
    <dgm:pt modelId="{5EA8D875-04EC-45BD-B410-A1CF5B3CAB0E}" type="sibTrans" cxnId="{CDA06929-F9B5-44F5-AA09-C3A6FA5F8FB7}">
      <dgm:prSet/>
      <dgm:spPr/>
      <dgm:t>
        <a:bodyPr/>
        <a:lstStyle/>
        <a:p>
          <a:endParaRPr lang="en-US"/>
        </a:p>
      </dgm:t>
    </dgm:pt>
    <dgm:pt modelId="{1DD57EEA-ED35-4E1F-89E3-4FAE021947C5}">
      <dgm:prSet/>
      <dgm:spPr/>
      <dgm:t>
        <a:bodyPr/>
        <a:lstStyle/>
        <a:p>
          <a:r>
            <a:rPr lang="en-US"/>
            <a:t>• Used classes:</a:t>
          </a:r>
        </a:p>
      </dgm:t>
    </dgm:pt>
    <dgm:pt modelId="{299C0252-9D6A-4372-A763-33AAB96B10DF}" type="parTrans" cxnId="{74E0A6CA-D387-4CA8-9B27-E08C3F0B712B}">
      <dgm:prSet/>
      <dgm:spPr/>
      <dgm:t>
        <a:bodyPr/>
        <a:lstStyle/>
        <a:p>
          <a:endParaRPr lang="en-US"/>
        </a:p>
      </dgm:t>
    </dgm:pt>
    <dgm:pt modelId="{58F84055-FCB9-4B15-AC20-ADA1B06B8827}" type="sibTrans" cxnId="{74E0A6CA-D387-4CA8-9B27-E08C3F0B712B}">
      <dgm:prSet/>
      <dgm:spPr/>
      <dgm:t>
        <a:bodyPr/>
        <a:lstStyle/>
        <a:p>
          <a:endParaRPr lang="en-US"/>
        </a:p>
      </dgm:t>
    </dgm:pt>
    <dgm:pt modelId="{548821F3-F293-43C5-A1CB-CFB453C7F9FE}">
      <dgm:prSet/>
      <dgm:spPr/>
      <dgm:t>
        <a:bodyPr/>
        <a:lstStyle/>
        <a:p>
          <a:r>
            <a:rPr lang="en-US"/>
            <a:t>- Car (ID: 2)</a:t>
          </a:r>
        </a:p>
      </dgm:t>
    </dgm:pt>
    <dgm:pt modelId="{465F60FC-0F25-4A12-868B-CAB57BE8D17E}" type="parTrans" cxnId="{2C503A2A-71E6-4695-845E-B33F963088DC}">
      <dgm:prSet/>
      <dgm:spPr/>
      <dgm:t>
        <a:bodyPr/>
        <a:lstStyle/>
        <a:p>
          <a:endParaRPr lang="en-US"/>
        </a:p>
      </dgm:t>
    </dgm:pt>
    <dgm:pt modelId="{89F54F98-2D8B-4665-90D0-FE1FBC20E3F7}" type="sibTrans" cxnId="{2C503A2A-71E6-4695-845E-B33F963088DC}">
      <dgm:prSet/>
      <dgm:spPr/>
      <dgm:t>
        <a:bodyPr/>
        <a:lstStyle/>
        <a:p>
          <a:endParaRPr lang="en-US"/>
        </a:p>
      </dgm:t>
    </dgm:pt>
    <dgm:pt modelId="{D9D0A38C-D913-422E-A7B6-AE3E9CC1EEB6}">
      <dgm:prSet/>
      <dgm:spPr/>
      <dgm:t>
        <a:bodyPr/>
        <a:lstStyle/>
        <a:p>
          <a:r>
            <a:rPr lang="en-US"/>
            <a:t>- Motorcycle (ID: 3)</a:t>
          </a:r>
        </a:p>
      </dgm:t>
    </dgm:pt>
    <dgm:pt modelId="{9906A058-0E5D-4B12-993C-F0E91691C355}" type="parTrans" cxnId="{82E4AF23-50F9-4B46-A272-11F938F08C37}">
      <dgm:prSet/>
      <dgm:spPr/>
      <dgm:t>
        <a:bodyPr/>
        <a:lstStyle/>
        <a:p>
          <a:endParaRPr lang="en-US"/>
        </a:p>
      </dgm:t>
    </dgm:pt>
    <dgm:pt modelId="{281C8571-81FE-4457-AE59-72CC77E354A4}" type="sibTrans" cxnId="{82E4AF23-50F9-4B46-A272-11F938F08C37}">
      <dgm:prSet/>
      <dgm:spPr/>
      <dgm:t>
        <a:bodyPr/>
        <a:lstStyle/>
        <a:p>
          <a:endParaRPr lang="en-US"/>
        </a:p>
      </dgm:t>
    </dgm:pt>
    <dgm:pt modelId="{AAF0AFB6-8022-40BE-9C3F-C18930180310}">
      <dgm:prSet/>
      <dgm:spPr/>
      <dgm:t>
        <a:bodyPr/>
        <a:lstStyle/>
        <a:p>
          <a:r>
            <a:rPr lang="en-US"/>
            <a:t>- Truck (ID: 7)</a:t>
          </a:r>
        </a:p>
      </dgm:t>
    </dgm:pt>
    <dgm:pt modelId="{1EEDF85F-7333-426A-AAD9-B9F31657CBEF}" type="parTrans" cxnId="{F9FD1B87-360E-4525-A45C-12BE54832071}">
      <dgm:prSet/>
      <dgm:spPr/>
      <dgm:t>
        <a:bodyPr/>
        <a:lstStyle/>
        <a:p>
          <a:endParaRPr lang="en-US"/>
        </a:p>
      </dgm:t>
    </dgm:pt>
    <dgm:pt modelId="{01B349E5-48C5-4952-AC5C-14C119CA64A1}" type="sibTrans" cxnId="{F9FD1B87-360E-4525-A45C-12BE54832071}">
      <dgm:prSet/>
      <dgm:spPr/>
      <dgm:t>
        <a:bodyPr/>
        <a:lstStyle/>
        <a:p>
          <a:endParaRPr lang="en-US"/>
        </a:p>
      </dgm:t>
    </dgm:pt>
    <dgm:pt modelId="{B960CDCE-D5F2-4530-8C02-DDBED197138A}" type="pres">
      <dgm:prSet presAssocID="{84C442A0-B8FD-445D-A9D4-88DA13384CF5}" presName="linear" presStyleCnt="0">
        <dgm:presLayoutVars>
          <dgm:animLvl val="lvl"/>
          <dgm:resizeHandles val="exact"/>
        </dgm:presLayoutVars>
      </dgm:prSet>
      <dgm:spPr/>
    </dgm:pt>
    <dgm:pt modelId="{443F7C24-AEA1-478D-9BB7-B220AFC3D65F}" type="pres">
      <dgm:prSet presAssocID="{410DB73C-C678-4E90-9EF1-FAD713EA5C6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42FC332-97F1-4D57-B6E9-F606FB58D93F}" type="pres">
      <dgm:prSet presAssocID="{049E3F7D-7A09-45B8-B522-6375EC56C3B1}" presName="spacer" presStyleCnt="0"/>
      <dgm:spPr/>
    </dgm:pt>
    <dgm:pt modelId="{46101D22-82FF-4644-BB34-D3ECCD8A20AA}" type="pres">
      <dgm:prSet presAssocID="{11748D7A-2ED0-4BD5-A758-0CCEDE4D1B8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ADD4757-6DF1-4098-A21C-02A1A24E0F48}" type="pres">
      <dgm:prSet presAssocID="{5EA8D875-04EC-45BD-B410-A1CF5B3CAB0E}" presName="spacer" presStyleCnt="0"/>
      <dgm:spPr/>
    </dgm:pt>
    <dgm:pt modelId="{D7A46DCC-F031-45EF-B6E8-5765D694FF3D}" type="pres">
      <dgm:prSet presAssocID="{1DD57EEA-ED35-4E1F-89E3-4FAE021947C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33C0935-0686-4722-A43F-44E203DEDAFD}" type="pres">
      <dgm:prSet presAssocID="{58F84055-FCB9-4B15-AC20-ADA1B06B8827}" presName="spacer" presStyleCnt="0"/>
      <dgm:spPr/>
    </dgm:pt>
    <dgm:pt modelId="{712462F2-CBFC-431C-9F36-24CA3F601D05}" type="pres">
      <dgm:prSet presAssocID="{548821F3-F293-43C5-A1CB-CFB453C7F9F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B38E3F2-6FCE-4B93-BB6F-7AF51F4B6692}" type="pres">
      <dgm:prSet presAssocID="{89F54F98-2D8B-4665-90D0-FE1FBC20E3F7}" presName="spacer" presStyleCnt="0"/>
      <dgm:spPr/>
    </dgm:pt>
    <dgm:pt modelId="{38DE3578-D637-4F60-A5BE-C1DF56F288F1}" type="pres">
      <dgm:prSet presAssocID="{D9D0A38C-D913-422E-A7B6-AE3E9CC1EEB6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9E84FF41-B107-4D85-814D-8900733879F5}" type="pres">
      <dgm:prSet presAssocID="{281C8571-81FE-4457-AE59-72CC77E354A4}" presName="spacer" presStyleCnt="0"/>
      <dgm:spPr/>
    </dgm:pt>
    <dgm:pt modelId="{94FBEA6F-A687-4C66-A428-8A2C6BF908AB}" type="pres">
      <dgm:prSet presAssocID="{AAF0AFB6-8022-40BE-9C3F-C1893018031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7B05715-7D28-4B5F-9A39-775F58C74DD2}" type="presOf" srcId="{84C442A0-B8FD-445D-A9D4-88DA13384CF5}" destId="{B960CDCE-D5F2-4530-8C02-DDBED197138A}" srcOrd="0" destOrd="0" presId="urn:microsoft.com/office/officeart/2005/8/layout/vList2"/>
    <dgm:cxn modelId="{82E4AF23-50F9-4B46-A272-11F938F08C37}" srcId="{84C442A0-B8FD-445D-A9D4-88DA13384CF5}" destId="{D9D0A38C-D913-422E-A7B6-AE3E9CC1EEB6}" srcOrd="4" destOrd="0" parTransId="{9906A058-0E5D-4B12-993C-F0E91691C355}" sibTransId="{281C8571-81FE-4457-AE59-72CC77E354A4}"/>
    <dgm:cxn modelId="{CDA06929-F9B5-44F5-AA09-C3A6FA5F8FB7}" srcId="{84C442A0-B8FD-445D-A9D4-88DA13384CF5}" destId="{11748D7A-2ED0-4BD5-A758-0CCEDE4D1B83}" srcOrd="1" destOrd="0" parTransId="{7CF78DAD-D343-4955-946B-7C31B5BF5CA4}" sibTransId="{5EA8D875-04EC-45BD-B410-A1CF5B3CAB0E}"/>
    <dgm:cxn modelId="{2C503A2A-71E6-4695-845E-B33F963088DC}" srcId="{84C442A0-B8FD-445D-A9D4-88DA13384CF5}" destId="{548821F3-F293-43C5-A1CB-CFB453C7F9FE}" srcOrd="3" destOrd="0" parTransId="{465F60FC-0F25-4A12-868B-CAB57BE8D17E}" sibTransId="{89F54F98-2D8B-4665-90D0-FE1FBC20E3F7}"/>
    <dgm:cxn modelId="{E21F192B-BB4A-4E20-8888-6EC3869B9837}" type="presOf" srcId="{548821F3-F293-43C5-A1CB-CFB453C7F9FE}" destId="{712462F2-CBFC-431C-9F36-24CA3F601D05}" srcOrd="0" destOrd="0" presId="urn:microsoft.com/office/officeart/2005/8/layout/vList2"/>
    <dgm:cxn modelId="{8D89017A-861E-44DA-A74B-33B99EEA8963}" type="presOf" srcId="{D9D0A38C-D913-422E-A7B6-AE3E9CC1EEB6}" destId="{38DE3578-D637-4F60-A5BE-C1DF56F288F1}" srcOrd="0" destOrd="0" presId="urn:microsoft.com/office/officeart/2005/8/layout/vList2"/>
    <dgm:cxn modelId="{BC47637A-5FBD-47B6-9BD3-FB75D19883BD}" srcId="{84C442A0-B8FD-445D-A9D4-88DA13384CF5}" destId="{410DB73C-C678-4E90-9EF1-FAD713EA5C61}" srcOrd="0" destOrd="0" parTransId="{0F9CC3EC-7ED4-4132-B0E8-CA9EAAEC2668}" sibTransId="{049E3F7D-7A09-45B8-B522-6375EC56C3B1}"/>
    <dgm:cxn modelId="{F9FD1B87-360E-4525-A45C-12BE54832071}" srcId="{84C442A0-B8FD-445D-A9D4-88DA13384CF5}" destId="{AAF0AFB6-8022-40BE-9C3F-C18930180310}" srcOrd="5" destOrd="0" parTransId="{1EEDF85F-7333-426A-AAD9-B9F31657CBEF}" sibTransId="{01B349E5-48C5-4952-AC5C-14C119CA64A1}"/>
    <dgm:cxn modelId="{C31087A5-D996-4152-A809-E7E16388BB46}" type="presOf" srcId="{AAF0AFB6-8022-40BE-9C3F-C18930180310}" destId="{94FBEA6F-A687-4C66-A428-8A2C6BF908AB}" srcOrd="0" destOrd="0" presId="urn:microsoft.com/office/officeart/2005/8/layout/vList2"/>
    <dgm:cxn modelId="{A146FBB1-55C2-475D-A5C7-AFAA7572409F}" type="presOf" srcId="{1DD57EEA-ED35-4E1F-89E3-4FAE021947C5}" destId="{D7A46DCC-F031-45EF-B6E8-5765D694FF3D}" srcOrd="0" destOrd="0" presId="urn:microsoft.com/office/officeart/2005/8/layout/vList2"/>
    <dgm:cxn modelId="{74E0A6CA-D387-4CA8-9B27-E08C3F0B712B}" srcId="{84C442A0-B8FD-445D-A9D4-88DA13384CF5}" destId="{1DD57EEA-ED35-4E1F-89E3-4FAE021947C5}" srcOrd="2" destOrd="0" parTransId="{299C0252-9D6A-4372-A763-33AAB96B10DF}" sibTransId="{58F84055-FCB9-4B15-AC20-ADA1B06B8827}"/>
    <dgm:cxn modelId="{8985F5EF-DECE-457D-B02F-9C333B4E982C}" type="presOf" srcId="{410DB73C-C678-4E90-9EF1-FAD713EA5C61}" destId="{443F7C24-AEA1-478D-9BB7-B220AFC3D65F}" srcOrd="0" destOrd="0" presId="urn:microsoft.com/office/officeart/2005/8/layout/vList2"/>
    <dgm:cxn modelId="{E69120F7-9E33-4611-B281-E999FE760842}" type="presOf" srcId="{11748D7A-2ED0-4BD5-A758-0CCEDE4D1B83}" destId="{46101D22-82FF-4644-BB34-D3ECCD8A20AA}" srcOrd="0" destOrd="0" presId="urn:microsoft.com/office/officeart/2005/8/layout/vList2"/>
    <dgm:cxn modelId="{41480752-10F0-47A3-9DCE-AE649648EE9A}" type="presParOf" srcId="{B960CDCE-D5F2-4530-8C02-DDBED197138A}" destId="{443F7C24-AEA1-478D-9BB7-B220AFC3D65F}" srcOrd="0" destOrd="0" presId="urn:microsoft.com/office/officeart/2005/8/layout/vList2"/>
    <dgm:cxn modelId="{D5FFD85D-E314-4DC3-A0DC-0CE524B75B27}" type="presParOf" srcId="{B960CDCE-D5F2-4530-8C02-DDBED197138A}" destId="{042FC332-97F1-4D57-B6E9-F606FB58D93F}" srcOrd="1" destOrd="0" presId="urn:microsoft.com/office/officeart/2005/8/layout/vList2"/>
    <dgm:cxn modelId="{3DF562EF-1548-4B74-88CB-72F079679B29}" type="presParOf" srcId="{B960CDCE-D5F2-4530-8C02-DDBED197138A}" destId="{46101D22-82FF-4644-BB34-D3ECCD8A20AA}" srcOrd="2" destOrd="0" presId="urn:microsoft.com/office/officeart/2005/8/layout/vList2"/>
    <dgm:cxn modelId="{9C8E879B-3588-43B0-99F2-DD7052265922}" type="presParOf" srcId="{B960CDCE-D5F2-4530-8C02-DDBED197138A}" destId="{4ADD4757-6DF1-4098-A21C-02A1A24E0F48}" srcOrd="3" destOrd="0" presId="urn:microsoft.com/office/officeart/2005/8/layout/vList2"/>
    <dgm:cxn modelId="{5726E131-8D9F-479B-93CC-F8333D5CA602}" type="presParOf" srcId="{B960CDCE-D5F2-4530-8C02-DDBED197138A}" destId="{D7A46DCC-F031-45EF-B6E8-5765D694FF3D}" srcOrd="4" destOrd="0" presId="urn:microsoft.com/office/officeart/2005/8/layout/vList2"/>
    <dgm:cxn modelId="{FAF37C98-416D-4B70-A47B-485A99F034AB}" type="presParOf" srcId="{B960CDCE-D5F2-4530-8C02-DDBED197138A}" destId="{633C0935-0686-4722-A43F-44E203DEDAFD}" srcOrd="5" destOrd="0" presId="urn:microsoft.com/office/officeart/2005/8/layout/vList2"/>
    <dgm:cxn modelId="{AE04E456-AB14-41A6-976D-C8F4CF11B5E9}" type="presParOf" srcId="{B960CDCE-D5F2-4530-8C02-DDBED197138A}" destId="{712462F2-CBFC-431C-9F36-24CA3F601D05}" srcOrd="6" destOrd="0" presId="urn:microsoft.com/office/officeart/2005/8/layout/vList2"/>
    <dgm:cxn modelId="{3D3CE091-7616-4D90-9690-769855F5D01E}" type="presParOf" srcId="{B960CDCE-D5F2-4530-8C02-DDBED197138A}" destId="{5B38E3F2-6FCE-4B93-BB6F-7AF51F4B6692}" srcOrd="7" destOrd="0" presId="urn:microsoft.com/office/officeart/2005/8/layout/vList2"/>
    <dgm:cxn modelId="{36C88A6C-0A47-4323-AB2C-330F01BD9477}" type="presParOf" srcId="{B960CDCE-D5F2-4530-8C02-DDBED197138A}" destId="{38DE3578-D637-4F60-A5BE-C1DF56F288F1}" srcOrd="8" destOrd="0" presId="urn:microsoft.com/office/officeart/2005/8/layout/vList2"/>
    <dgm:cxn modelId="{E3356DE3-6590-4570-94FD-E6442F3F06C1}" type="presParOf" srcId="{B960CDCE-D5F2-4530-8C02-DDBED197138A}" destId="{9E84FF41-B107-4D85-814D-8900733879F5}" srcOrd="9" destOrd="0" presId="urn:microsoft.com/office/officeart/2005/8/layout/vList2"/>
    <dgm:cxn modelId="{E3B74D6B-47C7-42A0-98AB-64FCE3B1246A}" type="presParOf" srcId="{B960CDCE-D5F2-4530-8C02-DDBED197138A}" destId="{94FBEA6F-A687-4C66-A428-8A2C6BF908A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44FD05-1416-4A41-98FF-D372089C12E6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24DE6D-2CE1-455D-B864-6194CA8DCC1B}">
      <dgm:prSet/>
      <dgm:spPr/>
      <dgm:t>
        <a:bodyPr/>
        <a:lstStyle/>
        <a:p>
          <a:r>
            <a:rPr lang="en-US"/>
            <a:t>• Language: Python 3.8+</a:t>
          </a:r>
        </a:p>
      </dgm:t>
    </dgm:pt>
    <dgm:pt modelId="{2A5080DB-B0CA-4ACB-8484-9DCD8DD27880}" type="parTrans" cxnId="{4ECE37C4-B77A-490E-A8B8-1B00D4E4D1DA}">
      <dgm:prSet/>
      <dgm:spPr/>
      <dgm:t>
        <a:bodyPr/>
        <a:lstStyle/>
        <a:p>
          <a:endParaRPr lang="en-US"/>
        </a:p>
      </dgm:t>
    </dgm:pt>
    <dgm:pt modelId="{B7252A38-2585-43E3-BE14-A88F2CFCE12D}" type="sibTrans" cxnId="{4ECE37C4-B77A-490E-A8B8-1B00D4E4D1DA}">
      <dgm:prSet/>
      <dgm:spPr/>
      <dgm:t>
        <a:bodyPr/>
        <a:lstStyle/>
        <a:p>
          <a:endParaRPr lang="en-US"/>
        </a:p>
      </dgm:t>
    </dgm:pt>
    <dgm:pt modelId="{C0C32C2E-957B-4F3B-B41F-748F0DDD8A5A}">
      <dgm:prSet/>
      <dgm:spPr/>
      <dgm:t>
        <a:bodyPr/>
        <a:lstStyle/>
        <a:p>
          <a:r>
            <a:rPr lang="en-US"/>
            <a:t>• Libraries: OpenCV, NumPy, Matplotlib</a:t>
          </a:r>
        </a:p>
      </dgm:t>
    </dgm:pt>
    <dgm:pt modelId="{2B5584DD-2DB1-4730-A590-348FD14C1B2B}" type="parTrans" cxnId="{5BB0C8A1-608F-4BD9-A3AC-6B685C2448F8}">
      <dgm:prSet/>
      <dgm:spPr/>
      <dgm:t>
        <a:bodyPr/>
        <a:lstStyle/>
        <a:p>
          <a:endParaRPr lang="en-US"/>
        </a:p>
      </dgm:t>
    </dgm:pt>
    <dgm:pt modelId="{C1105533-C8CF-408A-B659-B53CCA287C40}" type="sibTrans" cxnId="{5BB0C8A1-608F-4BD9-A3AC-6B685C2448F8}">
      <dgm:prSet/>
      <dgm:spPr/>
      <dgm:t>
        <a:bodyPr/>
        <a:lstStyle/>
        <a:p>
          <a:endParaRPr lang="en-US"/>
        </a:p>
      </dgm:t>
    </dgm:pt>
    <dgm:pt modelId="{29AD40FB-EFD9-4242-8D2C-414248EC41B6}">
      <dgm:prSet/>
      <dgm:spPr/>
      <dgm:t>
        <a:bodyPr/>
        <a:lstStyle/>
        <a:p>
          <a:r>
            <a:rPr lang="en-US"/>
            <a:t>• Framework: YOLOv8 (Ultralytics)</a:t>
          </a:r>
        </a:p>
      </dgm:t>
    </dgm:pt>
    <dgm:pt modelId="{9D0C9941-CFA3-42C4-AC98-7270A4F8D0E3}" type="parTrans" cxnId="{4FD0D4A0-3A68-46BF-A2F8-46A4D6984561}">
      <dgm:prSet/>
      <dgm:spPr/>
      <dgm:t>
        <a:bodyPr/>
        <a:lstStyle/>
        <a:p>
          <a:endParaRPr lang="en-US"/>
        </a:p>
      </dgm:t>
    </dgm:pt>
    <dgm:pt modelId="{9EFC7488-1A54-490B-BF88-C000EEC6693C}" type="sibTrans" cxnId="{4FD0D4A0-3A68-46BF-A2F8-46A4D6984561}">
      <dgm:prSet/>
      <dgm:spPr/>
      <dgm:t>
        <a:bodyPr/>
        <a:lstStyle/>
        <a:p>
          <a:endParaRPr lang="en-US"/>
        </a:p>
      </dgm:t>
    </dgm:pt>
    <dgm:pt modelId="{01F7F3F9-1EA0-4098-9181-758306D0E138}">
      <dgm:prSet/>
      <dgm:spPr/>
      <dgm:t>
        <a:bodyPr/>
        <a:lstStyle/>
        <a:p>
          <a:r>
            <a:rPr lang="en-US"/>
            <a:t>• Development: Jupyter Notebook</a:t>
          </a:r>
        </a:p>
      </dgm:t>
    </dgm:pt>
    <dgm:pt modelId="{C6B58667-EC7A-4198-8EDA-60884E948D27}" type="parTrans" cxnId="{4A0FB843-7C76-4A7B-AA6B-6B00382D88E5}">
      <dgm:prSet/>
      <dgm:spPr/>
      <dgm:t>
        <a:bodyPr/>
        <a:lstStyle/>
        <a:p>
          <a:endParaRPr lang="en-US"/>
        </a:p>
      </dgm:t>
    </dgm:pt>
    <dgm:pt modelId="{D53E4BA0-DED6-42D7-8818-3A1EF9735353}" type="sibTrans" cxnId="{4A0FB843-7C76-4A7B-AA6B-6B00382D88E5}">
      <dgm:prSet/>
      <dgm:spPr/>
      <dgm:t>
        <a:bodyPr/>
        <a:lstStyle/>
        <a:p>
          <a:endParaRPr lang="en-US"/>
        </a:p>
      </dgm:t>
    </dgm:pt>
    <dgm:pt modelId="{61C23E4A-B848-4C56-AF44-321EA5F098CB}" type="pres">
      <dgm:prSet presAssocID="{E044FD05-1416-4A41-98FF-D372089C12E6}" presName="vert0" presStyleCnt="0">
        <dgm:presLayoutVars>
          <dgm:dir/>
          <dgm:animOne val="branch"/>
          <dgm:animLvl val="lvl"/>
        </dgm:presLayoutVars>
      </dgm:prSet>
      <dgm:spPr/>
    </dgm:pt>
    <dgm:pt modelId="{5C4A149F-7323-4C50-BF46-9DAF57E9C3AF}" type="pres">
      <dgm:prSet presAssocID="{CE24DE6D-2CE1-455D-B864-6194CA8DCC1B}" presName="thickLine" presStyleLbl="alignNode1" presStyleIdx="0" presStyleCnt="4"/>
      <dgm:spPr/>
    </dgm:pt>
    <dgm:pt modelId="{F65052B3-32E3-448F-90B5-EEC034211898}" type="pres">
      <dgm:prSet presAssocID="{CE24DE6D-2CE1-455D-B864-6194CA8DCC1B}" presName="horz1" presStyleCnt="0"/>
      <dgm:spPr/>
    </dgm:pt>
    <dgm:pt modelId="{41B6BA6E-B1A2-4D1E-A52D-F5989A057870}" type="pres">
      <dgm:prSet presAssocID="{CE24DE6D-2CE1-455D-B864-6194CA8DCC1B}" presName="tx1" presStyleLbl="revTx" presStyleIdx="0" presStyleCnt="4"/>
      <dgm:spPr/>
    </dgm:pt>
    <dgm:pt modelId="{B4180064-D871-4957-A998-8BCF3CC27CB3}" type="pres">
      <dgm:prSet presAssocID="{CE24DE6D-2CE1-455D-B864-6194CA8DCC1B}" presName="vert1" presStyleCnt="0"/>
      <dgm:spPr/>
    </dgm:pt>
    <dgm:pt modelId="{77DDF213-44A7-4F21-A117-CE1C692CE945}" type="pres">
      <dgm:prSet presAssocID="{C0C32C2E-957B-4F3B-B41F-748F0DDD8A5A}" presName="thickLine" presStyleLbl="alignNode1" presStyleIdx="1" presStyleCnt="4"/>
      <dgm:spPr/>
    </dgm:pt>
    <dgm:pt modelId="{866CB31E-96EC-4298-8835-3809890AC680}" type="pres">
      <dgm:prSet presAssocID="{C0C32C2E-957B-4F3B-B41F-748F0DDD8A5A}" presName="horz1" presStyleCnt="0"/>
      <dgm:spPr/>
    </dgm:pt>
    <dgm:pt modelId="{8876B818-4BAE-41B9-B782-BA1AFE35F354}" type="pres">
      <dgm:prSet presAssocID="{C0C32C2E-957B-4F3B-B41F-748F0DDD8A5A}" presName="tx1" presStyleLbl="revTx" presStyleIdx="1" presStyleCnt="4"/>
      <dgm:spPr/>
    </dgm:pt>
    <dgm:pt modelId="{598D5995-9526-4530-BF48-8A52025ACF10}" type="pres">
      <dgm:prSet presAssocID="{C0C32C2E-957B-4F3B-B41F-748F0DDD8A5A}" presName="vert1" presStyleCnt="0"/>
      <dgm:spPr/>
    </dgm:pt>
    <dgm:pt modelId="{73FD26F1-C56F-42CE-B7F2-0A520D09DA35}" type="pres">
      <dgm:prSet presAssocID="{29AD40FB-EFD9-4242-8D2C-414248EC41B6}" presName="thickLine" presStyleLbl="alignNode1" presStyleIdx="2" presStyleCnt="4"/>
      <dgm:spPr/>
    </dgm:pt>
    <dgm:pt modelId="{F52F8644-2928-4C6D-BB32-BE17FAA923D5}" type="pres">
      <dgm:prSet presAssocID="{29AD40FB-EFD9-4242-8D2C-414248EC41B6}" presName="horz1" presStyleCnt="0"/>
      <dgm:spPr/>
    </dgm:pt>
    <dgm:pt modelId="{01531FB3-6A3B-4345-8C74-45C4F2229421}" type="pres">
      <dgm:prSet presAssocID="{29AD40FB-EFD9-4242-8D2C-414248EC41B6}" presName="tx1" presStyleLbl="revTx" presStyleIdx="2" presStyleCnt="4"/>
      <dgm:spPr/>
    </dgm:pt>
    <dgm:pt modelId="{5A31AE5F-ED22-4AAD-999E-4B1F7C084EEF}" type="pres">
      <dgm:prSet presAssocID="{29AD40FB-EFD9-4242-8D2C-414248EC41B6}" presName="vert1" presStyleCnt="0"/>
      <dgm:spPr/>
    </dgm:pt>
    <dgm:pt modelId="{91F3E1E7-C89B-4EC8-9CDF-A120E84E5D1C}" type="pres">
      <dgm:prSet presAssocID="{01F7F3F9-1EA0-4098-9181-758306D0E138}" presName="thickLine" presStyleLbl="alignNode1" presStyleIdx="3" presStyleCnt="4"/>
      <dgm:spPr/>
    </dgm:pt>
    <dgm:pt modelId="{01A52616-2046-4400-8204-AD035C68B580}" type="pres">
      <dgm:prSet presAssocID="{01F7F3F9-1EA0-4098-9181-758306D0E138}" presName="horz1" presStyleCnt="0"/>
      <dgm:spPr/>
    </dgm:pt>
    <dgm:pt modelId="{C61752A7-CC2B-4FEA-A9A5-B6AF41CAE8FF}" type="pres">
      <dgm:prSet presAssocID="{01F7F3F9-1EA0-4098-9181-758306D0E138}" presName="tx1" presStyleLbl="revTx" presStyleIdx="3" presStyleCnt="4"/>
      <dgm:spPr/>
    </dgm:pt>
    <dgm:pt modelId="{ACF2502B-47D1-4C90-B79E-0ADD819B7584}" type="pres">
      <dgm:prSet presAssocID="{01F7F3F9-1EA0-4098-9181-758306D0E138}" presName="vert1" presStyleCnt="0"/>
      <dgm:spPr/>
    </dgm:pt>
  </dgm:ptLst>
  <dgm:cxnLst>
    <dgm:cxn modelId="{9DE0075E-3C5B-4ADA-97B2-DBCD59573737}" type="presOf" srcId="{29AD40FB-EFD9-4242-8D2C-414248EC41B6}" destId="{01531FB3-6A3B-4345-8C74-45C4F2229421}" srcOrd="0" destOrd="0" presId="urn:microsoft.com/office/officeart/2008/layout/LinedList"/>
    <dgm:cxn modelId="{4A0FB843-7C76-4A7B-AA6B-6B00382D88E5}" srcId="{E044FD05-1416-4A41-98FF-D372089C12E6}" destId="{01F7F3F9-1EA0-4098-9181-758306D0E138}" srcOrd="3" destOrd="0" parTransId="{C6B58667-EC7A-4198-8EDA-60884E948D27}" sibTransId="{D53E4BA0-DED6-42D7-8818-3A1EF9735353}"/>
    <dgm:cxn modelId="{4966F86E-34BB-4440-9654-B5B4812AA8B1}" type="presOf" srcId="{E044FD05-1416-4A41-98FF-D372089C12E6}" destId="{61C23E4A-B848-4C56-AF44-321EA5F098CB}" srcOrd="0" destOrd="0" presId="urn:microsoft.com/office/officeart/2008/layout/LinedList"/>
    <dgm:cxn modelId="{9D55B573-162F-4489-8922-72A425696731}" type="presOf" srcId="{CE24DE6D-2CE1-455D-B864-6194CA8DCC1B}" destId="{41B6BA6E-B1A2-4D1E-A52D-F5989A057870}" srcOrd="0" destOrd="0" presId="urn:microsoft.com/office/officeart/2008/layout/LinedList"/>
    <dgm:cxn modelId="{7EF6418C-8396-46BB-927E-A13FC92FE29E}" type="presOf" srcId="{01F7F3F9-1EA0-4098-9181-758306D0E138}" destId="{C61752A7-CC2B-4FEA-A9A5-B6AF41CAE8FF}" srcOrd="0" destOrd="0" presId="urn:microsoft.com/office/officeart/2008/layout/LinedList"/>
    <dgm:cxn modelId="{4FD0D4A0-3A68-46BF-A2F8-46A4D6984561}" srcId="{E044FD05-1416-4A41-98FF-D372089C12E6}" destId="{29AD40FB-EFD9-4242-8D2C-414248EC41B6}" srcOrd="2" destOrd="0" parTransId="{9D0C9941-CFA3-42C4-AC98-7270A4F8D0E3}" sibTransId="{9EFC7488-1A54-490B-BF88-C000EEC6693C}"/>
    <dgm:cxn modelId="{5BB0C8A1-608F-4BD9-A3AC-6B685C2448F8}" srcId="{E044FD05-1416-4A41-98FF-D372089C12E6}" destId="{C0C32C2E-957B-4F3B-B41F-748F0DDD8A5A}" srcOrd="1" destOrd="0" parTransId="{2B5584DD-2DB1-4730-A590-348FD14C1B2B}" sibTransId="{C1105533-C8CF-408A-B659-B53CCA287C40}"/>
    <dgm:cxn modelId="{331EF6BA-A850-47C8-A6DF-894AF41F53BC}" type="presOf" srcId="{C0C32C2E-957B-4F3B-B41F-748F0DDD8A5A}" destId="{8876B818-4BAE-41B9-B782-BA1AFE35F354}" srcOrd="0" destOrd="0" presId="urn:microsoft.com/office/officeart/2008/layout/LinedList"/>
    <dgm:cxn modelId="{4ECE37C4-B77A-490E-A8B8-1B00D4E4D1DA}" srcId="{E044FD05-1416-4A41-98FF-D372089C12E6}" destId="{CE24DE6D-2CE1-455D-B864-6194CA8DCC1B}" srcOrd="0" destOrd="0" parTransId="{2A5080DB-B0CA-4ACB-8484-9DCD8DD27880}" sibTransId="{B7252A38-2585-43E3-BE14-A88F2CFCE12D}"/>
    <dgm:cxn modelId="{A8BDFE59-D3F7-4FB0-8A97-72B16360C526}" type="presParOf" srcId="{61C23E4A-B848-4C56-AF44-321EA5F098CB}" destId="{5C4A149F-7323-4C50-BF46-9DAF57E9C3AF}" srcOrd="0" destOrd="0" presId="urn:microsoft.com/office/officeart/2008/layout/LinedList"/>
    <dgm:cxn modelId="{B31F31C1-6D29-4F2C-92E4-830BD8B7A4D2}" type="presParOf" srcId="{61C23E4A-B848-4C56-AF44-321EA5F098CB}" destId="{F65052B3-32E3-448F-90B5-EEC034211898}" srcOrd="1" destOrd="0" presId="urn:microsoft.com/office/officeart/2008/layout/LinedList"/>
    <dgm:cxn modelId="{B8A986D8-1EF5-46A0-AE00-FE3F5131D60C}" type="presParOf" srcId="{F65052B3-32E3-448F-90B5-EEC034211898}" destId="{41B6BA6E-B1A2-4D1E-A52D-F5989A057870}" srcOrd="0" destOrd="0" presId="urn:microsoft.com/office/officeart/2008/layout/LinedList"/>
    <dgm:cxn modelId="{53085C58-6A36-410D-9E0F-D50D4CCF0AAA}" type="presParOf" srcId="{F65052B3-32E3-448F-90B5-EEC034211898}" destId="{B4180064-D871-4957-A998-8BCF3CC27CB3}" srcOrd="1" destOrd="0" presId="urn:microsoft.com/office/officeart/2008/layout/LinedList"/>
    <dgm:cxn modelId="{0EE73253-DC0B-4990-ADFA-4A5D24490BFD}" type="presParOf" srcId="{61C23E4A-B848-4C56-AF44-321EA5F098CB}" destId="{77DDF213-44A7-4F21-A117-CE1C692CE945}" srcOrd="2" destOrd="0" presId="urn:microsoft.com/office/officeart/2008/layout/LinedList"/>
    <dgm:cxn modelId="{85A9BB82-BCD1-46F0-B0C8-10AD2559A0DC}" type="presParOf" srcId="{61C23E4A-B848-4C56-AF44-321EA5F098CB}" destId="{866CB31E-96EC-4298-8835-3809890AC680}" srcOrd="3" destOrd="0" presId="urn:microsoft.com/office/officeart/2008/layout/LinedList"/>
    <dgm:cxn modelId="{7E3A2F3A-CA90-4762-BC9A-36B252D7F718}" type="presParOf" srcId="{866CB31E-96EC-4298-8835-3809890AC680}" destId="{8876B818-4BAE-41B9-B782-BA1AFE35F354}" srcOrd="0" destOrd="0" presId="urn:microsoft.com/office/officeart/2008/layout/LinedList"/>
    <dgm:cxn modelId="{B705A549-E087-49F6-B98E-655DF071BFAD}" type="presParOf" srcId="{866CB31E-96EC-4298-8835-3809890AC680}" destId="{598D5995-9526-4530-BF48-8A52025ACF10}" srcOrd="1" destOrd="0" presId="urn:microsoft.com/office/officeart/2008/layout/LinedList"/>
    <dgm:cxn modelId="{32D461FE-6B27-4550-87EB-6FDBF82B58FF}" type="presParOf" srcId="{61C23E4A-B848-4C56-AF44-321EA5F098CB}" destId="{73FD26F1-C56F-42CE-B7F2-0A520D09DA35}" srcOrd="4" destOrd="0" presId="urn:microsoft.com/office/officeart/2008/layout/LinedList"/>
    <dgm:cxn modelId="{AA3712FD-3F09-4DFC-AC1E-893E7FC1B85F}" type="presParOf" srcId="{61C23E4A-B848-4C56-AF44-321EA5F098CB}" destId="{F52F8644-2928-4C6D-BB32-BE17FAA923D5}" srcOrd="5" destOrd="0" presId="urn:microsoft.com/office/officeart/2008/layout/LinedList"/>
    <dgm:cxn modelId="{FC2DCADA-84A8-4211-932E-15D95DA4E00B}" type="presParOf" srcId="{F52F8644-2928-4C6D-BB32-BE17FAA923D5}" destId="{01531FB3-6A3B-4345-8C74-45C4F2229421}" srcOrd="0" destOrd="0" presId="urn:microsoft.com/office/officeart/2008/layout/LinedList"/>
    <dgm:cxn modelId="{3625D636-8B6A-4D62-A19D-0B5A6B048851}" type="presParOf" srcId="{F52F8644-2928-4C6D-BB32-BE17FAA923D5}" destId="{5A31AE5F-ED22-4AAD-999E-4B1F7C084EEF}" srcOrd="1" destOrd="0" presId="urn:microsoft.com/office/officeart/2008/layout/LinedList"/>
    <dgm:cxn modelId="{B7933031-6779-479C-9246-401032A15572}" type="presParOf" srcId="{61C23E4A-B848-4C56-AF44-321EA5F098CB}" destId="{91F3E1E7-C89B-4EC8-9CDF-A120E84E5D1C}" srcOrd="6" destOrd="0" presId="urn:microsoft.com/office/officeart/2008/layout/LinedList"/>
    <dgm:cxn modelId="{4ED22DA3-C721-4F39-9931-63067AA8B5A0}" type="presParOf" srcId="{61C23E4A-B848-4C56-AF44-321EA5F098CB}" destId="{01A52616-2046-4400-8204-AD035C68B580}" srcOrd="7" destOrd="0" presId="urn:microsoft.com/office/officeart/2008/layout/LinedList"/>
    <dgm:cxn modelId="{6C096A81-3B53-47B0-82E9-C63D56FF6D72}" type="presParOf" srcId="{01A52616-2046-4400-8204-AD035C68B580}" destId="{C61752A7-CC2B-4FEA-A9A5-B6AF41CAE8FF}" srcOrd="0" destOrd="0" presId="urn:microsoft.com/office/officeart/2008/layout/LinedList"/>
    <dgm:cxn modelId="{4BC56859-5A4A-45C3-9DD1-474BB5B988B9}" type="presParOf" srcId="{01A52616-2046-4400-8204-AD035C68B580}" destId="{ACF2502B-47D1-4C90-B79E-0ADD819B758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2AB55E-F7F1-4290-AA8F-9A99137DBB99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5E5BE8F-977F-4BF0-BDDD-711D471D084F}">
      <dgm:prSet/>
      <dgm:spPr/>
      <dgm:t>
        <a:bodyPr/>
        <a:lstStyle/>
        <a:p>
          <a:r>
            <a:rPr lang="en-US"/>
            <a:t>• Latest and most accurate YOLO version</a:t>
          </a:r>
        </a:p>
      </dgm:t>
    </dgm:pt>
    <dgm:pt modelId="{953C256D-EEB7-4BC9-8FFA-B4AF09317F76}" type="parTrans" cxnId="{DB57D186-13F7-42B5-9068-46051B7084CF}">
      <dgm:prSet/>
      <dgm:spPr/>
      <dgm:t>
        <a:bodyPr/>
        <a:lstStyle/>
        <a:p>
          <a:endParaRPr lang="en-US"/>
        </a:p>
      </dgm:t>
    </dgm:pt>
    <dgm:pt modelId="{A2F8EBE0-769C-4C2D-B11A-7CAA6E69056C}" type="sibTrans" cxnId="{DB57D186-13F7-42B5-9068-46051B7084CF}">
      <dgm:prSet/>
      <dgm:spPr/>
      <dgm:t>
        <a:bodyPr/>
        <a:lstStyle/>
        <a:p>
          <a:endParaRPr lang="en-US"/>
        </a:p>
      </dgm:t>
    </dgm:pt>
    <dgm:pt modelId="{63DF07A5-DA3F-4FE3-8A82-77907BE3F8B3}">
      <dgm:prSet/>
      <dgm:spPr/>
      <dgm:t>
        <a:bodyPr/>
        <a:lstStyle/>
        <a:p>
          <a:r>
            <a:rPr lang="en-US"/>
            <a:t>• Improved detection of small/occluded objects</a:t>
          </a:r>
        </a:p>
      </dgm:t>
    </dgm:pt>
    <dgm:pt modelId="{25C14F03-BC1C-415F-94CE-ED18F56ACAEF}" type="parTrans" cxnId="{1C598E56-128F-417D-9BB0-FBD460653825}">
      <dgm:prSet/>
      <dgm:spPr/>
      <dgm:t>
        <a:bodyPr/>
        <a:lstStyle/>
        <a:p>
          <a:endParaRPr lang="en-US"/>
        </a:p>
      </dgm:t>
    </dgm:pt>
    <dgm:pt modelId="{9119CF0D-2A6C-4FF8-90F9-6992B81A8929}" type="sibTrans" cxnId="{1C598E56-128F-417D-9BB0-FBD460653825}">
      <dgm:prSet/>
      <dgm:spPr/>
      <dgm:t>
        <a:bodyPr/>
        <a:lstStyle/>
        <a:p>
          <a:endParaRPr lang="en-US"/>
        </a:p>
      </dgm:t>
    </dgm:pt>
    <dgm:pt modelId="{FB2069F1-A24A-4166-8000-C700DC45B0F6}">
      <dgm:prSet/>
      <dgm:spPr/>
      <dgm:t>
        <a:bodyPr/>
        <a:lstStyle/>
        <a:p>
          <a:r>
            <a:rPr lang="en-US"/>
            <a:t>• Fast and lightweight</a:t>
          </a:r>
        </a:p>
      </dgm:t>
    </dgm:pt>
    <dgm:pt modelId="{1E52DE1C-CAFC-4168-B587-2F6E9B630447}" type="parTrans" cxnId="{BAF8563B-D37A-4C1D-9F38-1F4CD22101DF}">
      <dgm:prSet/>
      <dgm:spPr/>
      <dgm:t>
        <a:bodyPr/>
        <a:lstStyle/>
        <a:p>
          <a:endParaRPr lang="en-US"/>
        </a:p>
      </dgm:t>
    </dgm:pt>
    <dgm:pt modelId="{B942E1F9-0282-42EB-A518-A738DE16B26F}" type="sibTrans" cxnId="{BAF8563B-D37A-4C1D-9F38-1F4CD22101DF}">
      <dgm:prSet/>
      <dgm:spPr/>
      <dgm:t>
        <a:bodyPr/>
        <a:lstStyle/>
        <a:p>
          <a:endParaRPr lang="en-US"/>
        </a:p>
      </dgm:t>
    </dgm:pt>
    <dgm:pt modelId="{00EDB9DE-D9B6-4FCB-972E-08E7A2832B8A}">
      <dgm:prSet/>
      <dgm:spPr/>
      <dgm:t>
        <a:bodyPr/>
        <a:lstStyle/>
        <a:p>
          <a:r>
            <a:rPr lang="en-US"/>
            <a:t>• Easy to integrate with Python</a:t>
          </a:r>
        </a:p>
      </dgm:t>
    </dgm:pt>
    <dgm:pt modelId="{E2ED8472-8F04-4BAE-8E23-77007690002D}" type="parTrans" cxnId="{79502F72-5420-4570-BF4D-57F97D5985A1}">
      <dgm:prSet/>
      <dgm:spPr/>
      <dgm:t>
        <a:bodyPr/>
        <a:lstStyle/>
        <a:p>
          <a:endParaRPr lang="en-US"/>
        </a:p>
      </dgm:t>
    </dgm:pt>
    <dgm:pt modelId="{0DF16F35-BEAF-4EAC-88CE-C761392CAAC6}" type="sibTrans" cxnId="{79502F72-5420-4570-BF4D-57F97D5985A1}">
      <dgm:prSet/>
      <dgm:spPr/>
      <dgm:t>
        <a:bodyPr/>
        <a:lstStyle/>
        <a:p>
          <a:endParaRPr lang="en-US"/>
        </a:p>
      </dgm:t>
    </dgm:pt>
    <dgm:pt modelId="{4FFF1AB0-C54F-475E-8CAB-4DAA9899B856}" type="pres">
      <dgm:prSet presAssocID="{D72AB55E-F7F1-4290-AA8F-9A99137DBB99}" presName="diagram" presStyleCnt="0">
        <dgm:presLayoutVars>
          <dgm:dir/>
          <dgm:resizeHandles val="exact"/>
        </dgm:presLayoutVars>
      </dgm:prSet>
      <dgm:spPr/>
    </dgm:pt>
    <dgm:pt modelId="{7157008D-4330-4497-806A-72EC9CCB2002}" type="pres">
      <dgm:prSet presAssocID="{B5E5BE8F-977F-4BF0-BDDD-711D471D084F}" presName="node" presStyleLbl="node1" presStyleIdx="0" presStyleCnt="4">
        <dgm:presLayoutVars>
          <dgm:bulletEnabled val="1"/>
        </dgm:presLayoutVars>
      </dgm:prSet>
      <dgm:spPr/>
    </dgm:pt>
    <dgm:pt modelId="{D2051179-03BB-4686-A400-651F4BCCFC72}" type="pres">
      <dgm:prSet presAssocID="{A2F8EBE0-769C-4C2D-B11A-7CAA6E69056C}" presName="sibTrans" presStyleCnt="0"/>
      <dgm:spPr/>
    </dgm:pt>
    <dgm:pt modelId="{FEC2CBA0-45AC-4AD9-BE11-7917C27FE475}" type="pres">
      <dgm:prSet presAssocID="{63DF07A5-DA3F-4FE3-8A82-77907BE3F8B3}" presName="node" presStyleLbl="node1" presStyleIdx="1" presStyleCnt="4">
        <dgm:presLayoutVars>
          <dgm:bulletEnabled val="1"/>
        </dgm:presLayoutVars>
      </dgm:prSet>
      <dgm:spPr/>
    </dgm:pt>
    <dgm:pt modelId="{E0684AC7-5378-4377-A826-A66AB8ED458C}" type="pres">
      <dgm:prSet presAssocID="{9119CF0D-2A6C-4FF8-90F9-6992B81A8929}" presName="sibTrans" presStyleCnt="0"/>
      <dgm:spPr/>
    </dgm:pt>
    <dgm:pt modelId="{35ADE5AE-11B8-416B-BE17-952D2D5FED2C}" type="pres">
      <dgm:prSet presAssocID="{FB2069F1-A24A-4166-8000-C700DC45B0F6}" presName="node" presStyleLbl="node1" presStyleIdx="2" presStyleCnt="4">
        <dgm:presLayoutVars>
          <dgm:bulletEnabled val="1"/>
        </dgm:presLayoutVars>
      </dgm:prSet>
      <dgm:spPr/>
    </dgm:pt>
    <dgm:pt modelId="{4895BF52-820B-426F-9CF9-4E6780E4C040}" type="pres">
      <dgm:prSet presAssocID="{B942E1F9-0282-42EB-A518-A738DE16B26F}" presName="sibTrans" presStyleCnt="0"/>
      <dgm:spPr/>
    </dgm:pt>
    <dgm:pt modelId="{41736B21-A06E-4066-A501-1C75D9E5CFCA}" type="pres">
      <dgm:prSet presAssocID="{00EDB9DE-D9B6-4FCB-972E-08E7A2832B8A}" presName="node" presStyleLbl="node1" presStyleIdx="3" presStyleCnt="4">
        <dgm:presLayoutVars>
          <dgm:bulletEnabled val="1"/>
        </dgm:presLayoutVars>
      </dgm:prSet>
      <dgm:spPr/>
    </dgm:pt>
  </dgm:ptLst>
  <dgm:cxnLst>
    <dgm:cxn modelId="{C9831312-49A7-40ED-90FB-C9B3A2565B84}" type="presOf" srcId="{D72AB55E-F7F1-4290-AA8F-9A99137DBB99}" destId="{4FFF1AB0-C54F-475E-8CAB-4DAA9899B856}" srcOrd="0" destOrd="0" presId="urn:microsoft.com/office/officeart/2005/8/layout/default"/>
    <dgm:cxn modelId="{BAF8563B-D37A-4C1D-9F38-1F4CD22101DF}" srcId="{D72AB55E-F7F1-4290-AA8F-9A99137DBB99}" destId="{FB2069F1-A24A-4166-8000-C700DC45B0F6}" srcOrd="2" destOrd="0" parTransId="{1E52DE1C-CAFC-4168-B587-2F6E9B630447}" sibTransId="{B942E1F9-0282-42EB-A518-A738DE16B26F}"/>
    <dgm:cxn modelId="{79502F72-5420-4570-BF4D-57F97D5985A1}" srcId="{D72AB55E-F7F1-4290-AA8F-9A99137DBB99}" destId="{00EDB9DE-D9B6-4FCB-972E-08E7A2832B8A}" srcOrd="3" destOrd="0" parTransId="{E2ED8472-8F04-4BAE-8E23-77007690002D}" sibTransId="{0DF16F35-BEAF-4EAC-88CE-C761392CAAC6}"/>
    <dgm:cxn modelId="{1C598E56-128F-417D-9BB0-FBD460653825}" srcId="{D72AB55E-F7F1-4290-AA8F-9A99137DBB99}" destId="{63DF07A5-DA3F-4FE3-8A82-77907BE3F8B3}" srcOrd="1" destOrd="0" parTransId="{25C14F03-BC1C-415F-94CE-ED18F56ACAEF}" sibTransId="{9119CF0D-2A6C-4FF8-90F9-6992B81A8929}"/>
    <dgm:cxn modelId="{54C00478-FEF3-4DD9-8772-885A7D29FF63}" type="presOf" srcId="{B5E5BE8F-977F-4BF0-BDDD-711D471D084F}" destId="{7157008D-4330-4497-806A-72EC9CCB2002}" srcOrd="0" destOrd="0" presId="urn:microsoft.com/office/officeart/2005/8/layout/default"/>
    <dgm:cxn modelId="{DB57D186-13F7-42B5-9068-46051B7084CF}" srcId="{D72AB55E-F7F1-4290-AA8F-9A99137DBB99}" destId="{B5E5BE8F-977F-4BF0-BDDD-711D471D084F}" srcOrd="0" destOrd="0" parTransId="{953C256D-EEB7-4BC9-8FFA-B4AF09317F76}" sibTransId="{A2F8EBE0-769C-4C2D-B11A-7CAA6E69056C}"/>
    <dgm:cxn modelId="{DBF386AD-73F1-4978-8459-883F69204AAB}" type="presOf" srcId="{63DF07A5-DA3F-4FE3-8A82-77907BE3F8B3}" destId="{FEC2CBA0-45AC-4AD9-BE11-7917C27FE475}" srcOrd="0" destOrd="0" presId="urn:microsoft.com/office/officeart/2005/8/layout/default"/>
    <dgm:cxn modelId="{BF691DC5-3CC9-45A6-A298-4062E74C9FC6}" type="presOf" srcId="{FB2069F1-A24A-4166-8000-C700DC45B0F6}" destId="{35ADE5AE-11B8-416B-BE17-952D2D5FED2C}" srcOrd="0" destOrd="0" presId="urn:microsoft.com/office/officeart/2005/8/layout/default"/>
    <dgm:cxn modelId="{E9F986DC-5D52-4ECD-843B-91A3208E6B9C}" type="presOf" srcId="{00EDB9DE-D9B6-4FCB-972E-08E7A2832B8A}" destId="{41736B21-A06E-4066-A501-1C75D9E5CFCA}" srcOrd="0" destOrd="0" presId="urn:microsoft.com/office/officeart/2005/8/layout/default"/>
    <dgm:cxn modelId="{2C00BAD4-B4BD-45CF-BCBE-A9F5A32D0D6A}" type="presParOf" srcId="{4FFF1AB0-C54F-475E-8CAB-4DAA9899B856}" destId="{7157008D-4330-4497-806A-72EC9CCB2002}" srcOrd="0" destOrd="0" presId="urn:microsoft.com/office/officeart/2005/8/layout/default"/>
    <dgm:cxn modelId="{9AB0056D-D2B5-492E-BD57-E3202F516594}" type="presParOf" srcId="{4FFF1AB0-C54F-475E-8CAB-4DAA9899B856}" destId="{D2051179-03BB-4686-A400-651F4BCCFC72}" srcOrd="1" destOrd="0" presId="urn:microsoft.com/office/officeart/2005/8/layout/default"/>
    <dgm:cxn modelId="{A7132018-6EE8-4D7A-AE82-B5FB035DBBE1}" type="presParOf" srcId="{4FFF1AB0-C54F-475E-8CAB-4DAA9899B856}" destId="{FEC2CBA0-45AC-4AD9-BE11-7917C27FE475}" srcOrd="2" destOrd="0" presId="urn:microsoft.com/office/officeart/2005/8/layout/default"/>
    <dgm:cxn modelId="{5FFECE97-1C0B-41DD-AD5A-30FF0DF9AA7A}" type="presParOf" srcId="{4FFF1AB0-C54F-475E-8CAB-4DAA9899B856}" destId="{E0684AC7-5378-4377-A826-A66AB8ED458C}" srcOrd="3" destOrd="0" presId="urn:microsoft.com/office/officeart/2005/8/layout/default"/>
    <dgm:cxn modelId="{0E6BC69D-77F8-4CC6-BF31-7EDC41BCF64F}" type="presParOf" srcId="{4FFF1AB0-C54F-475E-8CAB-4DAA9899B856}" destId="{35ADE5AE-11B8-416B-BE17-952D2D5FED2C}" srcOrd="4" destOrd="0" presId="urn:microsoft.com/office/officeart/2005/8/layout/default"/>
    <dgm:cxn modelId="{18E9BD9C-B44F-444E-83F3-46462CE3F7F3}" type="presParOf" srcId="{4FFF1AB0-C54F-475E-8CAB-4DAA9899B856}" destId="{4895BF52-820B-426F-9CF9-4E6780E4C040}" srcOrd="5" destOrd="0" presId="urn:microsoft.com/office/officeart/2005/8/layout/default"/>
    <dgm:cxn modelId="{1056F2AD-E678-453B-A2B2-7F4FF5CE4FE6}" type="presParOf" srcId="{4FFF1AB0-C54F-475E-8CAB-4DAA9899B856}" destId="{41736B21-A06E-4066-A501-1C75D9E5CFCA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E4CEDE-DD88-4B8A-9887-35DD6FB9F638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BE96511-2EF4-4B6E-850A-6B3241B4ED54}">
      <dgm:prSet/>
      <dgm:spPr/>
      <dgm:t>
        <a:bodyPr/>
        <a:lstStyle/>
        <a:p>
          <a:r>
            <a:rPr lang="en-US"/>
            <a:t>Load</a:t>
          </a:r>
        </a:p>
      </dgm:t>
    </dgm:pt>
    <dgm:pt modelId="{050CCC98-ABBB-408B-91B1-12D168E8603D}" type="parTrans" cxnId="{22ACDD3F-4D69-4370-88E6-5E8381B39CB4}">
      <dgm:prSet/>
      <dgm:spPr/>
      <dgm:t>
        <a:bodyPr/>
        <a:lstStyle/>
        <a:p>
          <a:endParaRPr lang="en-US"/>
        </a:p>
      </dgm:t>
    </dgm:pt>
    <dgm:pt modelId="{5D87DA2B-8C22-404B-8948-133AB9222FDF}" type="sibTrans" cxnId="{22ACDD3F-4D69-4370-88E6-5E8381B39CB4}">
      <dgm:prSet/>
      <dgm:spPr/>
      <dgm:t>
        <a:bodyPr/>
        <a:lstStyle/>
        <a:p>
          <a:endParaRPr lang="en-US"/>
        </a:p>
      </dgm:t>
    </dgm:pt>
    <dgm:pt modelId="{D7990962-545F-4DE2-A8B4-CED82B9A8F94}">
      <dgm:prSet/>
      <dgm:spPr/>
      <dgm:t>
        <a:bodyPr/>
        <a:lstStyle/>
        <a:p>
          <a:r>
            <a:rPr lang="en-US"/>
            <a:t>Load image</a:t>
          </a:r>
        </a:p>
      </dgm:t>
    </dgm:pt>
    <dgm:pt modelId="{0DD7F472-059A-4BD1-A6DE-B2B229FA98ED}" type="parTrans" cxnId="{261AC974-1BBA-42C6-8F55-8F1A5A4D3CB4}">
      <dgm:prSet/>
      <dgm:spPr/>
      <dgm:t>
        <a:bodyPr/>
        <a:lstStyle/>
        <a:p>
          <a:endParaRPr lang="en-US"/>
        </a:p>
      </dgm:t>
    </dgm:pt>
    <dgm:pt modelId="{B12B1542-CDCB-410E-A3FA-9F5A9604F2CA}" type="sibTrans" cxnId="{261AC974-1BBA-42C6-8F55-8F1A5A4D3CB4}">
      <dgm:prSet/>
      <dgm:spPr/>
      <dgm:t>
        <a:bodyPr/>
        <a:lstStyle/>
        <a:p>
          <a:endParaRPr lang="en-US"/>
        </a:p>
      </dgm:t>
    </dgm:pt>
    <dgm:pt modelId="{1B2A1F81-5AB9-4C16-A913-6D0E46E8811A}">
      <dgm:prSet/>
      <dgm:spPr/>
      <dgm:t>
        <a:bodyPr/>
        <a:lstStyle/>
        <a:p>
          <a:r>
            <a:rPr lang="en-US"/>
            <a:t>Load</a:t>
          </a:r>
        </a:p>
      </dgm:t>
    </dgm:pt>
    <dgm:pt modelId="{24025D6E-D261-49C2-B6BC-6CA37B878297}" type="parTrans" cxnId="{703A7515-2189-4A67-9675-1ABA1C1D9DBC}">
      <dgm:prSet/>
      <dgm:spPr/>
      <dgm:t>
        <a:bodyPr/>
        <a:lstStyle/>
        <a:p>
          <a:endParaRPr lang="en-US"/>
        </a:p>
      </dgm:t>
    </dgm:pt>
    <dgm:pt modelId="{36737580-2E2F-47F9-B361-DBF1D69748E5}" type="sibTrans" cxnId="{703A7515-2189-4A67-9675-1ABA1C1D9DBC}">
      <dgm:prSet/>
      <dgm:spPr/>
      <dgm:t>
        <a:bodyPr/>
        <a:lstStyle/>
        <a:p>
          <a:endParaRPr lang="en-US"/>
        </a:p>
      </dgm:t>
    </dgm:pt>
    <dgm:pt modelId="{12CBA0FE-2763-426B-8187-73F03D73E52A}">
      <dgm:prSet/>
      <dgm:spPr/>
      <dgm:t>
        <a:bodyPr/>
        <a:lstStyle/>
        <a:p>
          <a:r>
            <a:rPr lang="en-US"/>
            <a:t>Load YOLOv8 model</a:t>
          </a:r>
        </a:p>
      </dgm:t>
    </dgm:pt>
    <dgm:pt modelId="{9CA17104-8EDE-4CDE-8866-F1B1F540BE0E}" type="parTrans" cxnId="{89BD8917-9665-4BBD-B362-C580336BFD24}">
      <dgm:prSet/>
      <dgm:spPr/>
      <dgm:t>
        <a:bodyPr/>
        <a:lstStyle/>
        <a:p>
          <a:endParaRPr lang="en-US"/>
        </a:p>
      </dgm:t>
    </dgm:pt>
    <dgm:pt modelId="{65D0C9AB-C1EA-4598-A897-EB2DFAC9333D}" type="sibTrans" cxnId="{89BD8917-9665-4BBD-B362-C580336BFD24}">
      <dgm:prSet/>
      <dgm:spPr/>
      <dgm:t>
        <a:bodyPr/>
        <a:lstStyle/>
        <a:p>
          <a:endParaRPr lang="en-US"/>
        </a:p>
      </dgm:t>
    </dgm:pt>
    <dgm:pt modelId="{01D78B98-2D7A-48B9-81EB-0BDC11180FF9}">
      <dgm:prSet/>
      <dgm:spPr/>
      <dgm:t>
        <a:bodyPr/>
        <a:lstStyle/>
        <a:p>
          <a:r>
            <a:rPr lang="en-US"/>
            <a:t>Run</a:t>
          </a:r>
        </a:p>
      </dgm:t>
    </dgm:pt>
    <dgm:pt modelId="{2BE06832-29A5-46FE-A961-A2C700A1454C}" type="parTrans" cxnId="{3A6FB006-D00D-427B-B074-CDD59EC5F148}">
      <dgm:prSet/>
      <dgm:spPr/>
      <dgm:t>
        <a:bodyPr/>
        <a:lstStyle/>
        <a:p>
          <a:endParaRPr lang="en-US"/>
        </a:p>
      </dgm:t>
    </dgm:pt>
    <dgm:pt modelId="{E73E5CEB-C16E-47DA-BF62-F4984F5BD1DA}" type="sibTrans" cxnId="{3A6FB006-D00D-427B-B074-CDD59EC5F148}">
      <dgm:prSet/>
      <dgm:spPr/>
      <dgm:t>
        <a:bodyPr/>
        <a:lstStyle/>
        <a:p>
          <a:endParaRPr lang="en-US"/>
        </a:p>
      </dgm:t>
    </dgm:pt>
    <dgm:pt modelId="{86551220-B0D4-49A5-A062-1D14C300DCA0}">
      <dgm:prSet/>
      <dgm:spPr/>
      <dgm:t>
        <a:bodyPr/>
        <a:lstStyle/>
        <a:p>
          <a:r>
            <a:rPr lang="en-US"/>
            <a:t>Run inference</a:t>
          </a:r>
        </a:p>
      </dgm:t>
    </dgm:pt>
    <dgm:pt modelId="{0389EBBB-9DFA-45CF-A39C-20CC8716E743}" type="parTrans" cxnId="{9E81D0B5-95DD-4705-BE74-12016A9593AA}">
      <dgm:prSet/>
      <dgm:spPr/>
      <dgm:t>
        <a:bodyPr/>
        <a:lstStyle/>
        <a:p>
          <a:endParaRPr lang="en-US"/>
        </a:p>
      </dgm:t>
    </dgm:pt>
    <dgm:pt modelId="{84377899-6933-4151-B91B-260957E75D3F}" type="sibTrans" cxnId="{9E81D0B5-95DD-4705-BE74-12016A9593AA}">
      <dgm:prSet/>
      <dgm:spPr/>
      <dgm:t>
        <a:bodyPr/>
        <a:lstStyle/>
        <a:p>
          <a:endParaRPr lang="en-US"/>
        </a:p>
      </dgm:t>
    </dgm:pt>
    <dgm:pt modelId="{DC4DC737-DE43-4570-B866-06C9C57063A2}">
      <dgm:prSet/>
      <dgm:spPr/>
      <dgm:t>
        <a:bodyPr/>
        <a:lstStyle/>
        <a:p>
          <a:r>
            <a:rPr lang="en-US"/>
            <a:t>Filter</a:t>
          </a:r>
        </a:p>
      </dgm:t>
    </dgm:pt>
    <dgm:pt modelId="{A5CC7B35-03CA-4125-ADFC-3F20B76D812C}" type="parTrans" cxnId="{B3F7B2BD-A394-46E1-89FA-E20439D164EF}">
      <dgm:prSet/>
      <dgm:spPr/>
      <dgm:t>
        <a:bodyPr/>
        <a:lstStyle/>
        <a:p>
          <a:endParaRPr lang="en-US"/>
        </a:p>
      </dgm:t>
    </dgm:pt>
    <dgm:pt modelId="{0F0F208C-65B3-412B-92A0-37FB8451A2A0}" type="sibTrans" cxnId="{B3F7B2BD-A394-46E1-89FA-E20439D164EF}">
      <dgm:prSet/>
      <dgm:spPr/>
      <dgm:t>
        <a:bodyPr/>
        <a:lstStyle/>
        <a:p>
          <a:endParaRPr lang="en-US"/>
        </a:p>
      </dgm:t>
    </dgm:pt>
    <dgm:pt modelId="{61798408-3536-4491-81D7-0CD7C9887578}">
      <dgm:prSet/>
      <dgm:spPr/>
      <dgm:t>
        <a:bodyPr/>
        <a:lstStyle/>
        <a:p>
          <a:r>
            <a:rPr lang="en-US"/>
            <a:t>Filter vehicle classes (IDs: 2, 3, 7)</a:t>
          </a:r>
        </a:p>
      </dgm:t>
    </dgm:pt>
    <dgm:pt modelId="{EEDB36FB-5809-480E-947C-12E666235DB9}" type="parTrans" cxnId="{8EC736C1-0C55-41C1-A38D-B917F63D1706}">
      <dgm:prSet/>
      <dgm:spPr/>
      <dgm:t>
        <a:bodyPr/>
        <a:lstStyle/>
        <a:p>
          <a:endParaRPr lang="en-US"/>
        </a:p>
      </dgm:t>
    </dgm:pt>
    <dgm:pt modelId="{1446B6B9-BC3B-4F49-9616-7A03DFFD080C}" type="sibTrans" cxnId="{8EC736C1-0C55-41C1-A38D-B917F63D1706}">
      <dgm:prSet/>
      <dgm:spPr/>
      <dgm:t>
        <a:bodyPr/>
        <a:lstStyle/>
        <a:p>
          <a:endParaRPr lang="en-US"/>
        </a:p>
      </dgm:t>
    </dgm:pt>
    <dgm:pt modelId="{2E8F8686-7FB6-4AEB-B26D-552F5753A5A9}">
      <dgm:prSet/>
      <dgm:spPr/>
      <dgm:t>
        <a:bodyPr/>
        <a:lstStyle/>
        <a:p>
          <a:r>
            <a:rPr lang="en-US"/>
            <a:t>Draw</a:t>
          </a:r>
        </a:p>
      </dgm:t>
    </dgm:pt>
    <dgm:pt modelId="{F74DB844-8B75-4B74-AC23-38F9808AD39C}" type="parTrans" cxnId="{EEA97821-7543-40B3-9B39-A14065AB5969}">
      <dgm:prSet/>
      <dgm:spPr/>
      <dgm:t>
        <a:bodyPr/>
        <a:lstStyle/>
        <a:p>
          <a:endParaRPr lang="en-US"/>
        </a:p>
      </dgm:t>
    </dgm:pt>
    <dgm:pt modelId="{9D763BD8-F5D0-499E-A6A6-718B2DF878DF}" type="sibTrans" cxnId="{EEA97821-7543-40B3-9B39-A14065AB5969}">
      <dgm:prSet/>
      <dgm:spPr/>
      <dgm:t>
        <a:bodyPr/>
        <a:lstStyle/>
        <a:p>
          <a:endParaRPr lang="en-US"/>
        </a:p>
      </dgm:t>
    </dgm:pt>
    <dgm:pt modelId="{4A2DDCE9-5EEF-4BC2-844A-D150B6CF1531}">
      <dgm:prSet/>
      <dgm:spPr/>
      <dgm:t>
        <a:bodyPr/>
        <a:lstStyle/>
        <a:p>
          <a:r>
            <a:rPr lang="en-US"/>
            <a:t>Draw bounding boxes and labels</a:t>
          </a:r>
        </a:p>
      </dgm:t>
    </dgm:pt>
    <dgm:pt modelId="{3BFB6A13-3BDF-4A89-9C58-A7D19D195DCE}" type="parTrans" cxnId="{29B5150B-274D-413D-B66F-E3360D7B2DA7}">
      <dgm:prSet/>
      <dgm:spPr/>
      <dgm:t>
        <a:bodyPr/>
        <a:lstStyle/>
        <a:p>
          <a:endParaRPr lang="en-US"/>
        </a:p>
      </dgm:t>
    </dgm:pt>
    <dgm:pt modelId="{7AC281CB-DEA1-4792-9357-CA14476CDF58}" type="sibTrans" cxnId="{29B5150B-274D-413D-B66F-E3360D7B2DA7}">
      <dgm:prSet/>
      <dgm:spPr/>
      <dgm:t>
        <a:bodyPr/>
        <a:lstStyle/>
        <a:p>
          <a:endParaRPr lang="en-US"/>
        </a:p>
      </dgm:t>
    </dgm:pt>
    <dgm:pt modelId="{2BE1BDD0-6F59-479B-A92A-6AF151B7FF46}">
      <dgm:prSet/>
      <dgm:spPr/>
      <dgm:t>
        <a:bodyPr/>
        <a:lstStyle/>
        <a:p>
          <a:r>
            <a:rPr lang="en-US"/>
            <a:t>Count</a:t>
          </a:r>
        </a:p>
      </dgm:t>
    </dgm:pt>
    <dgm:pt modelId="{E36DB48A-5D8F-4105-87EC-33E99102917D}" type="parTrans" cxnId="{99B6BC3B-D5DE-4337-97CC-C1FFE79E02C8}">
      <dgm:prSet/>
      <dgm:spPr/>
      <dgm:t>
        <a:bodyPr/>
        <a:lstStyle/>
        <a:p>
          <a:endParaRPr lang="en-US"/>
        </a:p>
      </dgm:t>
    </dgm:pt>
    <dgm:pt modelId="{B717339A-A3BD-4385-8735-1F4B0B5E531C}" type="sibTrans" cxnId="{99B6BC3B-D5DE-4337-97CC-C1FFE79E02C8}">
      <dgm:prSet/>
      <dgm:spPr/>
      <dgm:t>
        <a:bodyPr/>
        <a:lstStyle/>
        <a:p>
          <a:endParaRPr lang="en-US"/>
        </a:p>
      </dgm:t>
    </dgm:pt>
    <dgm:pt modelId="{A1297E16-275B-43B4-B071-4D1F3810EE68}">
      <dgm:prSet/>
      <dgm:spPr/>
      <dgm:t>
        <a:bodyPr/>
        <a:lstStyle/>
        <a:p>
          <a:r>
            <a:rPr lang="en-US"/>
            <a:t>Count vehicle types</a:t>
          </a:r>
        </a:p>
      </dgm:t>
    </dgm:pt>
    <dgm:pt modelId="{EA117322-7D26-45A0-807D-E4959601BA1C}" type="parTrans" cxnId="{528E4B7F-C254-4EE5-85B9-78715E2FC20E}">
      <dgm:prSet/>
      <dgm:spPr/>
      <dgm:t>
        <a:bodyPr/>
        <a:lstStyle/>
        <a:p>
          <a:endParaRPr lang="en-US"/>
        </a:p>
      </dgm:t>
    </dgm:pt>
    <dgm:pt modelId="{C13935CE-E95A-4D54-8EFD-836646356801}" type="sibTrans" cxnId="{528E4B7F-C254-4EE5-85B9-78715E2FC20E}">
      <dgm:prSet/>
      <dgm:spPr/>
      <dgm:t>
        <a:bodyPr/>
        <a:lstStyle/>
        <a:p>
          <a:endParaRPr lang="en-US"/>
        </a:p>
      </dgm:t>
    </dgm:pt>
    <dgm:pt modelId="{956EF008-45DE-456C-A85D-513C93F61A29}">
      <dgm:prSet/>
      <dgm:spPr/>
      <dgm:t>
        <a:bodyPr/>
        <a:lstStyle/>
        <a:p>
          <a:r>
            <a:rPr lang="en-US"/>
            <a:t>Save</a:t>
          </a:r>
        </a:p>
      </dgm:t>
    </dgm:pt>
    <dgm:pt modelId="{4984553A-BC65-4F70-A07C-802984BC3EC8}" type="parTrans" cxnId="{FCF49B8C-623A-464E-A9F9-48139F88580E}">
      <dgm:prSet/>
      <dgm:spPr/>
      <dgm:t>
        <a:bodyPr/>
        <a:lstStyle/>
        <a:p>
          <a:endParaRPr lang="en-US"/>
        </a:p>
      </dgm:t>
    </dgm:pt>
    <dgm:pt modelId="{810A4674-BFC7-4B2F-9458-20557BEFB183}" type="sibTrans" cxnId="{FCF49B8C-623A-464E-A9F9-48139F88580E}">
      <dgm:prSet/>
      <dgm:spPr/>
      <dgm:t>
        <a:bodyPr/>
        <a:lstStyle/>
        <a:p>
          <a:endParaRPr lang="en-US"/>
        </a:p>
      </dgm:t>
    </dgm:pt>
    <dgm:pt modelId="{83B194C7-C7F3-4681-B4BF-8B043F1ADC94}">
      <dgm:prSet/>
      <dgm:spPr/>
      <dgm:t>
        <a:bodyPr/>
        <a:lstStyle/>
        <a:p>
          <a:r>
            <a:rPr lang="en-US"/>
            <a:t>Save annotated output</a:t>
          </a:r>
        </a:p>
      </dgm:t>
    </dgm:pt>
    <dgm:pt modelId="{82F37031-8308-43F6-8396-C48F81170DAC}" type="parTrans" cxnId="{24DD432D-250B-4B3A-9752-2DE9159058A0}">
      <dgm:prSet/>
      <dgm:spPr/>
      <dgm:t>
        <a:bodyPr/>
        <a:lstStyle/>
        <a:p>
          <a:endParaRPr lang="en-US"/>
        </a:p>
      </dgm:t>
    </dgm:pt>
    <dgm:pt modelId="{E913EDC6-8BB7-4377-8BA2-84DB44C59870}" type="sibTrans" cxnId="{24DD432D-250B-4B3A-9752-2DE9159058A0}">
      <dgm:prSet/>
      <dgm:spPr/>
      <dgm:t>
        <a:bodyPr/>
        <a:lstStyle/>
        <a:p>
          <a:endParaRPr lang="en-US"/>
        </a:p>
      </dgm:t>
    </dgm:pt>
    <dgm:pt modelId="{D308F8B5-7517-4C50-AA36-07678A0C6B11}" type="pres">
      <dgm:prSet presAssocID="{CEE4CEDE-DD88-4B8A-9887-35DD6FB9F638}" presName="Name0" presStyleCnt="0">
        <dgm:presLayoutVars>
          <dgm:dir/>
          <dgm:animLvl val="lvl"/>
          <dgm:resizeHandles val="exact"/>
        </dgm:presLayoutVars>
      </dgm:prSet>
      <dgm:spPr/>
    </dgm:pt>
    <dgm:pt modelId="{8D8F30AA-54DE-4241-8B14-AB56EAFC1E46}" type="pres">
      <dgm:prSet presAssocID="{956EF008-45DE-456C-A85D-513C93F61A29}" presName="boxAndChildren" presStyleCnt="0"/>
      <dgm:spPr/>
    </dgm:pt>
    <dgm:pt modelId="{0802A9BF-38E6-4809-A01B-F3EF4A1EB857}" type="pres">
      <dgm:prSet presAssocID="{956EF008-45DE-456C-A85D-513C93F61A29}" presName="parentTextBox" presStyleLbl="alignNode1" presStyleIdx="0" presStyleCnt="7"/>
      <dgm:spPr/>
    </dgm:pt>
    <dgm:pt modelId="{FB6D873E-8E53-469F-BC7A-3B2DEA6874A5}" type="pres">
      <dgm:prSet presAssocID="{956EF008-45DE-456C-A85D-513C93F61A29}" presName="descendantBox" presStyleLbl="bgAccFollowNode1" presStyleIdx="0" presStyleCnt="7"/>
      <dgm:spPr/>
    </dgm:pt>
    <dgm:pt modelId="{D9E6427E-342D-4FE4-BC49-7F88F39727AC}" type="pres">
      <dgm:prSet presAssocID="{B717339A-A3BD-4385-8735-1F4B0B5E531C}" presName="sp" presStyleCnt="0"/>
      <dgm:spPr/>
    </dgm:pt>
    <dgm:pt modelId="{9763E161-95C3-40CC-AFF9-903F08072389}" type="pres">
      <dgm:prSet presAssocID="{2BE1BDD0-6F59-479B-A92A-6AF151B7FF46}" presName="arrowAndChildren" presStyleCnt="0"/>
      <dgm:spPr/>
    </dgm:pt>
    <dgm:pt modelId="{D53AAEC3-1244-48D7-9A27-DF13479258AA}" type="pres">
      <dgm:prSet presAssocID="{2BE1BDD0-6F59-479B-A92A-6AF151B7FF46}" presName="parentTextArrow" presStyleLbl="node1" presStyleIdx="0" presStyleCnt="0"/>
      <dgm:spPr/>
    </dgm:pt>
    <dgm:pt modelId="{B4812307-E66F-45E0-BB99-DF232ED2DE06}" type="pres">
      <dgm:prSet presAssocID="{2BE1BDD0-6F59-479B-A92A-6AF151B7FF46}" presName="arrow" presStyleLbl="alignNode1" presStyleIdx="1" presStyleCnt="7"/>
      <dgm:spPr/>
    </dgm:pt>
    <dgm:pt modelId="{982E6BE4-1C83-40F8-A28C-5199BCF1A5D4}" type="pres">
      <dgm:prSet presAssocID="{2BE1BDD0-6F59-479B-A92A-6AF151B7FF46}" presName="descendantArrow" presStyleLbl="bgAccFollowNode1" presStyleIdx="1" presStyleCnt="7"/>
      <dgm:spPr/>
    </dgm:pt>
    <dgm:pt modelId="{B7767D17-8DEE-45D9-AB3A-26B83A5BBE8A}" type="pres">
      <dgm:prSet presAssocID="{9D763BD8-F5D0-499E-A6A6-718B2DF878DF}" presName="sp" presStyleCnt="0"/>
      <dgm:spPr/>
    </dgm:pt>
    <dgm:pt modelId="{DCF030AE-6917-43EC-B7D3-EA829A68F27D}" type="pres">
      <dgm:prSet presAssocID="{2E8F8686-7FB6-4AEB-B26D-552F5753A5A9}" presName="arrowAndChildren" presStyleCnt="0"/>
      <dgm:spPr/>
    </dgm:pt>
    <dgm:pt modelId="{4FD041C2-8BC2-473E-86FB-A9F0307A8A80}" type="pres">
      <dgm:prSet presAssocID="{2E8F8686-7FB6-4AEB-B26D-552F5753A5A9}" presName="parentTextArrow" presStyleLbl="node1" presStyleIdx="0" presStyleCnt="0"/>
      <dgm:spPr/>
    </dgm:pt>
    <dgm:pt modelId="{9ABAF7A1-B115-4A02-86F8-C8B79A921CBC}" type="pres">
      <dgm:prSet presAssocID="{2E8F8686-7FB6-4AEB-B26D-552F5753A5A9}" presName="arrow" presStyleLbl="alignNode1" presStyleIdx="2" presStyleCnt="7"/>
      <dgm:spPr/>
    </dgm:pt>
    <dgm:pt modelId="{58CBA125-29F5-4FDB-8370-180A006538F4}" type="pres">
      <dgm:prSet presAssocID="{2E8F8686-7FB6-4AEB-B26D-552F5753A5A9}" presName="descendantArrow" presStyleLbl="bgAccFollowNode1" presStyleIdx="2" presStyleCnt="7"/>
      <dgm:spPr/>
    </dgm:pt>
    <dgm:pt modelId="{CFA95F67-A365-401C-9C2D-56EB9C1EEEED}" type="pres">
      <dgm:prSet presAssocID="{0F0F208C-65B3-412B-92A0-37FB8451A2A0}" presName="sp" presStyleCnt="0"/>
      <dgm:spPr/>
    </dgm:pt>
    <dgm:pt modelId="{87A5FFE9-E16D-4DE4-8B1B-1F3D3B917B69}" type="pres">
      <dgm:prSet presAssocID="{DC4DC737-DE43-4570-B866-06C9C57063A2}" presName="arrowAndChildren" presStyleCnt="0"/>
      <dgm:spPr/>
    </dgm:pt>
    <dgm:pt modelId="{E415792F-7973-4AE0-92D4-B2CCE707C07D}" type="pres">
      <dgm:prSet presAssocID="{DC4DC737-DE43-4570-B866-06C9C57063A2}" presName="parentTextArrow" presStyleLbl="node1" presStyleIdx="0" presStyleCnt="0"/>
      <dgm:spPr/>
    </dgm:pt>
    <dgm:pt modelId="{E922AEF8-4FC1-4EAA-BCCC-1CFBE455E447}" type="pres">
      <dgm:prSet presAssocID="{DC4DC737-DE43-4570-B866-06C9C57063A2}" presName="arrow" presStyleLbl="alignNode1" presStyleIdx="3" presStyleCnt="7"/>
      <dgm:spPr/>
    </dgm:pt>
    <dgm:pt modelId="{5B68B947-B00A-4954-9227-DF403001A30E}" type="pres">
      <dgm:prSet presAssocID="{DC4DC737-DE43-4570-B866-06C9C57063A2}" presName="descendantArrow" presStyleLbl="bgAccFollowNode1" presStyleIdx="3" presStyleCnt="7"/>
      <dgm:spPr/>
    </dgm:pt>
    <dgm:pt modelId="{414C40D2-3B65-41F5-8E91-1FBB086E3CC1}" type="pres">
      <dgm:prSet presAssocID="{E73E5CEB-C16E-47DA-BF62-F4984F5BD1DA}" presName="sp" presStyleCnt="0"/>
      <dgm:spPr/>
    </dgm:pt>
    <dgm:pt modelId="{A43E58EC-2FD0-4421-BBAF-A833CDC066BA}" type="pres">
      <dgm:prSet presAssocID="{01D78B98-2D7A-48B9-81EB-0BDC11180FF9}" presName="arrowAndChildren" presStyleCnt="0"/>
      <dgm:spPr/>
    </dgm:pt>
    <dgm:pt modelId="{FCB2A288-3A68-49B3-9515-FEC011BB543E}" type="pres">
      <dgm:prSet presAssocID="{01D78B98-2D7A-48B9-81EB-0BDC11180FF9}" presName="parentTextArrow" presStyleLbl="node1" presStyleIdx="0" presStyleCnt="0"/>
      <dgm:spPr/>
    </dgm:pt>
    <dgm:pt modelId="{0D64B053-BB86-4492-971A-90E0CE4072F6}" type="pres">
      <dgm:prSet presAssocID="{01D78B98-2D7A-48B9-81EB-0BDC11180FF9}" presName="arrow" presStyleLbl="alignNode1" presStyleIdx="4" presStyleCnt="7"/>
      <dgm:spPr/>
    </dgm:pt>
    <dgm:pt modelId="{13D1036C-B74C-4127-A220-FE5CDEE9BACA}" type="pres">
      <dgm:prSet presAssocID="{01D78B98-2D7A-48B9-81EB-0BDC11180FF9}" presName="descendantArrow" presStyleLbl="bgAccFollowNode1" presStyleIdx="4" presStyleCnt="7"/>
      <dgm:spPr/>
    </dgm:pt>
    <dgm:pt modelId="{DD52BA9E-3446-4BB8-9DF1-E501653A0F7D}" type="pres">
      <dgm:prSet presAssocID="{36737580-2E2F-47F9-B361-DBF1D69748E5}" presName="sp" presStyleCnt="0"/>
      <dgm:spPr/>
    </dgm:pt>
    <dgm:pt modelId="{9471C217-98AF-48B5-A394-C9A095B4A53D}" type="pres">
      <dgm:prSet presAssocID="{1B2A1F81-5AB9-4C16-A913-6D0E46E8811A}" presName="arrowAndChildren" presStyleCnt="0"/>
      <dgm:spPr/>
    </dgm:pt>
    <dgm:pt modelId="{E6DFEB2E-49EB-4A40-8AB5-84CF29971BEB}" type="pres">
      <dgm:prSet presAssocID="{1B2A1F81-5AB9-4C16-A913-6D0E46E8811A}" presName="parentTextArrow" presStyleLbl="node1" presStyleIdx="0" presStyleCnt="0"/>
      <dgm:spPr/>
    </dgm:pt>
    <dgm:pt modelId="{333C7BC4-1E60-4D67-8E80-5A657631141B}" type="pres">
      <dgm:prSet presAssocID="{1B2A1F81-5AB9-4C16-A913-6D0E46E8811A}" presName="arrow" presStyleLbl="alignNode1" presStyleIdx="5" presStyleCnt="7"/>
      <dgm:spPr/>
    </dgm:pt>
    <dgm:pt modelId="{C4401A0A-24B2-4598-A45E-B19FDB68E3A7}" type="pres">
      <dgm:prSet presAssocID="{1B2A1F81-5AB9-4C16-A913-6D0E46E8811A}" presName="descendantArrow" presStyleLbl="bgAccFollowNode1" presStyleIdx="5" presStyleCnt="7"/>
      <dgm:spPr/>
    </dgm:pt>
    <dgm:pt modelId="{7408AF9A-79F8-4937-83AC-72CE2E2BAE45}" type="pres">
      <dgm:prSet presAssocID="{5D87DA2B-8C22-404B-8948-133AB9222FDF}" presName="sp" presStyleCnt="0"/>
      <dgm:spPr/>
    </dgm:pt>
    <dgm:pt modelId="{DF1C7231-D79E-4580-9B6D-6570CBAFB009}" type="pres">
      <dgm:prSet presAssocID="{7BE96511-2EF4-4B6E-850A-6B3241B4ED54}" presName="arrowAndChildren" presStyleCnt="0"/>
      <dgm:spPr/>
    </dgm:pt>
    <dgm:pt modelId="{F415C2B2-7729-4FE4-BFCF-6A4D02E3A77B}" type="pres">
      <dgm:prSet presAssocID="{7BE96511-2EF4-4B6E-850A-6B3241B4ED54}" presName="parentTextArrow" presStyleLbl="node1" presStyleIdx="0" presStyleCnt="0"/>
      <dgm:spPr/>
    </dgm:pt>
    <dgm:pt modelId="{F134A6B1-46E4-47B9-8627-50347080E18F}" type="pres">
      <dgm:prSet presAssocID="{7BE96511-2EF4-4B6E-850A-6B3241B4ED54}" presName="arrow" presStyleLbl="alignNode1" presStyleIdx="6" presStyleCnt="7"/>
      <dgm:spPr/>
    </dgm:pt>
    <dgm:pt modelId="{A58E2CDB-4ED3-4138-AC37-A769E13E599C}" type="pres">
      <dgm:prSet presAssocID="{7BE96511-2EF4-4B6E-850A-6B3241B4ED54}" presName="descendantArrow" presStyleLbl="bgAccFollowNode1" presStyleIdx="6" presStyleCnt="7"/>
      <dgm:spPr/>
    </dgm:pt>
  </dgm:ptLst>
  <dgm:cxnLst>
    <dgm:cxn modelId="{88C98203-4E7E-433E-8D45-12BB5A197F85}" type="presOf" srcId="{01D78B98-2D7A-48B9-81EB-0BDC11180FF9}" destId="{FCB2A288-3A68-49B3-9515-FEC011BB543E}" srcOrd="0" destOrd="0" presId="urn:microsoft.com/office/officeart/2016/7/layout/VerticalDownArrowProcess"/>
    <dgm:cxn modelId="{3A6FB006-D00D-427B-B074-CDD59EC5F148}" srcId="{CEE4CEDE-DD88-4B8A-9887-35DD6FB9F638}" destId="{01D78B98-2D7A-48B9-81EB-0BDC11180FF9}" srcOrd="2" destOrd="0" parTransId="{2BE06832-29A5-46FE-A961-A2C700A1454C}" sibTransId="{E73E5CEB-C16E-47DA-BF62-F4984F5BD1DA}"/>
    <dgm:cxn modelId="{62B81409-9600-46CA-9D45-553AFABA658A}" type="presOf" srcId="{2BE1BDD0-6F59-479B-A92A-6AF151B7FF46}" destId="{B4812307-E66F-45E0-BB99-DF232ED2DE06}" srcOrd="1" destOrd="0" presId="urn:microsoft.com/office/officeart/2016/7/layout/VerticalDownArrowProcess"/>
    <dgm:cxn modelId="{29B5150B-274D-413D-B66F-E3360D7B2DA7}" srcId="{2E8F8686-7FB6-4AEB-B26D-552F5753A5A9}" destId="{4A2DDCE9-5EEF-4BC2-844A-D150B6CF1531}" srcOrd="0" destOrd="0" parTransId="{3BFB6A13-3BDF-4A89-9C58-A7D19D195DCE}" sibTransId="{7AC281CB-DEA1-4792-9357-CA14476CDF58}"/>
    <dgm:cxn modelId="{703A7515-2189-4A67-9675-1ABA1C1D9DBC}" srcId="{CEE4CEDE-DD88-4B8A-9887-35DD6FB9F638}" destId="{1B2A1F81-5AB9-4C16-A913-6D0E46E8811A}" srcOrd="1" destOrd="0" parTransId="{24025D6E-D261-49C2-B6BC-6CA37B878297}" sibTransId="{36737580-2E2F-47F9-B361-DBF1D69748E5}"/>
    <dgm:cxn modelId="{89BD8917-9665-4BBD-B362-C580336BFD24}" srcId="{1B2A1F81-5AB9-4C16-A913-6D0E46E8811A}" destId="{12CBA0FE-2763-426B-8187-73F03D73E52A}" srcOrd="0" destOrd="0" parTransId="{9CA17104-8EDE-4CDE-8866-F1B1F540BE0E}" sibTransId="{65D0C9AB-C1EA-4598-A897-EB2DFAC9333D}"/>
    <dgm:cxn modelId="{9D50CC1D-543A-457B-9CA3-14FF099D9E8D}" type="presOf" srcId="{A1297E16-275B-43B4-B071-4D1F3810EE68}" destId="{982E6BE4-1C83-40F8-A28C-5199BCF1A5D4}" srcOrd="0" destOrd="0" presId="urn:microsoft.com/office/officeart/2016/7/layout/VerticalDownArrowProcess"/>
    <dgm:cxn modelId="{EEA97821-7543-40B3-9B39-A14065AB5969}" srcId="{CEE4CEDE-DD88-4B8A-9887-35DD6FB9F638}" destId="{2E8F8686-7FB6-4AEB-B26D-552F5753A5A9}" srcOrd="4" destOrd="0" parTransId="{F74DB844-8B75-4B74-AC23-38F9808AD39C}" sibTransId="{9D763BD8-F5D0-499E-A6A6-718B2DF878DF}"/>
    <dgm:cxn modelId="{879A6624-2BEE-4A7F-B08F-F5293C781F85}" type="presOf" srcId="{956EF008-45DE-456C-A85D-513C93F61A29}" destId="{0802A9BF-38E6-4809-A01B-F3EF4A1EB857}" srcOrd="0" destOrd="0" presId="urn:microsoft.com/office/officeart/2016/7/layout/VerticalDownArrowProcess"/>
    <dgm:cxn modelId="{E03E2825-D22F-46B8-BC2B-D17948A52337}" type="presOf" srcId="{DC4DC737-DE43-4570-B866-06C9C57063A2}" destId="{E922AEF8-4FC1-4EAA-BCCC-1CFBE455E447}" srcOrd="1" destOrd="0" presId="urn:microsoft.com/office/officeart/2016/7/layout/VerticalDownArrowProcess"/>
    <dgm:cxn modelId="{24DD432D-250B-4B3A-9752-2DE9159058A0}" srcId="{956EF008-45DE-456C-A85D-513C93F61A29}" destId="{83B194C7-C7F3-4681-B4BF-8B043F1ADC94}" srcOrd="0" destOrd="0" parTransId="{82F37031-8308-43F6-8396-C48F81170DAC}" sibTransId="{E913EDC6-8BB7-4377-8BA2-84DB44C59870}"/>
    <dgm:cxn modelId="{99B6BC3B-D5DE-4337-97CC-C1FFE79E02C8}" srcId="{CEE4CEDE-DD88-4B8A-9887-35DD6FB9F638}" destId="{2BE1BDD0-6F59-479B-A92A-6AF151B7FF46}" srcOrd="5" destOrd="0" parTransId="{E36DB48A-5D8F-4105-87EC-33E99102917D}" sibTransId="{B717339A-A3BD-4385-8735-1F4B0B5E531C}"/>
    <dgm:cxn modelId="{22ACDD3F-4D69-4370-88E6-5E8381B39CB4}" srcId="{CEE4CEDE-DD88-4B8A-9887-35DD6FB9F638}" destId="{7BE96511-2EF4-4B6E-850A-6B3241B4ED54}" srcOrd="0" destOrd="0" parTransId="{050CCC98-ABBB-408B-91B1-12D168E8603D}" sibTransId="{5D87DA2B-8C22-404B-8948-133AB9222FDF}"/>
    <dgm:cxn modelId="{7A906843-7115-472B-B8B9-0625903B7967}" type="presOf" srcId="{83B194C7-C7F3-4681-B4BF-8B043F1ADC94}" destId="{FB6D873E-8E53-469F-BC7A-3B2DEA6874A5}" srcOrd="0" destOrd="0" presId="urn:microsoft.com/office/officeart/2016/7/layout/VerticalDownArrowProcess"/>
    <dgm:cxn modelId="{DA222068-D3B1-4522-8570-141D50E5658D}" type="presOf" srcId="{7BE96511-2EF4-4B6E-850A-6B3241B4ED54}" destId="{F415C2B2-7729-4FE4-BFCF-6A4D02E3A77B}" srcOrd="0" destOrd="0" presId="urn:microsoft.com/office/officeart/2016/7/layout/VerticalDownArrowProcess"/>
    <dgm:cxn modelId="{CC90D66C-E8F8-4F0A-AB29-69C45FC9B79C}" type="presOf" srcId="{7BE96511-2EF4-4B6E-850A-6B3241B4ED54}" destId="{F134A6B1-46E4-47B9-8627-50347080E18F}" srcOrd="1" destOrd="0" presId="urn:microsoft.com/office/officeart/2016/7/layout/VerticalDownArrowProcess"/>
    <dgm:cxn modelId="{8F00786F-9AC7-480F-B682-95893D1F6AB1}" type="presOf" srcId="{12CBA0FE-2763-426B-8187-73F03D73E52A}" destId="{C4401A0A-24B2-4598-A45E-B19FDB68E3A7}" srcOrd="0" destOrd="0" presId="urn:microsoft.com/office/officeart/2016/7/layout/VerticalDownArrowProcess"/>
    <dgm:cxn modelId="{261AC974-1BBA-42C6-8F55-8F1A5A4D3CB4}" srcId="{7BE96511-2EF4-4B6E-850A-6B3241B4ED54}" destId="{D7990962-545F-4DE2-A8B4-CED82B9A8F94}" srcOrd="0" destOrd="0" parTransId="{0DD7F472-059A-4BD1-A6DE-B2B229FA98ED}" sibTransId="{B12B1542-CDCB-410E-A3FA-9F5A9604F2CA}"/>
    <dgm:cxn modelId="{C4EFA375-1042-4EA1-B2AF-546873FDD57F}" type="presOf" srcId="{2BE1BDD0-6F59-479B-A92A-6AF151B7FF46}" destId="{D53AAEC3-1244-48D7-9A27-DF13479258AA}" srcOrd="0" destOrd="0" presId="urn:microsoft.com/office/officeart/2016/7/layout/VerticalDownArrowProcess"/>
    <dgm:cxn modelId="{1B147E77-76C0-4B16-8F9A-DD4A8A7366E1}" type="presOf" srcId="{61798408-3536-4491-81D7-0CD7C9887578}" destId="{5B68B947-B00A-4954-9227-DF403001A30E}" srcOrd="0" destOrd="0" presId="urn:microsoft.com/office/officeart/2016/7/layout/VerticalDownArrowProcess"/>
    <dgm:cxn modelId="{A5F2D979-C806-494F-9B35-92295C46F262}" type="presOf" srcId="{D7990962-545F-4DE2-A8B4-CED82B9A8F94}" destId="{A58E2CDB-4ED3-4138-AC37-A769E13E599C}" srcOrd="0" destOrd="0" presId="urn:microsoft.com/office/officeart/2016/7/layout/VerticalDownArrowProcess"/>
    <dgm:cxn modelId="{528E4B7F-C254-4EE5-85B9-78715E2FC20E}" srcId="{2BE1BDD0-6F59-479B-A92A-6AF151B7FF46}" destId="{A1297E16-275B-43B4-B071-4D1F3810EE68}" srcOrd="0" destOrd="0" parTransId="{EA117322-7D26-45A0-807D-E4959601BA1C}" sibTransId="{C13935CE-E95A-4D54-8EFD-836646356801}"/>
    <dgm:cxn modelId="{E080018C-613F-4BAE-818D-33DCD83DAA71}" type="presOf" srcId="{01D78B98-2D7A-48B9-81EB-0BDC11180FF9}" destId="{0D64B053-BB86-4492-971A-90E0CE4072F6}" srcOrd="1" destOrd="0" presId="urn:microsoft.com/office/officeart/2016/7/layout/VerticalDownArrowProcess"/>
    <dgm:cxn modelId="{B9876E8C-A5C3-4220-AE74-7A5ABB2D71E6}" type="presOf" srcId="{2E8F8686-7FB6-4AEB-B26D-552F5753A5A9}" destId="{4FD041C2-8BC2-473E-86FB-A9F0307A8A80}" srcOrd="0" destOrd="0" presId="urn:microsoft.com/office/officeart/2016/7/layout/VerticalDownArrowProcess"/>
    <dgm:cxn modelId="{FCF49B8C-623A-464E-A9F9-48139F88580E}" srcId="{CEE4CEDE-DD88-4B8A-9887-35DD6FB9F638}" destId="{956EF008-45DE-456C-A85D-513C93F61A29}" srcOrd="6" destOrd="0" parTransId="{4984553A-BC65-4F70-A07C-802984BC3EC8}" sibTransId="{810A4674-BFC7-4B2F-9458-20557BEFB183}"/>
    <dgm:cxn modelId="{3FCC82A9-4531-462C-82EF-0E9E30AD2C6E}" type="presOf" srcId="{4A2DDCE9-5EEF-4BC2-844A-D150B6CF1531}" destId="{58CBA125-29F5-4FDB-8370-180A006538F4}" srcOrd="0" destOrd="0" presId="urn:microsoft.com/office/officeart/2016/7/layout/VerticalDownArrowProcess"/>
    <dgm:cxn modelId="{4151DBA9-3DC0-4DA0-9B1B-BCD67E910439}" type="presOf" srcId="{CEE4CEDE-DD88-4B8A-9887-35DD6FB9F638}" destId="{D308F8B5-7517-4C50-AA36-07678A0C6B11}" srcOrd="0" destOrd="0" presId="urn:microsoft.com/office/officeart/2016/7/layout/VerticalDownArrowProcess"/>
    <dgm:cxn modelId="{D5DA7FAA-5C00-4F6C-8CE9-B1531A9578D6}" type="presOf" srcId="{DC4DC737-DE43-4570-B866-06C9C57063A2}" destId="{E415792F-7973-4AE0-92D4-B2CCE707C07D}" srcOrd="0" destOrd="0" presId="urn:microsoft.com/office/officeart/2016/7/layout/VerticalDownArrowProcess"/>
    <dgm:cxn modelId="{9664EDB1-767B-4738-BB74-244324053906}" type="presOf" srcId="{1B2A1F81-5AB9-4C16-A913-6D0E46E8811A}" destId="{E6DFEB2E-49EB-4A40-8AB5-84CF29971BEB}" srcOrd="0" destOrd="0" presId="urn:microsoft.com/office/officeart/2016/7/layout/VerticalDownArrowProcess"/>
    <dgm:cxn modelId="{9E81D0B5-95DD-4705-BE74-12016A9593AA}" srcId="{01D78B98-2D7A-48B9-81EB-0BDC11180FF9}" destId="{86551220-B0D4-49A5-A062-1D14C300DCA0}" srcOrd="0" destOrd="0" parTransId="{0389EBBB-9DFA-45CF-A39C-20CC8716E743}" sibTransId="{84377899-6933-4151-B91B-260957E75D3F}"/>
    <dgm:cxn modelId="{E16925B8-7DF8-4836-BA64-386362DF9DCB}" type="presOf" srcId="{86551220-B0D4-49A5-A062-1D14C300DCA0}" destId="{13D1036C-B74C-4127-A220-FE5CDEE9BACA}" srcOrd="0" destOrd="0" presId="urn:microsoft.com/office/officeart/2016/7/layout/VerticalDownArrowProcess"/>
    <dgm:cxn modelId="{B3F7B2BD-A394-46E1-89FA-E20439D164EF}" srcId="{CEE4CEDE-DD88-4B8A-9887-35DD6FB9F638}" destId="{DC4DC737-DE43-4570-B866-06C9C57063A2}" srcOrd="3" destOrd="0" parTransId="{A5CC7B35-03CA-4125-ADFC-3F20B76D812C}" sibTransId="{0F0F208C-65B3-412B-92A0-37FB8451A2A0}"/>
    <dgm:cxn modelId="{8EC736C1-0C55-41C1-A38D-B917F63D1706}" srcId="{DC4DC737-DE43-4570-B866-06C9C57063A2}" destId="{61798408-3536-4491-81D7-0CD7C9887578}" srcOrd="0" destOrd="0" parTransId="{EEDB36FB-5809-480E-947C-12E666235DB9}" sibTransId="{1446B6B9-BC3B-4F49-9616-7A03DFFD080C}"/>
    <dgm:cxn modelId="{F6A192E5-728B-46F4-86E6-4AD0CBA7089C}" type="presOf" srcId="{2E8F8686-7FB6-4AEB-B26D-552F5753A5A9}" destId="{9ABAF7A1-B115-4A02-86F8-C8B79A921CBC}" srcOrd="1" destOrd="0" presId="urn:microsoft.com/office/officeart/2016/7/layout/VerticalDownArrowProcess"/>
    <dgm:cxn modelId="{03634EFE-021B-4CD8-9115-72411C1D35B7}" type="presOf" srcId="{1B2A1F81-5AB9-4C16-A913-6D0E46E8811A}" destId="{333C7BC4-1E60-4D67-8E80-5A657631141B}" srcOrd="1" destOrd="0" presId="urn:microsoft.com/office/officeart/2016/7/layout/VerticalDownArrowProcess"/>
    <dgm:cxn modelId="{4C457CB3-9C1C-4B04-8856-451646AF848C}" type="presParOf" srcId="{D308F8B5-7517-4C50-AA36-07678A0C6B11}" destId="{8D8F30AA-54DE-4241-8B14-AB56EAFC1E46}" srcOrd="0" destOrd="0" presId="urn:microsoft.com/office/officeart/2016/7/layout/VerticalDownArrowProcess"/>
    <dgm:cxn modelId="{60D798EC-F738-4D9A-BEE2-690BEC939B92}" type="presParOf" srcId="{8D8F30AA-54DE-4241-8B14-AB56EAFC1E46}" destId="{0802A9BF-38E6-4809-A01B-F3EF4A1EB857}" srcOrd="0" destOrd="0" presId="urn:microsoft.com/office/officeart/2016/7/layout/VerticalDownArrowProcess"/>
    <dgm:cxn modelId="{6BD3D651-D852-4C63-883A-005D11674E72}" type="presParOf" srcId="{8D8F30AA-54DE-4241-8B14-AB56EAFC1E46}" destId="{FB6D873E-8E53-469F-BC7A-3B2DEA6874A5}" srcOrd="1" destOrd="0" presId="urn:microsoft.com/office/officeart/2016/7/layout/VerticalDownArrowProcess"/>
    <dgm:cxn modelId="{69C0183F-A150-4FA7-8668-44842C32E70D}" type="presParOf" srcId="{D308F8B5-7517-4C50-AA36-07678A0C6B11}" destId="{D9E6427E-342D-4FE4-BC49-7F88F39727AC}" srcOrd="1" destOrd="0" presId="urn:microsoft.com/office/officeart/2016/7/layout/VerticalDownArrowProcess"/>
    <dgm:cxn modelId="{5F8DBEBB-F55A-4077-8015-DD7868862D14}" type="presParOf" srcId="{D308F8B5-7517-4C50-AA36-07678A0C6B11}" destId="{9763E161-95C3-40CC-AFF9-903F08072389}" srcOrd="2" destOrd="0" presId="urn:microsoft.com/office/officeart/2016/7/layout/VerticalDownArrowProcess"/>
    <dgm:cxn modelId="{2EDEEC59-2CCB-47DA-975D-26486D2B9440}" type="presParOf" srcId="{9763E161-95C3-40CC-AFF9-903F08072389}" destId="{D53AAEC3-1244-48D7-9A27-DF13479258AA}" srcOrd="0" destOrd="0" presId="urn:microsoft.com/office/officeart/2016/7/layout/VerticalDownArrowProcess"/>
    <dgm:cxn modelId="{8335D6F0-BB16-4911-A2C2-0945A7447A97}" type="presParOf" srcId="{9763E161-95C3-40CC-AFF9-903F08072389}" destId="{B4812307-E66F-45E0-BB99-DF232ED2DE06}" srcOrd="1" destOrd="0" presId="urn:microsoft.com/office/officeart/2016/7/layout/VerticalDownArrowProcess"/>
    <dgm:cxn modelId="{EF7C7EFE-20A4-41EF-8FAA-067891EC6A86}" type="presParOf" srcId="{9763E161-95C3-40CC-AFF9-903F08072389}" destId="{982E6BE4-1C83-40F8-A28C-5199BCF1A5D4}" srcOrd="2" destOrd="0" presId="urn:microsoft.com/office/officeart/2016/7/layout/VerticalDownArrowProcess"/>
    <dgm:cxn modelId="{9D06237C-1F83-402A-9E04-FC78B93DE000}" type="presParOf" srcId="{D308F8B5-7517-4C50-AA36-07678A0C6B11}" destId="{B7767D17-8DEE-45D9-AB3A-26B83A5BBE8A}" srcOrd="3" destOrd="0" presId="urn:microsoft.com/office/officeart/2016/7/layout/VerticalDownArrowProcess"/>
    <dgm:cxn modelId="{0318A78D-C4FA-4D53-B75B-FB7FE762800D}" type="presParOf" srcId="{D308F8B5-7517-4C50-AA36-07678A0C6B11}" destId="{DCF030AE-6917-43EC-B7D3-EA829A68F27D}" srcOrd="4" destOrd="0" presId="urn:microsoft.com/office/officeart/2016/7/layout/VerticalDownArrowProcess"/>
    <dgm:cxn modelId="{EC92335D-9B86-4B29-B5A0-03FFE729F073}" type="presParOf" srcId="{DCF030AE-6917-43EC-B7D3-EA829A68F27D}" destId="{4FD041C2-8BC2-473E-86FB-A9F0307A8A80}" srcOrd="0" destOrd="0" presId="urn:microsoft.com/office/officeart/2016/7/layout/VerticalDownArrowProcess"/>
    <dgm:cxn modelId="{33B4F0EE-B69E-4F5E-A5BF-7D5DADC8C5E0}" type="presParOf" srcId="{DCF030AE-6917-43EC-B7D3-EA829A68F27D}" destId="{9ABAF7A1-B115-4A02-86F8-C8B79A921CBC}" srcOrd="1" destOrd="0" presId="urn:microsoft.com/office/officeart/2016/7/layout/VerticalDownArrowProcess"/>
    <dgm:cxn modelId="{7F6190B1-A1D0-4B39-9230-DCCB135F2457}" type="presParOf" srcId="{DCF030AE-6917-43EC-B7D3-EA829A68F27D}" destId="{58CBA125-29F5-4FDB-8370-180A006538F4}" srcOrd="2" destOrd="0" presId="urn:microsoft.com/office/officeart/2016/7/layout/VerticalDownArrowProcess"/>
    <dgm:cxn modelId="{F77FA2FB-9A9D-409B-8B5F-C6265E58944E}" type="presParOf" srcId="{D308F8B5-7517-4C50-AA36-07678A0C6B11}" destId="{CFA95F67-A365-401C-9C2D-56EB9C1EEEED}" srcOrd="5" destOrd="0" presId="urn:microsoft.com/office/officeart/2016/7/layout/VerticalDownArrowProcess"/>
    <dgm:cxn modelId="{D7E53D7C-6C13-4C12-AC30-24F03C21AA5D}" type="presParOf" srcId="{D308F8B5-7517-4C50-AA36-07678A0C6B11}" destId="{87A5FFE9-E16D-4DE4-8B1B-1F3D3B917B69}" srcOrd="6" destOrd="0" presId="urn:microsoft.com/office/officeart/2016/7/layout/VerticalDownArrowProcess"/>
    <dgm:cxn modelId="{7EDF5E4E-2E45-448E-A8A8-B96B7F0DA720}" type="presParOf" srcId="{87A5FFE9-E16D-4DE4-8B1B-1F3D3B917B69}" destId="{E415792F-7973-4AE0-92D4-B2CCE707C07D}" srcOrd="0" destOrd="0" presId="urn:microsoft.com/office/officeart/2016/7/layout/VerticalDownArrowProcess"/>
    <dgm:cxn modelId="{E13ABD9E-FC11-4C95-B258-7987C03E5ECA}" type="presParOf" srcId="{87A5FFE9-E16D-4DE4-8B1B-1F3D3B917B69}" destId="{E922AEF8-4FC1-4EAA-BCCC-1CFBE455E447}" srcOrd="1" destOrd="0" presId="urn:microsoft.com/office/officeart/2016/7/layout/VerticalDownArrowProcess"/>
    <dgm:cxn modelId="{5F740250-8CEC-4373-B3C8-E40E8D5995BA}" type="presParOf" srcId="{87A5FFE9-E16D-4DE4-8B1B-1F3D3B917B69}" destId="{5B68B947-B00A-4954-9227-DF403001A30E}" srcOrd="2" destOrd="0" presId="urn:microsoft.com/office/officeart/2016/7/layout/VerticalDownArrowProcess"/>
    <dgm:cxn modelId="{D9EB670F-1942-427E-802C-345D77AD8ECF}" type="presParOf" srcId="{D308F8B5-7517-4C50-AA36-07678A0C6B11}" destId="{414C40D2-3B65-41F5-8E91-1FBB086E3CC1}" srcOrd="7" destOrd="0" presId="urn:microsoft.com/office/officeart/2016/7/layout/VerticalDownArrowProcess"/>
    <dgm:cxn modelId="{976555F9-154D-4432-950C-C4B2BCC965CA}" type="presParOf" srcId="{D308F8B5-7517-4C50-AA36-07678A0C6B11}" destId="{A43E58EC-2FD0-4421-BBAF-A833CDC066BA}" srcOrd="8" destOrd="0" presId="urn:microsoft.com/office/officeart/2016/7/layout/VerticalDownArrowProcess"/>
    <dgm:cxn modelId="{58CE50C8-4931-4A24-85C6-CEAFCD0EA504}" type="presParOf" srcId="{A43E58EC-2FD0-4421-BBAF-A833CDC066BA}" destId="{FCB2A288-3A68-49B3-9515-FEC011BB543E}" srcOrd="0" destOrd="0" presId="urn:microsoft.com/office/officeart/2016/7/layout/VerticalDownArrowProcess"/>
    <dgm:cxn modelId="{7CFAB48D-123C-4F8B-9CDC-8A84FF319E49}" type="presParOf" srcId="{A43E58EC-2FD0-4421-BBAF-A833CDC066BA}" destId="{0D64B053-BB86-4492-971A-90E0CE4072F6}" srcOrd="1" destOrd="0" presId="urn:microsoft.com/office/officeart/2016/7/layout/VerticalDownArrowProcess"/>
    <dgm:cxn modelId="{CEBB5D12-8096-4830-8B0A-8A60C3DC4636}" type="presParOf" srcId="{A43E58EC-2FD0-4421-BBAF-A833CDC066BA}" destId="{13D1036C-B74C-4127-A220-FE5CDEE9BACA}" srcOrd="2" destOrd="0" presId="urn:microsoft.com/office/officeart/2016/7/layout/VerticalDownArrowProcess"/>
    <dgm:cxn modelId="{C84D650D-65F2-45AB-AE84-A49FE7CFD0E4}" type="presParOf" srcId="{D308F8B5-7517-4C50-AA36-07678A0C6B11}" destId="{DD52BA9E-3446-4BB8-9DF1-E501653A0F7D}" srcOrd="9" destOrd="0" presId="urn:microsoft.com/office/officeart/2016/7/layout/VerticalDownArrowProcess"/>
    <dgm:cxn modelId="{6ABD2D70-1AA3-4852-BD76-C4757232C36E}" type="presParOf" srcId="{D308F8B5-7517-4C50-AA36-07678A0C6B11}" destId="{9471C217-98AF-48B5-A394-C9A095B4A53D}" srcOrd="10" destOrd="0" presId="urn:microsoft.com/office/officeart/2016/7/layout/VerticalDownArrowProcess"/>
    <dgm:cxn modelId="{981E49BA-9A87-43ED-B7E9-E801BBA343A3}" type="presParOf" srcId="{9471C217-98AF-48B5-A394-C9A095B4A53D}" destId="{E6DFEB2E-49EB-4A40-8AB5-84CF29971BEB}" srcOrd="0" destOrd="0" presId="urn:microsoft.com/office/officeart/2016/7/layout/VerticalDownArrowProcess"/>
    <dgm:cxn modelId="{C52D070F-ABF4-4521-8694-73E79DD3E1BD}" type="presParOf" srcId="{9471C217-98AF-48B5-A394-C9A095B4A53D}" destId="{333C7BC4-1E60-4D67-8E80-5A657631141B}" srcOrd="1" destOrd="0" presId="urn:microsoft.com/office/officeart/2016/7/layout/VerticalDownArrowProcess"/>
    <dgm:cxn modelId="{6408B6E4-6CB3-4014-8AA2-80F6FF9CB010}" type="presParOf" srcId="{9471C217-98AF-48B5-A394-C9A095B4A53D}" destId="{C4401A0A-24B2-4598-A45E-B19FDB68E3A7}" srcOrd="2" destOrd="0" presId="urn:microsoft.com/office/officeart/2016/7/layout/VerticalDownArrowProcess"/>
    <dgm:cxn modelId="{1139A878-ED91-4FAB-B9C2-4E2A05E57FDC}" type="presParOf" srcId="{D308F8B5-7517-4C50-AA36-07678A0C6B11}" destId="{7408AF9A-79F8-4937-83AC-72CE2E2BAE45}" srcOrd="11" destOrd="0" presId="urn:microsoft.com/office/officeart/2016/7/layout/VerticalDownArrowProcess"/>
    <dgm:cxn modelId="{72AFEC3F-992A-4DD3-91F3-BC6659DC1CB7}" type="presParOf" srcId="{D308F8B5-7517-4C50-AA36-07678A0C6B11}" destId="{DF1C7231-D79E-4580-9B6D-6570CBAFB009}" srcOrd="12" destOrd="0" presId="urn:microsoft.com/office/officeart/2016/7/layout/VerticalDownArrowProcess"/>
    <dgm:cxn modelId="{B4A7887F-873D-4232-84A7-5BF5CD3AF672}" type="presParOf" srcId="{DF1C7231-D79E-4580-9B6D-6570CBAFB009}" destId="{F415C2B2-7729-4FE4-BFCF-6A4D02E3A77B}" srcOrd="0" destOrd="0" presId="urn:microsoft.com/office/officeart/2016/7/layout/VerticalDownArrowProcess"/>
    <dgm:cxn modelId="{0E942D80-74BE-4F43-AF5A-5811F5C383A9}" type="presParOf" srcId="{DF1C7231-D79E-4580-9B6D-6570CBAFB009}" destId="{F134A6B1-46E4-47B9-8627-50347080E18F}" srcOrd="1" destOrd="0" presId="urn:microsoft.com/office/officeart/2016/7/layout/VerticalDownArrowProcess"/>
    <dgm:cxn modelId="{BF0B5345-29FE-4E75-82A2-72177B79B85C}" type="presParOf" srcId="{DF1C7231-D79E-4580-9B6D-6570CBAFB009}" destId="{A58E2CDB-4ED3-4138-AC37-A769E13E599C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B66EFB-E9CE-4B84-AD4D-C2754131EE4A}" type="doc">
      <dgm:prSet loTypeId="urn:microsoft.com/office/officeart/2005/8/layout/list1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1A006D4-5122-4DA1-B280-47A7BECA3C2D}">
      <dgm:prSet/>
      <dgm:spPr/>
      <dgm:t>
        <a:bodyPr/>
        <a:lstStyle/>
        <a:p>
          <a:r>
            <a:rPr lang="en-US" dirty="0"/>
            <a:t>• Annotated images show:</a:t>
          </a:r>
        </a:p>
      </dgm:t>
    </dgm:pt>
    <dgm:pt modelId="{62B2B4E2-C363-4879-A21A-138CC6B30038}" type="parTrans" cxnId="{9D6219C6-D25B-479E-BA87-E1CE33377C90}">
      <dgm:prSet/>
      <dgm:spPr/>
      <dgm:t>
        <a:bodyPr/>
        <a:lstStyle/>
        <a:p>
          <a:endParaRPr lang="en-US"/>
        </a:p>
      </dgm:t>
    </dgm:pt>
    <dgm:pt modelId="{F3CE9D7D-07E1-4576-9991-B571B55AB663}" type="sibTrans" cxnId="{9D6219C6-D25B-479E-BA87-E1CE33377C90}">
      <dgm:prSet/>
      <dgm:spPr/>
      <dgm:t>
        <a:bodyPr/>
        <a:lstStyle/>
        <a:p>
          <a:endParaRPr lang="en-US"/>
        </a:p>
      </dgm:t>
    </dgm:pt>
    <dgm:pt modelId="{8483B149-EC90-4944-8057-DEB72375D321}">
      <dgm:prSet/>
      <dgm:spPr/>
      <dgm:t>
        <a:bodyPr/>
        <a:lstStyle/>
        <a:p>
          <a:r>
            <a:rPr lang="en-US" dirty="0"/>
            <a:t>Bounding boxes</a:t>
          </a:r>
        </a:p>
      </dgm:t>
    </dgm:pt>
    <dgm:pt modelId="{15DABAA2-D5FD-419C-834F-C36087A204D4}" type="parTrans" cxnId="{9F8B9DEA-6521-406B-832D-B8457A175846}">
      <dgm:prSet/>
      <dgm:spPr/>
      <dgm:t>
        <a:bodyPr/>
        <a:lstStyle/>
        <a:p>
          <a:endParaRPr lang="en-US"/>
        </a:p>
      </dgm:t>
    </dgm:pt>
    <dgm:pt modelId="{80050500-5F1C-4B35-8DD8-4F5604D6C032}" type="sibTrans" cxnId="{9F8B9DEA-6521-406B-832D-B8457A175846}">
      <dgm:prSet/>
      <dgm:spPr/>
      <dgm:t>
        <a:bodyPr/>
        <a:lstStyle/>
        <a:p>
          <a:endParaRPr lang="en-US"/>
        </a:p>
      </dgm:t>
    </dgm:pt>
    <dgm:pt modelId="{DD900F58-5F35-4F4D-8CAA-F1AAF61791C5}">
      <dgm:prSet/>
      <dgm:spPr/>
      <dgm:t>
        <a:bodyPr/>
        <a:lstStyle/>
        <a:p>
          <a:r>
            <a:rPr lang="en-US" dirty="0"/>
            <a:t> Outputs saved in /output/</a:t>
          </a:r>
          <a:r>
            <a:rPr lang="en-US" dirty="0" err="1"/>
            <a:t>processed_images</a:t>
          </a:r>
          <a:r>
            <a:rPr lang="en-US" dirty="0"/>
            <a:t>/</a:t>
          </a:r>
        </a:p>
      </dgm:t>
    </dgm:pt>
    <dgm:pt modelId="{EC3136D4-3178-45CF-8ECB-BF2294ADA911}" type="parTrans" cxnId="{1C1AB376-6C3F-4F0D-BBE1-BF66BFCF0469}">
      <dgm:prSet/>
      <dgm:spPr/>
      <dgm:t>
        <a:bodyPr/>
        <a:lstStyle/>
        <a:p>
          <a:endParaRPr lang="en-IN"/>
        </a:p>
      </dgm:t>
    </dgm:pt>
    <dgm:pt modelId="{D6FBF481-3394-4A4A-B58C-9EDF80EA23CE}" type="sibTrans" cxnId="{1C1AB376-6C3F-4F0D-BBE1-BF66BFCF0469}">
      <dgm:prSet/>
      <dgm:spPr/>
      <dgm:t>
        <a:bodyPr/>
        <a:lstStyle/>
        <a:p>
          <a:endParaRPr lang="en-IN"/>
        </a:p>
      </dgm:t>
    </dgm:pt>
    <dgm:pt modelId="{87877BC1-E7A6-4304-9B30-82D4B5DE6E23}">
      <dgm:prSet/>
      <dgm:spPr/>
      <dgm:t>
        <a:bodyPr/>
        <a:lstStyle/>
        <a:p>
          <a:r>
            <a:rPr lang="en-US" dirty="0"/>
            <a:t>Labels with class name and confidence</a:t>
          </a:r>
        </a:p>
      </dgm:t>
    </dgm:pt>
    <dgm:pt modelId="{CFF3AB19-E86A-405E-B829-4AF290C088D8}" type="parTrans" cxnId="{2D0F2B7A-F34B-4BC8-9055-7D61770261CF}">
      <dgm:prSet/>
      <dgm:spPr/>
      <dgm:t>
        <a:bodyPr/>
        <a:lstStyle/>
        <a:p>
          <a:endParaRPr lang="en-IN"/>
        </a:p>
      </dgm:t>
    </dgm:pt>
    <dgm:pt modelId="{FDAC12A9-51E6-401C-9B08-F48540A590A7}" type="sibTrans" cxnId="{2D0F2B7A-F34B-4BC8-9055-7D61770261CF}">
      <dgm:prSet/>
      <dgm:spPr/>
      <dgm:t>
        <a:bodyPr/>
        <a:lstStyle/>
        <a:p>
          <a:endParaRPr lang="en-IN"/>
        </a:p>
      </dgm:t>
    </dgm:pt>
    <dgm:pt modelId="{720ED930-5CA5-4BFE-A668-5AF2C7B9A82B}">
      <dgm:prSet/>
      <dgm:spPr/>
      <dgm:t>
        <a:bodyPr/>
        <a:lstStyle/>
        <a:p>
          <a:r>
            <a:rPr lang="en-US" dirty="0"/>
            <a:t> Category-wise counts</a:t>
          </a:r>
        </a:p>
      </dgm:t>
    </dgm:pt>
    <dgm:pt modelId="{23EB536D-5F1E-43BE-84C7-0ACEDDC4C0F9}" type="parTrans" cxnId="{144B3291-DC8E-4D64-B97C-169AC8CB7D9C}">
      <dgm:prSet/>
      <dgm:spPr/>
      <dgm:t>
        <a:bodyPr/>
        <a:lstStyle/>
        <a:p>
          <a:endParaRPr lang="en-IN"/>
        </a:p>
      </dgm:t>
    </dgm:pt>
    <dgm:pt modelId="{D306F7A5-3011-4E5C-B4DA-084F2C713E1A}" type="sibTrans" cxnId="{144B3291-DC8E-4D64-B97C-169AC8CB7D9C}">
      <dgm:prSet/>
      <dgm:spPr/>
      <dgm:t>
        <a:bodyPr/>
        <a:lstStyle/>
        <a:p>
          <a:endParaRPr lang="en-IN"/>
        </a:p>
      </dgm:t>
    </dgm:pt>
    <dgm:pt modelId="{9763E887-45FB-43A7-A4A5-CF72274128B4}" type="pres">
      <dgm:prSet presAssocID="{6DB66EFB-E9CE-4B84-AD4D-C2754131EE4A}" presName="linear" presStyleCnt="0">
        <dgm:presLayoutVars>
          <dgm:dir/>
          <dgm:animLvl val="lvl"/>
          <dgm:resizeHandles val="exact"/>
        </dgm:presLayoutVars>
      </dgm:prSet>
      <dgm:spPr/>
    </dgm:pt>
    <dgm:pt modelId="{AD43327D-423A-46B9-927A-1B44B7ED3D0B}" type="pres">
      <dgm:prSet presAssocID="{11A006D4-5122-4DA1-B280-47A7BECA3C2D}" presName="parentLin" presStyleCnt="0"/>
      <dgm:spPr/>
    </dgm:pt>
    <dgm:pt modelId="{6F2FD30F-BB27-4920-BD85-93B718F668B5}" type="pres">
      <dgm:prSet presAssocID="{11A006D4-5122-4DA1-B280-47A7BECA3C2D}" presName="parentLeftMargin" presStyleLbl="node1" presStyleIdx="0" presStyleCnt="1"/>
      <dgm:spPr/>
    </dgm:pt>
    <dgm:pt modelId="{E9B58430-727B-42F9-9D9B-4BB1AD33D9FF}" type="pres">
      <dgm:prSet presAssocID="{11A006D4-5122-4DA1-B280-47A7BECA3C2D}" presName="parentText" presStyleLbl="node1" presStyleIdx="0" presStyleCnt="1" custScaleY="85914" custLinFactY="-100000" custLinFactNeighborX="-7287" custLinFactNeighborY="-151042">
        <dgm:presLayoutVars>
          <dgm:chMax val="0"/>
          <dgm:bulletEnabled val="1"/>
        </dgm:presLayoutVars>
      </dgm:prSet>
      <dgm:spPr/>
    </dgm:pt>
    <dgm:pt modelId="{EB442D38-65C8-4406-BFB2-0A6FF5FC7343}" type="pres">
      <dgm:prSet presAssocID="{11A006D4-5122-4DA1-B280-47A7BECA3C2D}" presName="negativeSpace" presStyleCnt="0"/>
      <dgm:spPr/>
    </dgm:pt>
    <dgm:pt modelId="{4D2BCF1B-96EB-4542-A8F5-0B263654FFAE}" type="pres">
      <dgm:prSet presAssocID="{11A006D4-5122-4DA1-B280-47A7BECA3C2D}" presName="childText" presStyleLbl="conFgAcc1" presStyleIdx="0" presStyleCnt="1" custScaleX="91566" custScaleY="82359" custLinFactY="-31279" custLinFactNeighborY="-100000">
        <dgm:presLayoutVars>
          <dgm:bulletEnabled val="1"/>
        </dgm:presLayoutVars>
      </dgm:prSet>
      <dgm:spPr/>
    </dgm:pt>
  </dgm:ptLst>
  <dgm:cxnLst>
    <dgm:cxn modelId="{1645EF10-79B8-40F6-BD6B-9F72649A6341}" type="presOf" srcId="{6DB66EFB-E9CE-4B84-AD4D-C2754131EE4A}" destId="{9763E887-45FB-43A7-A4A5-CF72274128B4}" srcOrd="0" destOrd="0" presId="urn:microsoft.com/office/officeart/2005/8/layout/list1"/>
    <dgm:cxn modelId="{1E337E1F-E5B5-48A2-A689-734495A65567}" type="presOf" srcId="{8483B149-EC90-4944-8057-DEB72375D321}" destId="{4D2BCF1B-96EB-4542-A8F5-0B263654FFAE}" srcOrd="0" destOrd="0" presId="urn:microsoft.com/office/officeart/2005/8/layout/list1"/>
    <dgm:cxn modelId="{6C082930-5A56-4954-833F-BC6A68EBE03F}" type="presOf" srcId="{87877BC1-E7A6-4304-9B30-82D4B5DE6E23}" destId="{4D2BCF1B-96EB-4542-A8F5-0B263654FFAE}" srcOrd="0" destOrd="1" presId="urn:microsoft.com/office/officeart/2005/8/layout/list1"/>
    <dgm:cxn modelId="{90C44A44-30D5-406D-B605-82E431290AD2}" type="presOf" srcId="{DD900F58-5F35-4F4D-8CAA-F1AAF61791C5}" destId="{4D2BCF1B-96EB-4542-A8F5-0B263654FFAE}" srcOrd="0" destOrd="3" presId="urn:microsoft.com/office/officeart/2005/8/layout/list1"/>
    <dgm:cxn modelId="{BF3FBA6C-D549-4736-9767-124DB9955BAF}" type="presOf" srcId="{720ED930-5CA5-4BFE-A668-5AF2C7B9A82B}" destId="{4D2BCF1B-96EB-4542-A8F5-0B263654FFAE}" srcOrd="0" destOrd="2" presId="urn:microsoft.com/office/officeart/2005/8/layout/list1"/>
    <dgm:cxn modelId="{1C1AB376-6C3F-4F0D-BBE1-BF66BFCF0469}" srcId="{11A006D4-5122-4DA1-B280-47A7BECA3C2D}" destId="{DD900F58-5F35-4F4D-8CAA-F1AAF61791C5}" srcOrd="3" destOrd="0" parTransId="{EC3136D4-3178-45CF-8ECB-BF2294ADA911}" sibTransId="{D6FBF481-3394-4A4A-B58C-9EDF80EA23CE}"/>
    <dgm:cxn modelId="{2D0F2B7A-F34B-4BC8-9055-7D61770261CF}" srcId="{11A006D4-5122-4DA1-B280-47A7BECA3C2D}" destId="{87877BC1-E7A6-4304-9B30-82D4B5DE6E23}" srcOrd="1" destOrd="0" parTransId="{CFF3AB19-E86A-405E-B829-4AF290C088D8}" sibTransId="{FDAC12A9-51E6-401C-9B08-F48540A590A7}"/>
    <dgm:cxn modelId="{144B3291-DC8E-4D64-B97C-169AC8CB7D9C}" srcId="{11A006D4-5122-4DA1-B280-47A7BECA3C2D}" destId="{720ED930-5CA5-4BFE-A668-5AF2C7B9A82B}" srcOrd="2" destOrd="0" parTransId="{23EB536D-5F1E-43BE-84C7-0ACEDDC4C0F9}" sibTransId="{D306F7A5-3011-4E5C-B4DA-084F2C713E1A}"/>
    <dgm:cxn modelId="{193D9DA7-2B33-40F2-B125-995BAB7AB406}" type="presOf" srcId="{11A006D4-5122-4DA1-B280-47A7BECA3C2D}" destId="{E9B58430-727B-42F9-9D9B-4BB1AD33D9FF}" srcOrd="1" destOrd="0" presId="urn:microsoft.com/office/officeart/2005/8/layout/list1"/>
    <dgm:cxn modelId="{9D6219C6-D25B-479E-BA87-E1CE33377C90}" srcId="{6DB66EFB-E9CE-4B84-AD4D-C2754131EE4A}" destId="{11A006D4-5122-4DA1-B280-47A7BECA3C2D}" srcOrd="0" destOrd="0" parTransId="{62B2B4E2-C363-4879-A21A-138CC6B30038}" sibTransId="{F3CE9D7D-07E1-4576-9991-B571B55AB663}"/>
    <dgm:cxn modelId="{91EB46E6-F2D8-4E8A-A211-68ACB67F30E0}" type="presOf" srcId="{11A006D4-5122-4DA1-B280-47A7BECA3C2D}" destId="{6F2FD30F-BB27-4920-BD85-93B718F668B5}" srcOrd="0" destOrd="0" presId="urn:microsoft.com/office/officeart/2005/8/layout/list1"/>
    <dgm:cxn modelId="{9F8B9DEA-6521-406B-832D-B8457A175846}" srcId="{11A006D4-5122-4DA1-B280-47A7BECA3C2D}" destId="{8483B149-EC90-4944-8057-DEB72375D321}" srcOrd="0" destOrd="0" parTransId="{15DABAA2-D5FD-419C-834F-C36087A204D4}" sibTransId="{80050500-5F1C-4B35-8DD8-4F5604D6C032}"/>
    <dgm:cxn modelId="{79D855E3-4D75-401A-A2F7-C3B46DCEEE82}" type="presParOf" srcId="{9763E887-45FB-43A7-A4A5-CF72274128B4}" destId="{AD43327D-423A-46B9-927A-1B44B7ED3D0B}" srcOrd="0" destOrd="0" presId="urn:microsoft.com/office/officeart/2005/8/layout/list1"/>
    <dgm:cxn modelId="{EDB8262B-0A94-4ADE-B242-F46532C3BD9A}" type="presParOf" srcId="{AD43327D-423A-46B9-927A-1B44B7ED3D0B}" destId="{6F2FD30F-BB27-4920-BD85-93B718F668B5}" srcOrd="0" destOrd="0" presId="urn:microsoft.com/office/officeart/2005/8/layout/list1"/>
    <dgm:cxn modelId="{CC683417-B120-4DAD-B7F4-30EFC7A9C96F}" type="presParOf" srcId="{AD43327D-423A-46B9-927A-1B44B7ED3D0B}" destId="{E9B58430-727B-42F9-9D9B-4BB1AD33D9FF}" srcOrd="1" destOrd="0" presId="urn:microsoft.com/office/officeart/2005/8/layout/list1"/>
    <dgm:cxn modelId="{4A1691E6-3EB7-4A55-8621-5AF190888FFF}" type="presParOf" srcId="{9763E887-45FB-43A7-A4A5-CF72274128B4}" destId="{EB442D38-65C8-4406-BFB2-0A6FF5FC7343}" srcOrd="1" destOrd="0" presId="urn:microsoft.com/office/officeart/2005/8/layout/list1"/>
    <dgm:cxn modelId="{7EE31B83-93AE-4D6D-A895-6C4D99359CD5}" type="presParOf" srcId="{9763E887-45FB-43A7-A4A5-CF72274128B4}" destId="{4D2BCF1B-96EB-4542-A8F5-0B263654FFAE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D4EAC9-8397-46B1-97FA-2F352056ABD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4B1BFF4-DAD8-43BB-BD02-0E6E7596CB51}">
      <dgm:prSet/>
      <dgm:spPr/>
      <dgm:t>
        <a:bodyPr/>
        <a:lstStyle/>
        <a:p>
          <a:r>
            <a:rPr lang="en-US"/>
            <a:t>• Accuracy: ~90%</a:t>
          </a:r>
        </a:p>
      </dgm:t>
    </dgm:pt>
    <dgm:pt modelId="{8C7AD575-F3AD-4EED-932C-CAF1C1B523A0}" type="parTrans" cxnId="{8C0F42DA-2717-4039-A1D5-098F4F1880F9}">
      <dgm:prSet/>
      <dgm:spPr/>
      <dgm:t>
        <a:bodyPr/>
        <a:lstStyle/>
        <a:p>
          <a:endParaRPr lang="en-US"/>
        </a:p>
      </dgm:t>
    </dgm:pt>
    <dgm:pt modelId="{14242842-869F-4746-B53A-022473230E92}" type="sibTrans" cxnId="{8C0F42DA-2717-4039-A1D5-098F4F1880F9}">
      <dgm:prSet/>
      <dgm:spPr/>
      <dgm:t>
        <a:bodyPr/>
        <a:lstStyle/>
        <a:p>
          <a:endParaRPr lang="en-US"/>
        </a:p>
      </dgm:t>
    </dgm:pt>
    <dgm:pt modelId="{6C538E72-BE17-4893-A17E-186388EAAB1C}">
      <dgm:prSet/>
      <dgm:spPr/>
      <dgm:t>
        <a:bodyPr/>
        <a:lstStyle/>
        <a:p>
          <a:r>
            <a:rPr lang="en-US"/>
            <a:t>• Inference time: &lt;1 sec/image</a:t>
          </a:r>
        </a:p>
      </dgm:t>
    </dgm:pt>
    <dgm:pt modelId="{BC2E66D8-BF3F-45D4-A49C-070F564A407D}" type="parTrans" cxnId="{02C7F2BC-B330-481D-BA98-04EA6C344365}">
      <dgm:prSet/>
      <dgm:spPr/>
      <dgm:t>
        <a:bodyPr/>
        <a:lstStyle/>
        <a:p>
          <a:endParaRPr lang="en-US"/>
        </a:p>
      </dgm:t>
    </dgm:pt>
    <dgm:pt modelId="{C05872DC-AE65-4799-B299-5A8E6563D12E}" type="sibTrans" cxnId="{02C7F2BC-B330-481D-BA98-04EA6C344365}">
      <dgm:prSet/>
      <dgm:spPr/>
      <dgm:t>
        <a:bodyPr/>
        <a:lstStyle/>
        <a:p>
          <a:endParaRPr lang="en-US"/>
        </a:p>
      </dgm:t>
    </dgm:pt>
    <dgm:pt modelId="{3ECD8298-E1DF-40BF-8209-9A95E876282D}">
      <dgm:prSet/>
      <dgm:spPr/>
      <dgm:t>
        <a:bodyPr/>
        <a:lstStyle/>
        <a:p>
          <a:r>
            <a:rPr lang="en-US"/>
            <a:t>• Detected:</a:t>
          </a:r>
        </a:p>
      </dgm:t>
    </dgm:pt>
    <dgm:pt modelId="{1C3274FD-142A-44A2-BCED-77A31B404EA0}" type="parTrans" cxnId="{63B44752-056E-49DC-AAE4-D2657EE426F4}">
      <dgm:prSet/>
      <dgm:spPr/>
      <dgm:t>
        <a:bodyPr/>
        <a:lstStyle/>
        <a:p>
          <a:endParaRPr lang="en-US"/>
        </a:p>
      </dgm:t>
    </dgm:pt>
    <dgm:pt modelId="{1DC9C0C0-E664-4976-B958-365EBE8874DE}" type="sibTrans" cxnId="{63B44752-056E-49DC-AAE4-D2657EE426F4}">
      <dgm:prSet/>
      <dgm:spPr/>
      <dgm:t>
        <a:bodyPr/>
        <a:lstStyle/>
        <a:p>
          <a:endParaRPr lang="en-US"/>
        </a:p>
      </dgm:t>
    </dgm:pt>
    <dgm:pt modelId="{FEE4C2A8-0471-4D16-BBDF-DF12E610AA53}">
      <dgm:prSet/>
      <dgm:spPr/>
      <dgm:t>
        <a:bodyPr/>
        <a:lstStyle/>
        <a:p>
          <a:r>
            <a:rPr lang="en-US"/>
            <a:t>- Cars: 20</a:t>
          </a:r>
        </a:p>
      </dgm:t>
    </dgm:pt>
    <dgm:pt modelId="{DA227F03-4F01-49A3-97D2-82C17DDDDB8A}" type="parTrans" cxnId="{76F5E0CB-D8B3-4491-91EF-56A497C8FF32}">
      <dgm:prSet/>
      <dgm:spPr/>
      <dgm:t>
        <a:bodyPr/>
        <a:lstStyle/>
        <a:p>
          <a:endParaRPr lang="en-US"/>
        </a:p>
      </dgm:t>
    </dgm:pt>
    <dgm:pt modelId="{51FDE36C-F5AA-4CBC-BD01-4C7DF2707B9F}" type="sibTrans" cxnId="{76F5E0CB-D8B3-4491-91EF-56A497C8FF32}">
      <dgm:prSet/>
      <dgm:spPr/>
      <dgm:t>
        <a:bodyPr/>
        <a:lstStyle/>
        <a:p>
          <a:endParaRPr lang="en-US"/>
        </a:p>
      </dgm:t>
    </dgm:pt>
    <dgm:pt modelId="{A4CB2FD3-E0A5-4E2F-AE58-85EF0F2A7007}">
      <dgm:prSet/>
      <dgm:spPr/>
      <dgm:t>
        <a:bodyPr/>
        <a:lstStyle/>
        <a:p>
          <a:r>
            <a:rPr lang="en-US"/>
            <a:t>- Trucks: 5</a:t>
          </a:r>
        </a:p>
      </dgm:t>
    </dgm:pt>
    <dgm:pt modelId="{4F65975B-9D05-406F-9E41-715B960A511A}" type="parTrans" cxnId="{48F8565F-D418-4321-AEEC-7918D0397F60}">
      <dgm:prSet/>
      <dgm:spPr/>
      <dgm:t>
        <a:bodyPr/>
        <a:lstStyle/>
        <a:p>
          <a:endParaRPr lang="en-US"/>
        </a:p>
      </dgm:t>
    </dgm:pt>
    <dgm:pt modelId="{E485BFB7-14A2-4594-A64B-530CDB20AE09}" type="sibTrans" cxnId="{48F8565F-D418-4321-AEEC-7918D0397F60}">
      <dgm:prSet/>
      <dgm:spPr/>
      <dgm:t>
        <a:bodyPr/>
        <a:lstStyle/>
        <a:p>
          <a:endParaRPr lang="en-US"/>
        </a:p>
      </dgm:t>
    </dgm:pt>
    <dgm:pt modelId="{2EE965B9-E5F2-445F-AC39-BD7C1501BF37}">
      <dgm:prSet/>
      <dgm:spPr/>
      <dgm:t>
        <a:bodyPr/>
        <a:lstStyle/>
        <a:p>
          <a:r>
            <a:rPr lang="en-US"/>
            <a:t>- Motorcycles: 4</a:t>
          </a:r>
        </a:p>
      </dgm:t>
    </dgm:pt>
    <dgm:pt modelId="{785245B0-BC63-4D4A-BB01-4B22D76DBAB7}" type="parTrans" cxnId="{A262D86A-F5D3-447C-A26C-EB8B886F32E4}">
      <dgm:prSet/>
      <dgm:spPr/>
      <dgm:t>
        <a:bodyPr/>
        <a:lstStyle/>
        <a:p>
          <a:endParaRPr lang="en-US"/>
        </a:p>
      </dgm:t>
    </dgm:pt>
    <dgm:pt modelId="{FFDDBC62-A928-42AD-AFAA-FA910585F8A5}" type="sibTrans" cxnId="{A262D86A-F5D3-447C-A26C-EB8B886F32E4}">
      <dgm:prSet/>
      <dgm:spPr/>
      <dgm:t>
        <a:bodyPr/>
        <a:lstStyle/>
        <a:p>
          <a:endParaRPr lang="en-US"/>
        </a:p>
      </dgm:t>
    </dgm:pt>
    <dgm:pt modelId="{E91E4D83-4373-44FF-AD0D-C1A614FA09ED}" type="pres">
      <dgm:prSet presAssocID="{40D4EAC9-8397-46B1-97FA-2F352056ABDC}" presName="root" presStyleCnt="0">
        <dgm:presLayoutVars>
          <dgm:dir/>
          <dgm:resizeHandles val="exact"/>
        </dgm:presLayoutVars>
      </dgm:prSet>
      <dgm:spPr/>
    </dgm:pt>
    <dgm:pt modelId="{43D0C493-1669-4C95-A503-9649B818F32F}" type="pres">
      <dgm:prSet presAssocID="{40D4EAC9-8397-46B1-97FA-2F352056ABDC}" presName="container" presStyleCnt="0">
        <dgm:presLayoutVars>
          <dgm:dir/>
          <dgm:resizeHandles val="exact"/>
        </dgm:presLayoutVars>
      </dgm:prSet>
      <dgm:spPr/>
    </dgm:pt>
    <dgm:pt modelId="{470122DB-1C52-411A-90D6-95AC5E5B1530}" type="pres">
      <dgm:prSet presAssocID="{94B1BFF4-DAD8-43BB-BD02-0E6E7596CB51}" presName="compNode" presStyleCnt="0"/>
      <dgm:spPr/>
    </dgm:pt>
    <dgm:pt modelId="{A63106DF-A43E-4DA9-AE45-A25FB1B11C04}" type="pres">
      <dgm:prSet presAssocID="{94B1BFF4-DAD8-43BB-BD02-0E6E7596CB51}" presName="iconBgRect" presStyleLbl="bgShp" presStyleIdx="0" presStyleCnt="6"/>
      <dgm:spPr/>
    </dgm:pt>
    <dgm:pt modelId="{B485B691-3E3B-4C6D-941F-A9DFE66A5A1C}" type="pres">
      <dgm:prSet presAssocID="{94B1BFF4-DAD8-43BB-BD02-0E6E7596CB5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9F40B9D-852E-4CCF-B913-651923652A2F}" type="pres">
      <dgm:prSet presAssocID="{94B1BFF4-DAD8-43BB-BD02-0E6E7596CB51}" presName="spaceRect" presStyleCnt="0"/>
      <dgm:spPr/>
    </dgm:pt>
    <dgm:pt modelId="{1ED91D45-C8A4-4ABE-A50D-EC3FE16E9766}" type="pres">
      <dgm:prSet presAssocID="{94B1BFF4-DAD8-43BB-BD02-0E6E7596CB51}" presName="textRect" presStyleLbl="revTx" presStyleIdx="0" presStyleCnt="6">
        <dgm:presLayoutVars>
          <dgm:chMax val="1"/>
          <dgm:chPref val="1"/>
        </dgm:presLayoutVars>
      </dgm:prSet>
      <dgm:spPr/>
    </dgm:pt>
    <dgm:pt modelId="{07AA7556-BE62-4C91-925A-25C0EFCEEDE9}" type="pres">
      <dgm:prSet presAssocID="{14242842-869F-4746-B53A-022473230E92}" presName="sibTrans" presStyleLbl="sibTrans2D1" presStyleIdx="0" presStyleCnt="0"/>
      <dgm:spPr/>
    </dgm:pt>
    <dgm:pt modelId="{B15C5BF8-CF3D-4B8B-9850-445EC711C6C1}" type="pres">
      <dgm:prSet presAssocID="{6C538E72-BE17-4893-A17E-186388EAAB1C}" presName="compNode" presStyleCnt="0"/>
      <dgm:spPr/>
    </dgm:pt>
    <dgm:pt modelId="{2BAA07CD-D046-4A40-85E6-1234F2D12E2F}" type="pres">
      <dgm:prSet presAssocID="{6C538E72-BE17-4893-A17E-186388EAAB1C}" presName="iconBgRect" presStyleLbl="bgShp" presStyleIdx="1" presStyleCnt="6"/>
      <dgm:spPr/>
    </dgm:pt>
    <dgm:pt modelId="{99775D27-100F-4F12-BA62-EC2100B8D5B3}" type="pres">
      <dgm:prSet presAssocID="{6C538E72-BE17-4893-A17E-186388EAAB1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AA3EEF7F-308E-4CFE-9C4B-2761D8F04D33}" type="pres">
      <dgm:prSet presAssocID="{6C538E72-BE17-4893-A17E-186388EAAB1C}" presName="spaceRect" presStyleCnt="0"/>
      <dgm:spPr/>
    </dgm:pt>
    <dgm:pt modelId="{54A7F73C-5E10-4B5D-ACBF-101503E6F7EE}" type="pres">
      <dgm:prSet presAssocID="{6C538E72-BE17-4893-A17E-186388EAAB1C}" presName="textRect" presStyleLbl="revTx" presStyleIdx="1" presStyleCnt="6">
        <dgm:presLayoutVars>
          <dgm:chMax val="1"/>
          <dgm:chPref val="1"/>
        </dgm:presLayoutVars>
      </dgm:prSet>
      <dgm:spPr/>
    </dgm:pt>
    <dgm:pt modelId="{6414A7B4-552A-43FA-B16F-7EED7F6D5F75}" type="pres">
      <dgm:prSet presAssocID="{C05872DC-AE65-4799-B299-5A8E6563D12E}" presName="sibTrans" presStyleLbl="sibTrans2D1" presStyleIdx="0" presStyleCnt="0"/>
      <dgm:spPr/>
    </dgm:pt>
    <dgm:pt modelId="{46E3449B-246F-49AA-9D73-68DD9A3EC6CE}" type="pres">
      <dgm:prSet presAssocID="{3ECD8298-E1DF-40BF-8209-9A95E876282D}" presName="compNode" presStyleCnt="0"/>
      <dgm:spPr/>
    </dgm:pt>
    <dgm:pt modelId="{C897CD18-295F-4589-BEE4-5F6BCEC9F42F}" type="pres">
      <dgm:prSet presAssocID="{3ECD8298-E1DF-40BF-8209-9A95E876282D}" presName="iconBgRect" presStyleLbl="bgShp" presStyleIdx="2" presStyleCnt="6"/>
      <dgm:spPr/>
    </dgm:pt>
    <dgm:pt modelId="{B11AC32A-9702-40D2-AFDD-67C95D91265B}" type="pres">
      <dgm:prSet presAssocID="{3ECD8298-E1DF-40BF-8209-9A95E876282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32A573C-8FEF-4204-B723-A06EEC05FF41}" type="pres">
      <dgm:prSet presAssocID="{3ECD8298-E1DF-40BF-8209-9A95E876282D}" presName="spaceRect" presStyleCnt="0"/>
      <dgm:spPr/>
    </dgm:pt>
    <dgm:pt modelId="{31441D99-50C4-4BA7-9DF1-E9E827AAB9DC}" type="pres">
      <dgm:prSet presAssocID="{3ECD8298-E1DF-40BF-8209-9A95E876282D}" presName="textRect" presStyleLbl="revTx" presStyleIdx="2" presStyleCnt="6">
        <dgm:presLayoutVars>
          <dgm:chMax val="1"/>
          <dgm:chPref val="1"/>
        </dgm:presLayoutVars>
      </dgm:prSet>
      <dgm:spPr/>
    </dgm:pt>
    <dgm:pt modelId="{F0C1C9DA-5E10-4B12-BF48-57C7B272A23D}" type="pres">
      <dgm:prSet presAssocID="{1DC9C0C0-E664-4976-B958-365EBE8874DE}" presName="sibTrans" presStyleLbl="sibTrans2D1" presStyleIdx="0" presStyleCnt="0"/>
      <dgm:spPr/>
    </dgm:pt>
    <dgm:pt modelId="{E2FE10D8-57D0-489E-AE47-298EFBEEAC06}" type="pres">
      <dgm:prSet presAssocID="{FEE4C2A8-0471-4D16-BBDF-DF12E610AA53}" presName="compNode" presStyleCnt="0"/>
      <dgm:spPr/>
    </dgm:pt>
    <dgm:pt modelId="{6A990653-384D-42B9-9FA4-0EEBC8AEDDA9}" type="pres">
      <dgm:prSet presAssocID="{FEE4C2A8-0471-4D16-BBDF-DF12E610AA53}" presName="iconBgRect" presStyleLbl="bgShp" presStyleIdx="3" presStyleCnt="6"/>
      <dgm:spPr/>
    </dgm:pt>
    <dgm:pt modelId="{51A5FDCE-7ED3-4387-AFB4-F2CB773E33DC}" type="pres">
      <dgm:prSet presAssocID="{FEE4C2A8-0471-4D16-BBDF-DF12E610AA5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53286D5C-CCA6-481C-B01A-782F32A80D76}" type="pres">
      <dgm:prSet presAssocID="{FEE4C2A8-0471-4D16-BBDF-DF12E610AA53}" presName="spaceRect" presStyleCnt="0"/>
      <dgm:spPr/>
    </dgm:pt>
    <dgm:pt modelId="{6A702A2D-C6FD-4353-B326-10C99E332892}" type="pres">
      <dgm:prSet presAssocID="{FEE4C2A8-0471-4D16-BBDF-DF12E610AA53}" presName="textRect" presStyleLbl="revTx" presStyleIdx="3" presStyleCnt="6">
        <dgm:presLayoutVars>
          <dgm:chMax val="1"/>
          <dgm:chPref val="1"/>
        </dgm:presLayoutVars>
      </dgm:prSet>
      <dgm:spPr/>
    </dgm:pt>
    <dgm:pt modelId="{09B72AF5-9530-44C9-A211-584013438FD8}" type="pres">
      <dgm:prSet presAssocID="{51FDE36C-F5AA-4CBC-BD01-4C7DF2707B9F}" presName="sibTrans" presStyleLbl="sibTrans2D1" presStyleIdx="0" presStyleCnt="0"/>
      <dgm:spPr/>
    </dgm:pt>
    <dgm:pt modelId="{630C983E-1503-4DFB-87A0-DC103EFFAAB6}" type="pres">
      <dgm:prSet presAssocID="{A4CB2FD3-E0A5-4E2F-AE58-85EF0F2A7007}" presName="compNode" presStyleCnt="0"/>
      <dgm:spPr/>
    </dgm:pt>
    <dgm:pt modelId="{F1465CEB-2743-4E90-9CC7-78784C9694EB}" type="pres">
      <dgm:prSet presAssocID="{A4CB2FD3-E0A5-4E2F-AE58-85EF0F2A7007}" presName="iconBgRect" presStyleLbl="bgShp" presStyleIdx="4" presStyleCnt="6"/>
      <dgm:spPr/>
    </dgm:pt>
    <dgm:pt modelId="{99879FF9-60A6-4674-9C9B-8C2C45C5A43A}" type="pres">
      <dgm:prSet presAssocID="{A4CB2FD3-E0A5-4E2F-AE58-85EF0F2A700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FDCE72E2-E98C-4860-8270-934B67DE3A5C}" type="pres">
      <dgm:prSet presAssocID="{A4CB2FD3-E0A5-4E2F-AE58-85EF0F2A7007}" presName="spaceRect" presStyleCnt="0"/>
      <dgm:spPr/>
    </dgm:pt>
    <dgm:pt modelId="{8AC84863-D3C5-4750-A566-44ED9D6E85B9}" type="pres">
      <dgm:prSet presAssocID="{A4CB2FD3-E0A5-4E2F-AE58-85EF0F2A7007}" presName="textRect" presStyleLbl="revTx" presStyleIdx="4" presStyleCnt="6">
        <dgm:presLayoutVars>
          <dgm:chMax val="1"/>
          <dgm:chPref val="1"/>
        </dgm:presLayoutVars>
      </dgm:prSet>
      <dgm:spPr/>
    </dgm:pt>
    <dgm:pt modelId="{04ECD1FD-724F-4729-B4A6-F35E2F04AF30}" type="pres">
      <dgm:prSet presAssocID="{E485BFB7-14A2-4594-A64B-530CDB20AE09}" presName="sibTrans" presStyleLbl="sibTrans2D1" presStyleIdx="0" presStyleCnt="0"/>
      <dgm:spPr/>
    </dgm:pt>
    <dgm:pt modelId="{EB99380B-0C65-4ECE-A50E-7738C1AAD130}" type="pres">
      <dgm:prSet presAssocID="{2EE965B9-E5F2-445F-AC39-BD7C1501BF37}" presName="compNode" presStyleCnt="0"/>
      <dgm:spPr/>
    </dgm:pt>
    <dgm:pt modelId="{107C471B-26F1-40CD-96FE-BFB3C94B90BE}" type="pres">
      <dgm:prSet presAssocID="{2EE965B9-E5F2-445F-AC39-BD7C1501BF37}" presName="iconBgRect" presStyleLbl="bgShp" presStyleIdx="5" presStyleCnt="6"/>
      <dgm:spPr/>
    </dgm:pt>
    <dgm:pt modelId="{8F6D853E-FD88-4292-A774-2F48D231FB34}" type="pres">
      <dgm:prSet presAssocID="{2EE965B9-E5F2-445F-AC39-BD7C1501BF3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rcycle"/>
        </a:ext>
      </dgm:extLst>
    </dgm:pt>
    <dgm:pt modelId="{F8D5DA31-EF44-4EBA-9DDB-ED7E0E8C9D80}" type="pres">
      <dgm:prSet presAssocID="{2EE965B9-E5F2-445F-AC39-BD7C1501BF37}" presName="spaceRect" presStyleCnt="0"/>
      <dgm:spPr/>
    </dgm:pt>
    <dgm:pt modelId="{6A969954-A4CB-49EC-B581-EBF3095A3365}" type="pres">
      <dgm:prSet presAssocID="{2EE965B9-E5F2-445F-AC39-BD7C1501BF37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A5B0515-DBE3-4492-B4C1-207B75ED8F13}" type="presOf" srcId="{40D4EAC9-8397-46B1-97FA-2F352056ABDC}" destId="{E91E4D83-4373-44FF-AD0D-C1A614FA09ED}" srcOrd="0" destOrd="0" presId="urn:microsoft.com/office/officeart/2018/2/layout/IconCircleList"/>
    <dgm:cxn modelId="{A5426F1B-E523-4E17-B0D6-8B668CF0DD42}" type="presOf" srcId="{94B1BFF4-DAD8-43BB-BD02-0E6E7596CB51}" destId="{1ED91D45-C8A4-4ABE-A50D-EC3FE16E9766}" srcOrd="0" destOrd="0" presId="urn:microsoft.com/office/officeart/2018/2/layout/IconCircleList"/>
    <dgm:cxn modelId="{C97AED1F-9EFA-4AD1-9E23-089F97327BE3}" type="presOf" srcId="{FEE4C2A8-0471-4D16-BBDF-DF12E610AA53}" destId="{6A702A2D-C6FD-4353-B326-10C99E332892}" srcOrd="0" destOrd="0" presId="urn:microsoft.com/office/officeart/2018/2/layout/IconCircleList"/>
    <dgm:cxn modelId="{73CA0122-EE83-4CF1-B08A-B788EAE508FC}" type="presOf" srcId="{A4CB2FD3-E0A5-4E2F-AE58-85EF0F2A7007}" destId="{8AC84863-D3C5-4750-A566-44ED9D6E85B9}" srcOrd="0" destOrd="0" presId="urn:microsoft.com/office/officeart/2018/2/layout/IconCircleList"/>
    <dgm:cxn modelId="{48F8565F-D418-4321-AEEC-7918D0397F60}" srcId="{40D4EAC9-8397-46B1-97FA-2F352056ABDC}" destId="{A4CB2FD3-E0A5-4E2F-AE58-85EF0F2A7007}" srcOrd="4" destOrd="0" parTransId="{4F65975B-9D05-406F-9E41-715B960A511A}" sibTransId="{E485BFB7-14A2-4594-A64B-530CDB20AE09}"/>
    <dgm:cxn modelId="{A262D86A-F5D3-447C-A26C-EB8B886F32E4}" srcId="{40D4EAC9-8397-46B1-97FA-2F352056ABDC}" destId="{2EE965B9-E5F2-445F-AC39-BD7C1501BF37}" srcOrd="5" destOrd="0" parTransId="{785245B0-BC63-4D4A-BB01-4B22D76DBAB7}" sibTransId="{FFDDBC62-A928-42AD-AFAA-FA910585F8A5}"/>
    <dgm:cxn modelId="{2ED4DE4B-1443-4F71-8452-0F6127F84A2C}" type="presOf" srcId="{C05872DC-AE65-4799-B299-5A8E6563D12E}" destId="{6414A7B4-552A-43FA-B16F-7EED7F6D5F75}" srcOrd="0" destOrd="0" presId="urn:microsoft.com/office/officeart/2018/2/layout/IconCircleList"/>
    <dgm:cxn modelId="{7088B771-871B-420A-8258-E548FBB984DE}" type="presOf" srcId="{6C538E72-BE17-4893-A17E-186388EAAB1C}" destId="{54A7F73C-5E10-4B5D-ACBF-101503E6F7EE}" srcOrd="0" destOrd="0" presId="urn:microsoft.com/office/officeart/2018/2/layout/IconCircleList"/>
    <dgm:cxn modelId="{63B44752-056E-49DC-AAE4-D2657EE426F4}" srcId="{40D4EAC9-8397-46B1-97FA-2F352056ABDC}" destId="{3ECD8298-E1DF-40BF-8209-9A95E876282D}" srcOrd="2" destOrd="0" parTransId="{1C3274FD-142A-44A2-BCED-77A31B404EA0}" sibTransId="{1DC9C0C0-E664-4976-B958-365EBE8874DE}"/>
    <dgm:cxn modelId="{379750AF-89BC-43D7-B51C-463A9611BCBC}" type="presOf" srcId="{51FDE36C-F5AA-4CBC-BD01-4C7DF2707B9F}" destId="{09B72AF5-9530-44C9-A211-584013438FD8}" srcOrd="0" destOrd="0" presId="urn:microsoft.com/office/officeart/2018/2/layout/IconCircleList"/>
    <dgm:cxn modelId="{974C50B5-7461-40CB-89CE-46D8B349F3E2}" type="presOf" srcId="{2EE965B9-E5F2-445F-AC39-BD7C1501BF37}" destId="{6A969954-A4CB-49EC-B581-EBF3095A3365}" srcOrd="0" destOrd="0" presId="urn:microsoft.com/office/officeart/2018/2/layout/IconCircleList"/>
    <dgm:cxn modelId="{02C7F2BC-B330-481D-BA98-04EA6C344365}" srcId="{40D4EAC9-8397-46B1-97FA-2F352056ABDC}" destId="{6C538E72-BE17-4893-A17E-186388EAAB1C}" srcOrd="1" destOrd="0" parTransId="{BC2E66D8-BF3F-45D4-A49C-070F564A407D}" sibTransId="{C05872DC-AE65-4799-B299-5A8E6563D12E}"/>
    <dgm:cxn modelId="{F9A0F8BD-B1B4-4817-8C76-949FA1AABA67}" type="presOf" srcId="{E485BFB7-14A2-4594-A64B-530CDB20AE09}" destId="{04ECD1FD-724F-4729-B4A6-F35E2F04AF30}" srcOrd="0" destOrd="0" presId="urn:microsoft.com/office/officeart/2018/2/layout/IconCircleList"/>
    <dgm:cxn modelId="{76F5E0CB-D8B3-4491-91EF-56A497C8FF32}" srcId="{40D4EAC9-8397-46B1-97FA-2F352056ABDC}" destId="{FEE4C2A8-0471-4D16-BBDF-DF12E610AA53}" srcOrd="3" destOrd="0" parTransId="{DA227F03-4F01-49A3-97D2-82C17DDDDB8A}" sibTransId="{51FDE36C-F5AA-4CBC-BD01-4C7DF2707B9F}"/>
    <dgm:cxn modelId="{DC11CECE-453B-4D0A-B1C4-734C5933EC40}" type="presOf" srcId="{1DC9C0C0-E664-4976-B958-365EBE8874DE}" destId="{F0C1C9DA-5E10-4B12-BF48-57C7B272A23D}" srcOrd="0" destOrd="0" presId="urn:microsoft.com/office/officeart/2018/2/layout/IconCircleList"/>
    <dgm:cxn modelId="{7CAF79D1-B890-49D3-B741-3D59B221125C}" type="presOf" srcId="{14242842-869F-4746-B53A-022473230E92}" destId="{07AA7556-BE62-4C91-925A-25C0EFCEEDE9}" srcOrd="0" destOrd="0" presId="urn:microsoft.com/office/officeart/2018/2/layout/IconCircleList"/>
    <dgm:cxn modelId="{8C0F42DA-2717-4039-A1D5-098F4F1880F9}" srcId="{40D4EAC9-8397-46B1-97FA-2F352056ABDC}" destId="{94B1BFF4-DAD8-43BB-BD02-0E6E7596CB51}" srcOrd="0" destOrd="0" parTransId="{8C7AD575-F3AD-4EED-932C-CAF1C1B523A0}" sibTransId="{14242842-869F-4746-B53A-022473230E92}"/>
    <dgm:cxn modelId="{2A84B2E8-09FD-4F39-B1C8-84C95B0C1A25}" type="presOf" srcId="{3ECD8298-E1DF-40BF-8209-9A95E876282D}" destId="{31441D99-50C4-4BA7-9DF1-E9E827AAB9DC}" srcOrd="0" destOrd="0" presId="urn:microsoft.com/office/officeart/2018/2/layout/IconCircleList"/>
    <dgm:cxn modelId="{ADC4F3C0-F3F5-4D66-A048-09A4CCB397F0}" type="presParOf" srcId="{E91E4D83-4373-44FF-AD0D-C1A614FA09ED}" destId="{43D0C493-1669-4C95-A503-9649B818F32F}" srcOrd="0" destOrd="0" presId="urn:microsoft.com/office/officeart/2018/2/layout/IconCircleList"/>
    <dgm:cxn modelId="{A2B66D99-2C51-437B-8253-929CC40C96F5}" type="presParOf" srcId="{43D0C493-1669-4C95-A503-9649B818F32F}" destId="{470122DB-1C52-411A-90D6-95AC5E5B1530}" srcOrd="0" destOrd="0" presId="urn:microsoft.com/office/officeart/2018/2/layout/IconCircleList"/>
    <dgm:cxn modelId="{E63E3A60-CF29-4C52-8938-EDC0EA61D8D9}" type="presParOf" srcId="{470122DB-1C52-411A-90D6-95AC5E5B1530}" destId="{A63106DF-A43E-4DA9-AE45-A25FB1B11C04}" srcOrd="0" destOrd="0" presId="urn:microsoft.com/office/officeart/2018/2/layout/IconCircleList"/>
    <dgm:cxn modelId="{C4FEC3DC-2807-4CC7-8596-1A2C44645BC1}" type="presParOf" srcId="{470122DB-1C52-411A-90D6-95AC5E5B1530}" destId="{B485B691-3E3B-4C6D-941F-A9DFE66A5A1C}" srcOrd="1" destOrd="0" presId="urn:microsoft.com/office/officeart/2018/2/layout/IconCircleList"/>
    <dgm:cxn modelId="{E49377B7-B426-45A5-979B-B6A2DC4522DA}" type="presParOf" srcId="{470122DB-1C52-411A-90D6-95AC5E5B1530}" destId="{49F40B9D-852E-4CCF-B913-651923652A2F}" srcOrd="2" destOrd="0" presId="urn:microsoft.com/office/officeart/2018/2/layout/IconCircleList"/>
    <dgm:cxn modelId="{A508DD9E-8776-4AC4-935A-BA57F43B139B}" type="presParOf" srcId="{470122DB-1C52-411A-90D6-95AC5E5B1530}" destId="{1ED91D45-C8A4-4ABE-A50D-EC3FE16E9766}" srcOrd="3" destOrd="0" presId="urn:microsoft.com/office/officeart/2018/2/layout/IconCircleList"/>
    <dgm:cxn modelId="{7744C2BC-CD52-4BB2-A320-F431612B77B0}" type="presParOf" srcId="{43D0C493-1669-4C95-A503-9649B818F32F}" destId="{07AA7556-BE62-4C91-925A-25C0EFCEEDE9}" srcOrd="1" destOrd="0" presId="urn:microsoft.com/office/officeart/2018/2/layout/IconCircleList"/>
    <dgm:cxn modelId="{34727F7F-F6D7-4CA2-AD9D-6918B2CB5A30}" type="presParOf" srcId="{43D0C493-1669-4C95-A503-9649B818F32F}" destId="{B15C5BF8-CF3D-4B8B-9850-445EC711C6C1}" srcOrd="2" destOrd="0" presId="urn:microsoft.com/office/officeart/2018/2/layout/IconCircleList"/>
    <dgm:cxn modelId="{9BFFEBBC-07A4-40FB-A137-49FE9CD55EBB}" type="presParOf" srcId="{B15C5BF8-CF3D-4B8B-9850-445EC711C6C1}" destId="{2BAA07CD-D046-4A40-85E6-1234F2D12E2F}" srcOrd="0" destOrd="0" presId="urn:microsoft.com/office/officeart/2018/2/layout/IconCircleList"/>
    <dgm:cxn modelId="{13DC4924-5A2F-4398-A76F-EC7FC7D5A30D}" type="presParOf" srcId="{B15C5BF8-CF3D-4B8B-9850-445EC711C6C1}" destId="{99775D27-100F-4F12-BA62-EC2100B8D5B3}" srcOrd="1" destOrd="0" presId="urn:microsoft.com/office/officeart/2018/2/layout/IconCircleList"/>
    <dgm:cxn modelId="{D28A21CB-6612-472E-8951-549C3FD5D8EB}" type="presParOf" srcId="{B15C5BF8-CF3D-4B8B-9850-445EC711C6C1}" destId="{AA3EEF7F-308E-4CFE-9C4B-2761D8F04D33}" srcOrd="2" destOrd="0" presId="urn:microsoft.com/office/officeart/2018/2/layout/IconCircleList"/>
    <dgm:cxn modelId="{D7359072-6A7D-4263-B25A-B3D20CB3E313}" type="presParOf" srcId="{B15C5BF8-CF3D-4B8B-9850-445EC711C6C1}" destId="{54A7F73C-5E10-4B5D-ACBF-101503E6F7EE}" srcOrd="3" destOrd="0" presId="urn:microsoft.com/office/officeart/2018/2/layout/IconCircleList"/>
    <dgm:cxn modelId="{FEAA7A31-DBD2-4B22-BD51-5C8CE0987C9E}" type="presParOf" srcId="{43D0C493-1669-4C95-A503-9649B818F32F}" destId="{6414A7B4-552A-43FA-B16F-7EED7F6D5F75}" srcOrd="3" destOrd="0" presId="urn:microsoft.com/office/officeart/2018/2/layout/IconCircleList"/>
    <dgm:cxn modelId="{50B33F23-1E4F-4D4D-AFC1-611BA412B4A5}" type="presParOf" srcId="{43D0C493-1669-4C95-A503-9649B818F32F}" destId="{46E3449B-246F-49AA-9D73-68DD9A3EC6CE}" srcOrd="4" destOrd="0" presId="urn:microsoft.com/office/officeart/2018/2/layout/IconCircleList"/>
    <dgm:cxn modelId="{110719DB-0001-4241-B2C0-65ED2AE7691D}" type="presParOf" srcId="{46E3449B-246F-49AA-9D73-68DD9A3EC6CE}" destId="{C897CD18-295F-4589-BEE4-5F6BCEC9F42F}" srcOrd="0" destOrd="0" presId="urn:microsoft.com/office/officeart/2018/2/layout/IconCircleList"/>
    <dgm:cxn modelId="{C564CA43-97C5-4191-B8D2-274977E6174A}" type="presParOf" srcId="{46E3449B-246F-49AA-9D73-68DD9A3EC6CE}" destId="{B11AC32A-9702-40D2-AFDD-67C95D91265B}" srcOrd="1" destOrd="0" presId="urn:microsoft.com/office/officeart/2018/2/layout/IconCircleList"/>
    <dgm:cxn modelId="{085D4B57-5F7A-4784-B2C9-8100A4A534F0}" type="presParOf" srcId="{46E3449B-246F-49AA-9D73-68DD9A3EC6CE}" destId="{632A573C-8FEF-4204-B723-A06EEC05FF41}" srcOrd="2" destOrd="0" presId="urn:microsoft.com/office/officeart/2018/2/layout/IconCircleList"/>
    <dgm:cxn modelId="{79821B91-D597-47BD-82D0-22492726B21A}" type="presParOf" srcId="{46E3449B-246F-49AA-9D73-68DD9A3EC6CE}" destId="{31441D99-50C4-4BA7-9DF1-E9E827AAB9DC}" srcOrd="3" destOrd="0" presId="urn:microsoft.com/office/officeart/2018/2/layout/IconCircleList"/>
    <dgm:cxn modelId="{488812B0-4423-4419-ACCA-39CDE368F55D}" type="presParOf" srcId="{43D0C493-1669-4C95-A503-9649B818F32F}" destId="{F0C1C9DA-5E10-4B12-BF48-57C7B272A23D}" srcOrd="5" destOrd="0" presId="urn:microsoft.com/office/officeart/2018/2/layout/IconCircleList"/>
    <dgm:cxn modelId="{A8782061-47BA-43EC-B609-D77C45C9FD65}" type="presParOf" srcId="{43D0C493-1669-4C95-A503-9649B818F32F}" destId="{E2FE10D8-57D0-489E-AE47-298EFBEEAC06}" srcOrd="6" destOrd="0" presId="urn:microsoft.com/office/officeart/2018/2/layout/IconCircleList"/>
    <dgm:cxn modelId="{103682D0-795A-40F3-89F8-45678A4C360F}" type="presParOf" srcId="{E2FE10D8-57D0-489E-AE47-298EFBEEAC06}" destId="{6A990653-384D-42B9-9FA4-0EEBC8AEDDA9}" srcOrd="0" destOrd="0" presId="urn:microsoft.com/office/officeart/2018/2/layout/IconCircleList"/>
    <dgm:cxn modelId="{056C6AC8-F49D-4BCB-A67D-25A99E2DBB5C}" type="presParOf" srcId="{E2FE10D8-57D0-489E-AE47-298EFBEEAC06}" destId="{51A5FDCE-7ED3-4387-AFB4-F2CB773E33DC}" srcOrd="1" destOrd="0" presId="urn:microsoft.com/office/officeart/2018/2/layout/IconCircleList"/>
    <dgm:cxn modelId="{7E296E81-0026-4669-B6A7-65CAEDBF4A63}" type="presParOf" srcId="{E2FE10D8-57D0-489E-AE47-298EFBEEAC06}" destId="{53286D5C-CCA6-481C-B01A-782F32A80D76}" srcOrd="2" destOrd="0" presId="urn:microsoft.com/office/officeart/2018/2/layout/IconCircleList"/>
    <dgm:cxn modelId="{3126B7FF-E7AC-47BF-BFD8-EC6BC627E03A}" type="presParOf" srcId="{E2FE10D8-57D0-489E-AE47-298EFBEEAC06}" destId="{6A702A2D-C6FD-4353-B326-10C99E332892}" srcOrd="3" destOrd="0" presId="urn:microsoft.com/office/officeart/2018/2/layout/IconCircleList"/>
    <dgm:cxn modelId="{74646F17-7F2D-48A5-97B2-2CE28BF8A4BC}" type="presParOf" srcId="{43D0C493-1669-4C95-A503-9649B818F32F}" destId="{09B72AF5-9530-44C9-A211-584013438FD8}" srcOrd="7" destOrd="0" presId="urn:microsoft.com/office/officeart/2018/2/layout/IconCircleList"/>
    <dgm:cxn modelId="{27B66661-B744-4C2A-AC5A-D2A1ABD97BA8}" type="presParOf" srcId="{43D0C493-1669-4C95-A503-9649B818F32F}" destId="{630C983E-1503-4DFB-87A0-DC103EFFAAB6}" srcOrd="8" destOrd="0" presId="urn:microsoft.com/office/officeart/2018/2/layout/IconCircleList"/>
    <dgm:cxn modelId="{47248A4F-8D40-4BAD-90FC-372F560529EF}" type="presParOf" srcId="{630C983E-1503-4DFB-87A0-DC103EFFAAB6}" destId="{F1465CEB-2743-4E90-9CC7-78784C9694EB}" srcOrd="0" destOrd="0" presId="urn:microsoft.com/office/officeart/2018/2/layout/IconCircleList"/>
    <dgm:cxn modelId="{4718F6A4-9E2C-4F9C-AFBB-28BBB6F74B27}" type="presParOf" srcId="{630C983E-1503-4DFB-87A0-DC103EFFAAB6}" destId="{99879FF9-60A6-4674-9C9B-8C2C45C5A43A}" srcOrd="1" destOrd="0" presId="urn:microsoft.com/office/officeart/2018/2/layout/IconCircleList"/>
    <dgm:cxn modelId="{DA0C6F2C-B5BB-4A83-8657-DAF0CC8AF4CB}" type="presParOf" srcId="{630C983E-1503-4DFB-87A0-DC103EFFAAB6}" destId="{FDCE72E2-E98C-4860-8270-934B67DE3A5C}" srcOrd="2" destOrd="0" presId="urn:microsoft.com/office/officeart/2018/2/layout/IconCircleList"/>
    <dgm:cxn modelId="{BA512DCF-AA60-4275-BE22-FEA80C18343E}" type="presParOf" srcId="{630C983E-1503-4DFB-87A0-DC103EFFAAB6}" destId="{8AC84863-D3C5-4750-A566-44ED9D6E85B9}" srcOrd="3" destOrd="0" presId="urn:microsoft.com/office/officeart/2018/2/layout/IconCircleList"/>
    <dgm:cxn modelId="{E77B149D-C79B-4D40-8379-420C6D2E1466}" type="presParOf" srcId="{43D0C493-1669-4C95-A503-9649B818F32F}" destId="{04ECD1FD-724F-4729-B4A6-F35E2F04AF30}" srcOrd="9" destOrd="0" presId="urn:microsoft.com/office/officeart/2018/2/layout/IconCircleList"/>
    <dgm:cxn modelId="{EC7D1115-7B94-4DA8-A3CA-A85E78F09908}" type="presParOf" srcId="{43D0C493-1669-4C95-A503-9649B818F32F}" destId="{EB99380B-0C65-4ECE-A50E-7738C1AAD130}" srcOrd="10" destOrd="0" presId="urn:microsoft.com/office/officeart/2018/2/layout/IconCircleList"/>
    <dgm:cxn modelId="{673713F3-B724-4CDE-85EF-663461D1DB0A}" type="presParOf" srcId="{EB99380B-0C65-4ECE-A50E-7738C1AAD130}" destId="{107C471B-26F1-40CD-96FE-BFB3C94B90BE}" srcOrd="0" destOrd="0" presId="urn:microsoft.com/office/officeart/2018/2/layout/IconCircleList"/>
    <dgm:cxn modelId="{84C5B9D2-2A53-414D-9671-4101E9E48180}" type="presParOf" srcId="{EB99380B-0C65-4ECE-A50E-7738C1AAD130}" destId="{8F6D853E-FD88-4292-A774-2F48D231FB34}" srcOrd="1" destOrd="0" presId="urn:microsoft.com/office/officeart/2018/2/layout/IconCircleList"/>
    <dgm:cxn modelId="{C39C6B76-92A5-4544-9850-451EB099AED4}" type="presParOf" srcId="{EB99380B-0C65-4ECE-A50E-7738C1AAD130}" destId="{F8D5DA31-EF44-4EBA-9DDB-ED7E0E8C9D80}" srcOrd="2" destOrd="0" presId="urn:microsoft.com/office/officeart/2018/2/layout/IconCircleList"/>
    <dgm:cxn modelId="{8F72A365-829C-4A1B-9C32-F2BB2C4FCDA7}" type="presParOf" srcId="{EB99380B-0C65-4ECE-A50E-7738C1AAD130}" destId="{6A969954-A4CB-49EC-B581-EBF3095A336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9836B7-9FF2-4DC3-A1D9-9E74EDF65F2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5CCDD1-6C97-4A18-8F4C-E7FB034307C3}">
      <dgm:prSet/>
      <dgm:spPr/>
      <dgm:t>
        <a:bodyPr/>
        <a:lstStyle/>
        <a:p>
          <a:r>
            <a:rPr lang="en-US"/>
            <a:t>• Missed small motorcycles → Lowered confidence threshold</a:t>
          </a:r>
        </a:p>
      </dgm:t>
    </dgm:pt>
    <dgm:pt modelId="{AA5B43D4-E087-42A3-952E-CF909F3EF5EB}" type="parTrans" cxnId="{70DAC621-5851-4FD6-91E8-390F028095C3}">
      <dgm:prSet/>
      <dgm:spPr/>
      <dgm:t>
        <a:bodyPr/>
        <a:lstStyle/>
        <a:p>
          <a:endParaRPr lang="en-US"/>
        </a:p>
      </dgm:t>
    </dgm:pt>
    <dgm:pt modelId="{556492EE-D660-4571-A259-3EC366C1797E}" type="sibTrans" cxnId="{70DAC621-5851-4FD6-91E8-390F028095C3}">
      <dgm:prSet/>
      <dgm:spPr/>
      <dgm:t>
        <a:bodyPr/>
        <a:lstStyle/>
        <a:p>
          <a:endParaRPr lang="en-US"/>
        </a:p>
      </dgm:t>
    </dgm:pt>
    <dgm:pt modelId="{EFF33F2B-E30D-484C-B734-90C9B953E312}">
      <dgm:prSet/>
      <dgm:spPr/>
      <dgm:t>
        <a:bodyPr/>
        <a:lstStyle/>
        <a:p>
          <a:r>
            <a:rPr lang="en-US"/>
            <a:t>• Overlapping vehicles → Applied NMS</a:t>
          </a:r>
        </a:p>
      </dgm:t>
    </dgm:pt>
    <dgm:pt modelId="{271A99BE-7721-4843-A687-BF0C6E53C075}" type="parTrans" cxnId="{FA5174B8-4B26-4F0F-A80D-C6AB5F6CE7DA}">
      <dgm:prSet/>
      <dgm:spPr/>
      <dgm:t>
        <a:bodyPr/>
        <a:lstStyle/>
        <a:p>
          <a:endParaRPr lang="en-US"/>
        </a:p>
      </dgm:t>
    </dgm:pt>
    <dgm:pt modelId="{2CCA990B-271C-46CE-B233-051E8A052CEC}" type="sibTrans" cxnId="{FA5174B8-4B26-4F0F-A80D-C6AB5F6CE7DA}">
      <dgm:prSet/>
      <dgm:spPr/>
      <dgm:t>
        <a:bodyPr/>
        <a:lstStyle/>
        <a:p>
          <a:endParaRPr lang="en-US"/>
        </a:p>
      </dgm:t>
    </dgm:pt>
    <dgm:pt modelId="{471104E6-2A05-4313-A4EF-1F8B4267BC34}">
      <dgm:prSet/>
      <dgm:spPr/>
      <dgm:t>
        <a:bodyPr/>
        <a:lstStyle/>
        <a:p>
          <a:r>
            <a:rPr lang="en-US"/>
            <a:t>• Irrelevant detections → Filtered class IDs</a:t>
          </a:r>
        </a:p>
      </dgm:t>
    </dgm:pt>
    <dgm:pt modelId="{22A6B1F3-95CD-4CF2-8CC6-CCEBD9005156}" type="parTrans" cxnId="{6AD96608-4AE0-4102-A5BB-474A0484402D}">
      <dgm:prSet/>
      <dgm:spPr/>
      <dgm:t>
        <a:bodyPr/>
        <a:lstStyle/>
        <a:p>
          <a:endParaRPr lang="en-US"/>
        </a:p>
      </dgm:t>
    </dgm:pt>
    <dgm:pt modelId="{7C7024CF-7997-48F2-9250-C999657A5285}" type="sibTrans" cxnId="{6AD96608-4AE0-4102-A5BB-474A0484402D}">
      <dgm:prSet/>
      <dgm:spPr/>
      <dgm:t>
        <a:bodyPr/>
        <a:lstStyle/>
        <a:p>
          <a:endParaRPr lang="en-US"/>
        </a:p>
      </dgm:t>
    </dgm:pt>
    <dgm:pt modelId="{C8FDA959-8476-4F0A-B3D6-7C59229AB380}" type="pres">
      <dgm:prSet presAssocID="{719836B7-9FF2-4DC3-A1D9-9E74EDF65F27}" presName="diagram" presStyleCnt="0">
        <dgm:presLayoutVars>
          <dgm:dir/>
          <dgm:resizeHandles val="exact"/>
        </dgm:presLayoutVars>
      </dgm:prSet>
      <dgm:spPr/>
    </dgm:pt>
    <dgm:pt modelId="{87C4213E-9C9F-46EB-95A7-7125327FC224}" type="pres">
      <dgm:prSet presAssocID="{845CCDD1-6C97-4A18-8F4C-E7FB034307C3}" presName="node" presStyleLbl="node1" presStyleIdx="0" presStyleCnt="3">
        <dgm:presLayoutVars>
          <dgm:bulletEnabled val="1"/>
        </dgm:presLayoutVars>
      </dgm:prSet>
      <dgm:spPr/>
    </dgm:pt>
    <dgm:pt modelId="{B794897A-1A82-4CB7-8962-58938D02CAB9}" type="pres">
      <dgm:prSet presAssocID="{556492EE-D660-4571-A259-3EC366C1797E}" presName="sibTrans" presStyleCnt="0"/>
      <dgm:spPr/>
    </dgm:pt>
    <dgm:pt modelId="{C0CC8F82-A51F-4820-8D4C-77E27A936529}" type="pres">
      <dgm:prSet presAssocID="{EFF33F2B-E30D-484C-B734-90C9B953E312}" presName="node" presStyleLbl="node1" presStyleIdx="1" presStyleCnt="3">
        <dgm:presLayoutVars>
          <dgm:bulletEnabled val="1"/>
        </dgm:presLayoutVars>
      </dgm:prSet>
      <dgm:spPr/>
    </dgm:pt>
    <dgm:pt modelId="{B24911D4-1769-4C63-88DF-EE383C8F8DFE}" type="pres">
      <dgm:prSet presAssocID="{2CCA990B-271C-46CE-B233-051E8A052CEC}" presName="sibTrans" presStyleCnt="0"/>
      <dgm:spPr/>
    </dgm:pt>
    <dgm:pt modelId="{786ADFA6-4B26-4919-882A-D1A8E24FB708}" type="pres">
      <dgm:prSet presAssocID="{471104E6-2A05-4313-A4EF-1F8B4267BC34}" presName="node" presStyleLbl="node1" presStyleIdx="2" presStyleCnt="3">
        <dgm:presLayoutVars>
          <dgm:bulletEnabled val="1"/>
        </dgm:presLayoutVars>
      </dgm:prSet>
      <dgm:spPr/>
    </dgm:pt>
  </dgm:ptLst>
  <dgm:cxnLst>
    <dgm:cxn modelId="{6AD96608-4AE0-4102-A5BB-474A0484402D}" srcId="{719836B7-9FF2-4DC3-A1D9-9E74EDF65F27}" destId="{471104E6-2A05-4313-A4EF-1F8B4267BC34}" srcOrd="2" destOrd="0" parTransId="{22A6B1F3-95CD-4CF2-8CC6-CCEBD9005156}" sibTransId="{7C7024CF-7997-48F2-9250-C999657A5285}"/>
    <dgm:cxn modelId="{70DAC621-5851-4FD6-91E8-390F028095C3}" srcId="{719836B7-9FF2-4DC3-A1D9-9E74EDF65F27}" destId="{845CCDD1-6C97-4A18-8F4C-E7FB034307C3}" srcOrd="0" destOrd="0" parTransId="{AA5B43D4-E087-42A3-952E-CF909F3EF5EB}" sibTransId="{556492EE-D660-4571-A259-3EC366C1797E}"/>
    <dgm:cxn modelId="{64738122-1389-4A3C-B9AA-1B1844056EC9}" type="presOf" srcId="{845CCDD1-6C97-4A18-8F4C-E7FB034307C3}" destId="{87C4213E-9C9F-46EB-95A7-7125327FC224}" srcOrd="0" destOrd="0" presId="urn:microsoft.com/office/officeart/2005/8/layout/default"/>
    <dgm:cxn modelId="{F0844B3A-8F69-4DC0-A35C-507E1492E023}" type="presOf" srcId="{EFF33F2B-E30D-484C-B734-90C9B953E312}" destId="{C0CC8F82-A51F-4820-8D4C-77E27A936529}" srcOrd="0" destOrd="0" presId="urn:microsoft.com/office/officeart/2005/8/layout/default"/>
    <dgm:cxn modelId="{FA5174B8-4B26-4F0F-A80D-C6AB5F6CE7DA}" srcId="{719836B7-9FF2-4DC3-A1D9-9E74EDF65F27}" destId="{EFF33F2B-E30D-484C-B734-90C9B953E312}" srcOrd="1" destOrd="0" parTransId="{271A99BE-7721-4843-A687-BF0C6E53C075}" sibTransId="{2CCA990B-271C-46CE-B233-051E8A052CEC}"/>
    <dgm:cxn modelId="{42D340C8-4408-4987-9895-BBE2E69FD8C0}" type="presOf" srcId="{471104E6-2A05-4313-A4EF-1F8B4267BC34}" destId="{786ADFA6-4B26-4919-882A-D1A8E24FB708}" srcOrd="0" destOrd="0" presId="urn:microsoft.com/office/officeart/2005/8/layout/default"/>
    <dgm:cxn modelId="{768C35F5-0098-441E-AB7D-BC307FEDC9FD}" type="presOf" srcId="{719836B7-9FF2-4DC3-A1D9-9E74EDF65F27}" destId="{C8FDA959-8476-4F0A-B3D6-7C59229AB380}" srcOrd="0" destOrd="0" presId="urn:microsoft.com/office/officeart/2005/8/layout/default"/>
    <dgm:cxn modelId="{9C5FC5BA-8F78-4427-BEFD-B99623E15835}" type="presParOf" srcId="{C8FDA959-8476-4F0A-B3D6-7C59229AB380}" destId="{87C4213E-9C9F-46EB-95A7-7125327FC224}" srcOrd="0" destOrd="0" presId="urn:microsoft.com/office/officeart/2005/8/layout/default"/>
    <dgm:cxn modelId="{656357F7-DC76-422F-A630-E39FBABD3768}" type="presParOf" srcId="{C8FDA959-8476-4F0A-B3D6-7C59229AB380}" destId="{B794897A-1A82-4CB7-8962-58938D02CAB9}" srcOrd="1" destOrd="0" presId="urn:microsoft.com/office/officeart/2005/8/layout/default"/>
    <dgm:cxn modelId="{8066A892-0C88-4AE8-914E-51A8580A542B}" type="presParOf" srcId="{C8FDA959-8476-4F0A-B3D6-7C59229AB380}" destId="{C0CC8F82-A51F-4820-8D4C-77E27A936529}" srcOrd="2" destOrd="0" presId="urn:microsoft.com/office/officeart/2005/8/layout/default"/>
    <dgm:cxn modelId="{B6B47E90-D8C3-41E4-968C-C05771D9D429}" type="presParOf" srcId="{C8FDA959-8476-4F0A-B3D6-7C59229AB380}" destId="{B24911D4-1769-4C63-88DF-EE383C8F8DFE}" srcOrd="3" destOrd="0" presId="urn:microsoft.com/office/officeart/2005/8/layout/default"/>
    <dgm:cxn modelId="{0CB30C95-FDB6-4F88-83CA-1CE9C2CEE6B6}" type="presParOf" srcId="{C8FDA959-8476-4F0A-B3D6-7C59229AB380}" destId="{786ADFA6-4B26-4919-882A-D1A8E24FB70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04C7B27-E979-4F38-842D-08EB58566DE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321A40A-1279-451C-AB94-B3A346AD3830}">
      <dgm:prSet/>
      <dgm:spPr/>
      <dgm:t>
        <a:bodyPr/>
        <a:lstStyle/>
        <a:p>
          <a:pPr>
            <a:defRPr cap="all"/>
          </a:pPr>
          <a:r>
            <a:rPr lang="en-US"/>
            <a:t>• Real-time detection (webcam/CCTV)</a:t>
          </a:r>
        </a:p>
      </dgm:t>
    </dgm:pt>
    <dgm:pt modelId="{26AC7884-14A7-4E84-A12B-D8493117437C}" type="parTrans" cxnId="{13F1E65A-053E-4784-8989-3E612477650A}">
      <dgm:prSet/>
      <dgm:spPr/>
      <dgm:t>
        <a:bodyPr/>
        <a:lstStyle/>
        <a:p>
          <a:endParaRPr lang="en-US"/>
        </a:p>
      </dgm:t>
    </dgm:pt>
    <dgm:pt modelId="{9C4AC3A3-FFCD-40F0-94F5-AE3ECFCA942F}" type="sibTrans" cxnId="{13F1E65A-053E-4784-8989-3E612477650A}">
      <dgm:prSet/>
      <dgm:spPr/>
      <dgm:t>
        <a:bodyPr/>
        <a:lstStyle/>
        <a:p>
          <a:endParaRPr lang="en-US"/>
        </a:p>
      </dgm:t>
    </dgm:pt>
    <dgm:pt modelId="{52ABE2CF-BF55-4AA8-BAFC-C9E13E077D53}">
      <dgm:prSet/>
      <dgm:spPr/>
      <dgm:t>
        <a:bodyPr/>
        <a:lstStyle/>
        <a:p>
          <a:pPr>
            <a:defRPr cap="all"/>
          </a:pPr>
          <a:r>
            <a:rPr lang="en-US"/>
            <a:t>• Train on local traffic data</a:t>
          </a:r>
        </a:p>
      </dgm:t>
    </dgm:pt>
    <dgm:pt modelId="{0DB7EC8F-27C4-43FC-867C-4DDC4C905171}" type="parTrans" cxnId="{00F5DE18-CE94-4AF4-8180-67C798C24DBA}">
      <dgm:prSet/>
      <dgm:spPr/>
      <dgm:t>
        <a:bodyPr/>
        <a:lstStyle/>
        <a:p>
          <a:endParaRPr lang="en-US"/>
        </a:p>
      </dgm:t>
    </dgm:pt>
    <dgm:pt modelId="{8E12FAEB-8EC3-4181-9160-99487A38AB84}" type="sibTrans" cxnId="{00F5DE18-CE94-4AF4-8180-67C798C24DBA}">
      <dgm:prSet/>
      <dgm:spPr/>
      <dgm:t>
        <a:bodyPr/>
        <a:lstStyle/>
        <a:p>
          <a:endParaRPr lang="en-US"/>
        </a:p>
      </dgm:t>
    </dgm:pt>
    <dgm:pt modelId="{B28B89F8-1853-42EF-9850-C926F15B0447}">
      <dgm:prSet/>
      <dgm:spPr/>
      <dgm:t>
        <a:bodyPr/>
        <a:lstStyle/>
        <a:p>
          <a:pPr>
            <a:defRPr cap="all"/>
          </a:pPr>
          <a:r>
            <a:rPr lang="en-US"/>
            <a:t>• Use YOLOv8m/l for better accuracy</a:t>
          </a:r>
        </a:p>
      </dgm:t>
    </dgm:pt>
    <dgm:pt modelId="{D5CFCBCF-C211-41D7-A1FA-905DF62466B5}" type="parTrans" cxnId="{6427FF7E-EC3F-448C-A597-AB40D578A6AC}">
      <dgm:prSet/>
      <dgm:spPr/>
      <dgm:t>
        <a:bodyPr/>
        <a:lstStyle/>
        <a:p>
          <a:endParaRPr lang="en-US"/>
        </a:p>
      </dgm:t>
    </dgm:pt>
    <dgm:pt modelId="{FE52F380-C8CE-4B13-B97A-ACF7D8A90D4C}" type="sibTrans" cxnId="{6427FF7E-EC3F-448C-A597-AB40D578A6AC}">
      <dgm:prSet/>
      <dgm:spPr/>
      <dgm:t>
        <a:bodyPr/>
        <a:lstStyle/>
        <a:p>
          <a:endParaRPr lang="en-US"/>
        </a:p>
      </dgm:t>
    </dgm:pt>
    <dgm:pt modelId="{4740FDEA-22C1-43D6-9E19-70D18CD3480F}">
      <dgm:prSet/>
      <dgm:spPr/>
      <dgm:t>
        <a:bodyPr/>
        <a:lstStyle/>
        <a:p>
          <a:pPr>
            <a:defRPr cap="all"/>
          </a:pPr>
          <a:r>
            <a:rPr lang="en-US"/>
            <a:t>• Deploy web UI using Flask/Streamlit</a:t>
          </a:r>
        </a:p>
      </dgm:t>
    </dgm:pt>
    <dgm:pt modelId="{7D5E9715-0356-4133-8839-4AF00E5F6A67}" type="parTrans" cxnId="{6B5B9FAA-7FC7-4394-890E-AA436C0FE6B0}">
      <dgm:prSet/>
      <dgm:spPr/>
      <dgm:t>
        <a:bodyPr/>
        <a:lstStyle/>
        <a:p>
          <a:endParaRPr lang="en-US"/>
        </a:p>
      </dgm:t>
    </dgm:pt>
    <dgm:pt modelId="{3BDE4EF1-4AEE-495A-960D-03D8D5C78FC5}" type="sibTrans" cxnId="{6B5B9FAA-7FC7-4394-890E-AA436C0FE6B0}">
      <dgm:prSet/>
      <dgm:spPr/>
      <dgm:t>
        <a:bodyPr/>
        <a:lstStyle/>
        <a:p>
          <a:endParaRPr lang="en-US"/>
        </a:p>
      </dgm:t>
    </dgm:pt>
    <dgm:pt modelId="{EB74A988-6B98-4E45-847F-080E3F2709A1}" type="pres">
      <dgm:prSet presAssocID="{704C7B27-E979-4F38-842D-08EB58566DE1}" presName="root" presStyleCnt="0">
        <dgm:presLayoutVars>
          <dgm:dir/>
          <dgm:resizeHandles val="exact"/>
        </dgm:presLayoutVars>
      </dgm:prSet>
      <dgm:spPr/>
    </dgm:pt>
    <dgm:pt modelId="{2AC443AE-4AC1-4B0B-A1D1-E36E7B2E2A27}" type="pres">
      <dgm:prSet presAssocID="{9321A40A-1279-451C-AB94-B3A346AD3830}" presName="compNode" presStyleCnt="0"/>
      <dgm:spPr/>
    </dgm:pt>
    <dgm:pt modelId="{D9A3F397-D056-4D06-ABDB-B05B5378FE3B}" type="pres">
      <dgm:prSet presAssocID="{9321A40A-1279-451C-AB94-B3A346AD3830}" presName="iconBgRect" presStyleLbl="bgShp" presStyleIdx="0" presStyleCnt="4"/>
      <dgm:spPr/>
    </dgm:pt>
    <dgm:pt modelId="{0E2ECAD7-7B58-465B-A3A4-0918FA567866}" type="pres">
      <dgm:prSet presAssocID="{9321A40A-1279-451C-AB94-B3A346AD383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2FD294A5-E93B-4264-AEB9-326B871B791A}" type="pres">
      <dgm:prSet presAssocID="{9321A40A-1279-451C-AB94-B3A346AD3830}" presName="spaceRect" presStyleCnt="0"/>
      <dgm:spPr/>
    </dgm:pt>
    <dgm:pt modelId="{856E0CDF-5AD3-485D-9673-BD6F721672C4}" type="pres">
      <dgm:prSet presAssocID="{9321A40A-1279-451C-AB94-B3A346AD3830}" presName="textRect" presStyleLbl="revTx" presStyleIdx="0" presStyleCnt="4">
        <dgm:presLayoutVars>
          <dgm:chMax val="1"/>
          <dgm:chPref val="1"/>
        </dgm:presLayoutVars>
      </dgm:prSet>
      <dgm:spPr/>
    </dgm:pt>
    <dgm:pt modelId="{E30D7802-30BF-4285-9B28-2D228479478F}" type="pres">
      <dgm:prSet presAssocID="{9C4AC3A3-FFCD-40F0-94F5-AE3ECFCA942F}" presName="sibTrans" presStyleCnt="0"/>
      <dgm:spPr/>
    </dgm:pt>
    <dgm:pt modelId="{553E998C-8739-48C9-84EC-ABD93264E59C}" type="pres">
      <dgm:prSet presAssocID="{52ABE2CF-BF55-4AA8-BAFC-C9E13E077D53}" presName="compNode" presStyleCnt="0"/>
      <dgm:spPr/>
    </dgm:pt>
    <dgm:pt modelId="{3EE5FC08-682A-42AC-B46E-3256531C8F5B}" type="pres">
      <dgm:prSet presAssocID="{52ABE2CF-BF55-4AA8-BAFC-C9E13E077D53}" presName="iconBgRect" presStyleLbl="bgShp" presStyleIdx="1" presStyleCnt="4"/>
      <dgm:spPr/>
    </dgm:pt>
    <dgm:pt modelId="{E0C52B5A-C565-44C3-9D90-08A3E70FBC2E}" type="pres">
      <dgm:prSet presAssocID="{52ABE2CF-BF55-4AA8-BAFC-C9E13E077D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6CBDF1E3-6BF5-4691-8958-F1ABC32030F5}" type="pres">
      <dgm:prSet presAssocID="{52ABE2CF-BF55-4AA8-BAFC-C9E13E077D53}" presName="spaceRect" presStyleCnt="0"/>
      <dgm:spPr/>
    </dgm:pt>
    <dgm:pt modelId="{151CE53E-CF8E-4E3D-A72D-CBCFCCAE5A80}" type="pres">
      <dgm:prSet presAssocID="{52ABE2CF-BF55-4AA8-BAFC-C9E13E077D53}" presName="textRect" presStyleLbl="revTx" presStyleIdx="1" presStyleCnt="4">
        <dgm:presLayoutVars>
          <dgm:chMax val="1"/>
          <dgm:chPref val="1"/>
        </dgm:presLayoutVars>
      </dgm:prSet>
      <dgm:spPr/>
    </dgm:pt>
    <dgm:pt modelId="{1C27879C-5915-486C-AE32-47223772582D}" type="pres">
      <dgm:prSet presAssocID="{8E12FAEB-8EC3-4181-9160-99487A38AB84}" presName="sibTrans" presStyleCnt="0"/>
      <dgm:spPr/>
    </dgm:pt>
    <dgm:pt modelId="{B2579C01-642B-4D2B-9676-E6EB2C7B7654}" type="pres">
      <dgm:prSet presAssocID="{B28B89F8-1853-42EF-9850-C926F15B0447}" presName="compNode" presStyleCnt="0"/>
      <dgm:spPr/>
    </dgm:pt>
    <dgm:pt modelId="{20800362-982C-49A6-8E99-2E116A7B3E3F}" type="pres">
      <dgm:prSet presAssocID="{B28B89F8-1853-42EF-9850-C926F15B0447}" presName="iconBgRect" presStyleLbl="bgShp" presStyleIdx="2" presStyleCnt="4"/>
      <dgm:spPr/>
    </dgm:pt>
    <dgm:pt modelId="{C76EBE0F-2E4B-439F-8DD2-8609E94FD019}" type="pres">
      <dgm:prSet presAssocID="{B28B89F8-1853-42EF-9850-C926F15B04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BEE8DA0D-033D-4D8E-BF09-16E5CD178103}" type="pres">
      <dgm:prSet presAssocID="{B28B89F8-1853-42EF-9850-C926F15B0447}" presName="spaceRect" presStyleCnt="0"/>
      <dgm:spPr/>
    </dgm:pt>
    <dgm:pt modelId="{C19A3946-59E7-4B60-8895-BCB7C28D9332}" type="pres">
      <dgm:prSet presAssocID="{B28B89F8-1853-42EF-9850-C926F15B0447}" presName="textRect" presStyleLbl="revTx" presStyleIdx="2" presStyleCnt="4">
        <dgm:presLayoutVars>
          <dgm:chMax val="1"/>
          <dgm:chPref val="1"/>
        </dgm:presLayoutVars>
      </dgm:prSet>
      <dgm:spPr/>
    </dgm:pt>
    <dgm:pt modelId="{9747474B-53C8-465C-8B0B-EA5D450F40A3}" type="pres">
      <dgm:prSet presAssocID="{FE52F380-C8CE-4B13-B97A-ACF7D8A90D4C}" presName="sibTrans" presStyleCnt="0"/>
      <dgm:spPr/>
    </dgm:pt>
    <dgm:pt modelId="{4021A77C-4E0E-435E-B5FA-E62B0C956010}" type="pres">
      <dgm:prSet presAssocID="{4740FDEA-22C1-43D6-9E19-70D18CD3480F}" presName="compNode" presStyleCnt="0"/>
      <dgm:spPr/>
    </dgm:pt>
    <dgm:pt modelId="{BC699A3D-061F-4AC9-9F79-54C4D25D3835}" type="pres">
      <dgm:prSet presAssocID="{4740FDEA-22C1-43D6-9E19-70D18CD3480F}" presName="iconBgRect" presStyleLbl="bgShp" presStyleIdx="3" presStyleCnt="4"/>
      <dgm:spPr/>
    </dgm:pt>
    <dgm:pt modelId="{A5B7ACC3-C904-471B-ABD4-F24A8554C036}" type="pres">
      <dgm:prSet presAssocID="{4740FDEA-22C1-43D6-9E19-70D18CD3480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205A309E-D0D3-41D5-97A8-60CAFA3B6D59}" type="pres">
      <dgm:prSet presAssocID="{4740FDEA-22C1-43D6-9E19-70D18CD3480F}" presName="spaceRect" presStyleCnt="0"/>
      <dgm:spPr/>
    </dgm:pt>
    <dgm:pt modelId="{466482FE-F1F8-4CA9-9786-365006E872CB}" type="pres">
      <dgm:prSet presAssocID="{4740FDEA-22C1-43D6-9E19-70D18CD3480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497B18-57BB-4A9D-82A2-A3D224410007}" type="presOf" srcId="{4740FDEA-22C1-43D6-9E19-70D18CD3480F}" destId="{466482FE-F1F8-4CA9-9786-365006E872CB}" srcOrd="0" destOrd="0" presId="urn:microsoft.com/office/officeart/2018/5/layout/IconCircleLabelList"/>
    <dgm:cxn modelId="{00F5DE18-CE94-4AF4-8180-67C798C24DBA}" srcId="{704C7B27-E979-4F38-842D-08EB58566DE1}" destId="{52ABE2CF-BF55-4AA8-BAFC-C9E13E077D53}" srcOrd="1" destOrd="0" parTransId="{0DB7EC8F-27C4-43FC-867C-4DDC4C905171}" sibTransId="{8E12FAEB-8EC3-4181-9160-99487A38AB84}"/>
    <dgm:cxn modelId="{58CEE62C-3EA5-4595-A0BC-46753FBAA4A3}" type="presOf" srcId="{704C7B27-E979-4F38-842D-08EB58566DE1}" destId="{EB74A988-6B98-4E45-847F-080E3F2709A1}" srcOrd="0" destOrd="0" presId="urn:microsoft.com/office/officeart/2018/5/layout/IconCircleLabelList"/>
    <dgm:cxn modelId="{0672197A-E835-4E59-93CF-59AA4C24DD45}" type="presOf" srcId="{52ABE2CF-BF55-4AA8-BAFC-C9E13E077D53}" destId="{151CE53E-CF8E-4E3D-A72D-CBCFCCAE5A80}" srcOrd="0" destOrd="0" presId="urn:microsoft.com/office/officeart/2018/5/layout/IconCircleLabelList"/>
    <dgm:cxn modelId="{13F1E65A-053E-4784-8989-3E612477650A}" srcId="{704C7B27-E979-4F38-842D-08EB58566DE1}" destId="{9321A40A-1279-451C-AB94-B3A346AD3830}" srcOrd="0" destOrd="0" parTransId="{26AC7884-14A7-4E84-A12B-D8493117437C}" sibTransId="{9C4AC3A3-FFCD-40F0-94F5-AE3ECFCA942F}"/>
    <dgm:cxn modelId="{6427FF7E-EC3F-448C-A597-AB40D578A6AC}" srcId="{704C7B27-E979-4F38-842D-08EB58566DE1}" destId="{B28B89F8-1853-42EF-9850-C926F15B0447}" srcOrd="2" destOrd="0" parTransId="{D5CFCBCF-C211-41D7-A1FA-905DF62466B5}" sibTransId="{FE52F380-C8CE-4B13-B97A-ACF7D8A90D4C}"/>
    <dgm:cxn modelId="{1129A29A-D38B-4A1F-BA0D-DD1AC5880B77}" type="presOf" srcId="{B28B89F8-1853-42EF-9850-C926F15B0447}" destId="{C19A3946-59E7-4B60-8895-BCB7C28D9332}" srcOrd="0" destOrd="0" presId="urn:microsoft.com/office/officeart/2018/5/layout/IconCircleLabelList"/>
    <dgm:cxn modelId="{6B5B9FAA-7FC7-4394-890E-AA436C0FE6B0}" srcId="{704C7B27-E979-4F38-842D-08EB58566DE1}" destId="{4740FDEA-22C1-43D6-9E19-70D18CD3480F}" srcOrd="3" destOrd="0" parTransId="{7D5E9715-0356-4133-8839-4AF00E5F6A67}" sibTransId="{3BDE4EF1-4AEE-495A-960D-03D8D5C78FC5}"/>
    <dgm:cxn modelId="{B66633F5-E869-4D0E-8825-8C9CC6A99D28}" type="presOf" srcId="{9321A40A-1279-451C-AB94-B3A346AD3830}" destId="{856E0CDF-5AD3-485D-9673-BD6F721672C4}" srcOrd="0" destOrd="0" presId="urn:microsoft.com/office/officeart/2018/5/layout/IconCircleLabelList"/>
    <dgm:cxn modelId="{5679F82F-D31F-4BAD-98E9-D12CF7AAAF53}" type="presParOf" srcId="{EB74A988-6B98-4E45-847F-080E3F2709A1}" destId="{2AC443AE-4AC1-4B0B-A1D1-E36E7B2E2A27}" srcOrd="0" destOrd="0" presId="urn:microsoft.com/office/officeart/2018/5/layout/IconCircleLabelList"/>
    <dgm:cxn modelId="{E44DDA99-E85A-4E2D-A6A2-847D09E7A4C9}" type="presParOf" srcId="{2AC443AE-4AC1-4B0B-A1D1-E36E7B2E2A27}" destId="{D9A3F397-D056-4D06-ABDB-B05B5378FE3B}" srcOrd="0" destOrd="0" presId="urn:microsoft.com/office/officeart/2018/5/layout/IconCircleLabelList"/>
    <dgm:cxn modelId="{68C75B7B-583F-49BF-B4DA-C065418CF983}" type="presParOf" srcId="{2AC443AE-4AC1-4B0B-A1D1-E36E7B2E2A27}" destId="{0E2ECAD7-7B58-465B-A3A4-0918FA567866}" srcOrd="1" destOrd="0" presId="urn:microsoft.com/office/officeart/2018/5/layout/IconCircleLabelList"/>
    <dgm:cxn modelId="{07FA842B-66EE-4227-ADE9-B6E3D0C2A138}" type="presParOf" srcId="{2AC443AE-4AC1-4B0B-A1D1-E36E7B2E2A27}" destId="{2FD294A5-E93B-4264-AEB9-326B871B791A}" srcOrd="2" destOrd="0" presId="urn:microsoft.com/office/officeart/2018/5/layout/IconCircleLabelList"/>
    <dgm:cxn modelId="{609DC4D0-0667-432B-A3CA-9B4B0EF635D4}" type="presParOf" srcId="{2AC443AE-4AC1-4B0B-A1D1-E36E7B2E2A27}" destId="{856E0CDF-5AD3-485D-9673-BD6F721672C4}" srcOrd="3" destOrd="0" presId="urn:microsoft.com/office/officeart/2018/5/layout/IconCircleLabelList"/>
    <dgm:cxn modelId="{CB1ED74B-A40A-4C6B-953D-FF2DD885F7A2}" type="presParOf" srcId="{EB74A988-6B98-4E45-847F-080E3F2709A1}" destId="{E30D7802-30BF-4285-9B28-2D228479478F}" srcOrd="1" destOrd="0" presId="urn:microsoft.com/office/officeart/2018/5/layout/IconCircleLabelList"/>
    <dgm:cxn modelId="{47B0CED0-BD07-4FCC-B5FC-7B1E00F44587}" type="presParOf" srcId="{EB74A988-6B98-4E45-847F-080E3F2709A1}" destId="{553E998C-8739-48C9-84EC-ABD93264E59C}" srcOrd="2" destOrd="0" presId="urn:microsoft.com/office/officeart/2018/5/layout/IconCircleLabelList"/>
    <dgm:cxn modelId="{FFF28E24-F250-4D4B-AE82-B4BBBDECF8C6}" type="presParOf" srcId="{553E998C-8739-48C9-84EC-ABD93264E59C}" destId="{3EE5FC08-682A-42AC-B46E-3256531C8F5B}" srcOrd="0" destOrd="0" presId="urn:microsoft.com/office/officeart/2018/5/layout/IconCircleLabelList"/>
    <dgm:cxn modelId="{A6D45611-C2FE-44B4-BA62-538B8AD129B2}" type="presParOf" srcId="{553E998C-8739-48C9-84EC-ABD93264E59C}" destId="{E0C52B5A-C565-44C3-9D90-08A3E70FBC2E}" srcOrd="1" destOrd="0" presId="urn:microsoft.com/office/officeart/2018/5/layout/IconCircleLabelList"/>
    <dgm:cxn modelId="{46C20868-332D-4D58-938A-F5C46A1986BD}" type="presParOf" srcId="{553E998C-8739-48C9-84EC-ABD93264E59C}" destId="{6CBDF1E3-6BF5-4691-8958-F1ABC32030F5}" srcOrd="2" destOrd="0" presId="urn:microsoft.com/office/officeart/2018/5/layout/IconCircleLabelList"/>
    <dgm:cxn modelId="{586738C3-0D62-44D8-82C0-1FD316A2B5FA}" type="presParOf" srcId="{553E998C-8739-48C9-84EC-ABD93264E59C}" destId="{151CE53E-CF8E-4E3D-A72D-CBCFCCAE5A80}" srcOrd="3" destOrd="0" presId="urn:microsoft.com/office/officeart/2018/5/layout/IconCircleLabelList"/>
    <dgm:cxn modelId="{6396310F-DC21-40AC-AF21-4C18BA6E129A}" type="presParOf" srcId="{EB74A988-6B98-4E45-847F-080E3F2709A1}" destId="{1C27879C-5915-486C-AE32-47223772582D}" srcOrd="3" destOrd="0" presId="urn:microsoft.com/office/officeart/2018/5/layout/IconCircleLabelList"/>
    <dgm:cxn modelId="{BC2D236F-9F6E-44E6-A82F-1741151A7D39}" type="presParOf" srcId="{EB74A988-6B98-4E45-847F-080E3F2709A1}" destId="{B2579C01-642B-4D2B-9676-E6EB2C7B7654}" srcOrd="4" destOrd="0" presId="urn:microsoft.com/office/officeart/2018/5/layout/IconCircleLabelList"/>
    <dgm:cxn modelId="{3AEA7ECC-0A13-4E67-A49B-25B00B805A86}" type="presParOf" srcId="{B2579C01-642B-4D2B-9676-E6EB2C7B7654}" destId="{20800362-982C-49A6-8E99-2E116A7B3E3F}" srcOrd="0" destOrd="0" presId="urn:microsoft.com/office/officeart/2018/5/layout/IconCircleLabelList"/>
    <dgm:cxn modelId="{AF33345C-AF89-4ECB-88CE-1E4748786C21}" type="presParOf" srcId="{B2579C01-642B-4D2B-9676-E6EB2C7B7654}" destId="{C76EBE0F-2E4B-439F-8DD2-8609E94FD019}" srcOrd="1" destOrd="0" presId="urn:microsoft.com/office/officeart/2018/5/layout/IconCircleLabelList"/>
    <dgm:cxn modelId="{CD23E0D0-B80F-4D8C-A9F8-BCB1C278169F}" type="presParOf" srcId="{B2579C01-642B-4D2B-9676-E6EB2C7B7654}" destId="{BEE8DA0D-033D-4D8E-BF09-16E5CD178103}" srcOrd="2" destOrd="0" presId="urn:microsoft.com/office/officeart/2018/5/layout/IconCircleLabelList"/>
    <dgm:cxn modelId="{806AA5EC-48DE-4C94-AFAB-045AFCD26EE5}" type="presParOf" srcId="{B2579C01-642B-4D2B-9676-E6EB2C7B7654}" destId="{C19A3946-59E7-4B60-8895-BCB7C28D9332}" srcOrd="3" destOrd="0" presId="urn:microsoft.com/office/officeart/2018/5/layout/IconCircleLabelList"/>
    <dgm:cxn modelId="{32F60971-132E-491D-B45C-1AA03854C9D7}" type="presParOf" srcId="{EB74A988-6B98-4E45-847F-080E3F2709A1}" destId="{9747474B-53C8-465C-8B0B-EA5D450F40A3}" srcOrd="5" destOrd="0" presId="urn:microsoft.com/office/officeart/2018/5/layout/IconCircleLabelList"/>
    <dgm:cxn modelId="{F971A8E8-6887-4FC6-BFC4-462B4C6E9A57}" type="presParOf" srcId="{EB74A988-6B98-4E45-847F-080E3F2709A1}" destId="{4021A77C-4E0E-435E-B5FA-E62B0C956010}" srcOrd="6" destOrd="0" presId="urn:microsoft.com/office/officeart/2018/5/layout/IconCircleLabelList"/>
    <dgm:cxn modelId="{4E3D5D91-B72B-4BB3-A568-AE000DA8F9AC}" type="presParOf" srcId="{4021A77C-4E0E-435E-B5FA-E62B0C956010}" destId="{BC699A3D-061F-4AC9-9F79-54C4D25D3835}" srcOrd="0" destOrd="0" presId="urn:microsoft.com/office/officeart/2018/5/layout/IconCircleLabelList"/>
    <dgm:cxn modelId="{2D374A81-87F4-4B12-B257-32DA34C4231E}" type="presParOf" srcId="{4021A77C-4E0E-435E-B5FA-E62B0C956010}" destId="{A5B7ACC3-C904-471B-ABD4-F24A8554C036}" srcOrd="1" destOrd="0" presId="urn:microsoft.com/office/officeart/2018/5/layout/IconCircleLabelList"/>
    <dgm:cxn modelId="{E24C8FA7-95B9-41C0-B6A1-256721C37549}" type="presParOf" srcId="{4021A77C-4E0E-435E-B5FA-E62B0C956010}" destId="{205A309E-D0D3-41D5-97A8-60CAFA3B6D59}" srcOrd="2" destOrd="0" presId="urn:microsoft.com/office/officeart/2018/5/layout/IconCircleLabelList"/>
    <dgm:cxn modelId="{4819F48A-AD55-4DAB-83C4-163C1EF71E9C}" type="presParOf" srcId="{4021A77C-4E0E-435E-B5FA-E62B0C956010}" destId="{466482FE-F1F8-4CA9-9786-365006E872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96A2F45-9DA6-4F8A-9D3A-554F926C86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EF18018-5E51-44FF-AF7C-3A420ECF84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YOLOv8 effectively detected, classified, and counted vehicles</a:t>
          </a:r>
        </a:p>
      </dgm:t>
    </dgm:pt>
    <dgm:pt modelId="{4086E5B9-1982-4B64-B7B6-588F6142022B}" type="parTrans" cxnId="{0E86AAE0-09DA-4FB1-8A22-8538098D01CF}">
      <dgm:prSet/>
      <dgm:spPr/>
      <dgm:t>
        <a:bodyPr/>
        <a:lstStyle/>
        <a:p>
          <a:endParaRPr lang="en-US"/>
        </a:p>
      </dgm:t>
    </dgm:pt>
    <dgm:pt modelId="{9368DCD3-0F82-48D9-B6E6-0DCE9C742F8D}" type="sibTrans" cxnId="{0E86AAE0-09DA-4FB1-8A22-8538098D01CF}">
      <dgm:prSet/>
      <dgm:spPr/>
      <dgm:t>
        <a:bodyPr/>
        <a:lstStyle/>
        <a:p>
          <a:endParaRPr lang="en-US"/>
        </a:p>
      </dgm:t>
    </dgm:pt>
    <dgm:pt modelId="{C14BB6BD-3C82-4CC5-B565-03810D4E72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Achieved high accuracy on real-world images</a:t>
          </a:r>
        </a:p>
      </dgm:t>
    </dgm:pt>
    <dgm:pt modelId="{A2C50D23-5BFD-4316-9612-BA7EDF40993F}" type="parTrans" cxnId="{76208880-F078-47BC-B909-DA7D7862A00A}">
      <dgm:prSet/>
      <dgm:spPr/>
      <dgm:t>
        <a:bodyPr/>
        <a:lstStyle/>
        <a:p>
          <a:endParaRPr lang="en-US"/>
        </a:p>
      </dgm:t>
    </dgm:pt>
    <dgm:pt modelId="{97565932-DA35-42C8-82C8-D0AF0DFBEA3B}" type="sibTrans" cxnId="{76208880-F078-47BC-B909-DA7D7862A00A}">
      <dgm:prSet/>
      <dgm:spPr/>
      <dgm:t>
        <a:bodyPr/>
        <a:lstStyle/>
        <a:p>
          <a:endParaRPr lang="en-US"/>
        </a:p>
      </dgm:t>
    </dgm:pt>
    <dgm:pt modelId="{B3146C9A-01A4-42C8-9195-B14649D571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Future work includes real-time processing and deployment</a:t>
          </a:r>
        </a:p>
      </dgm:t>
    </dgm:pt>
    <dgm:pt modelId="{63E5F1FA-A271-4FA9-82C4-B338AEE0195C}" type="parTrans" cxnId="{11D1E973-9F0B-41FF-B931-A3D6E2E04E1B}">
      <dgm:prSet/>
      <dgm:spPr/>
      <dgm:t>
        <a:bodyPr/>
        <a:lstStyle/>
        <a:p>
          <a:endParaRPr lang="en-US"/>
        </a:p>
      </dgm:t>
    </dgm:pt>
    <dgm:pt modelId="{5DBDC25E-D482-4F8D-B542-161DCBD9C915}" type="sibTrans" cxnId="{11D1E973-9F0B-41FF-B931-A3D6E2E04E1B}">
      <dgm:prSet/>
      <dgm:spPr/>
      <dgm:t>
        <a:bodyPr/>
        <a:lstStyle/>
        <a:p>
          <a:endParaRPr lang="en-US"/>
        </a:p>
      </dgm:t>
    </dgm:pt>
    <dgm:pt modelId="{9ACB8111-B689-4256-98AA-7F23F0335E72}" type="pres">
      <dgm:prSet presAssocID="{196A2F45-9DA6-4F8A-9D3A-554F926C86ED}" presName="root" presStyleCnt="0">
        <dgm:presLayoutVars>
          <dgm:dir/>
          <dgm:resizeHandles val="exact"/>
        </dgm:presLayoutVars>
      </dgm:prSet>
      <dgm:spPr/>
    </dgm:pt>
    <dgm:pt modelId="{D715927F-56F2-4A0D-BD87-7183F4D60B9D}" type="pres">
      <dgm:prSet presAssocID="{3EF18018-5E51-44FF-AF7C-3A420ECF848D}" presName="compNode" presStyleCnt="0"/>
      <dgm:spPr/>
    </dgm:pt>
    <dgm:pt modelId="{49EE72FE-B5ED-4C36-B577-FA1FB199E1E4}" type="pres">
      <dgm:prSet presAssocID="{3EF18018-5E51-44FF-AF7C-3A420ECF848D}" presName="bgRect" presStyleLbl="bgShp" presStyleIdx="0" presStyleCnt="3"/>
      <dgm:spPr/>
    </dgm:pt>
    <dgm:pt modelId="{327B838D-C14A-4594-BCA7-8CDDAD8DC16E}" type="pres">
      <dgm:prSet presAssocID="{3EF18018-5E51-44FF-AF7C-3A420ECF848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34FFC16F-BE7E-4364-BC8C-920B27A094EF}" type="pres">
      <dgm:prSet presAssocID="{3EF18018-5E51-44FF-AF7C-3A420ECF848D}" presName="spaceRect" presStyleCnt="0"/>
      <dgm:spPr/>
    </dgm:pt>
    <dgm:pt modelId="{C78B7606-B3A3-4410-B4EE-E208EE3463AE}" type="pres">
      <dgm:prSet presAssocID="{3EF18018-5E51-44FF-AF7C-3A420ECF848D}" presName="parTx" presStyleLbl="revTx" presStyleIdx="0" presStyleCnt="3">
        <dgm:presLayoutVars>
          <dgm:chMax val="0"/>
          <dgm:chPref val="0"/>
        </dgm:presLayoutVars>
      </dgm:prSet>
      <dgm:spPr/>
    </dgm:pt>
    <dgm:pt modelId="{9163E1D0-4505-4994-B3A7-C7BA16E5CF6A}" type="pres">
      <dgm:prSet presAssocID="{9368DCD3-0F82-48D9-B6E6-0DCE9C742F8D}" presName="sibTrans" presStyleCnt="0"/>
      <dgm:spPr/>
    </dgm:pt>
    <dgm:pt modelId="{1CFE334B-EAEF-4860-9411-26DE631BB5CA}" type="pres">
      <dgm:prSet presAssocID="{C14BB6BD-3C82-4CC5-B565-03810D4E72E8}" presName="compNode" presStyleCnt="0"/>
      <dgm:spPr/>
    </dgm:pt>
    <dgm:pt modelId="{D621AA6B-20E4-45B8-A079-04C9784DD980}" type="pres">
      <dgm:prSet presAssocID="{C14BB6BD-3C82-4CC5-B565-03810D4E72E8}" presName="bgRect" presStyleLbl="bgShp" presStyleIdx="1" presStyleCnt="3"/>
      <dgm:spPr/>
    </dgm:pt>
    <dgm:pt modelId="{03A96922-FF7B-46DF-B583-04DC0F199CEB}" type="pres">
      <dgm:prSet presAssocID="{C14BB6BD-3C82-4CC5-B565-03810D4E72E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B1A5302-1940-4FF7-81FC-205E69D62A7B}" type="pres">
      <dgm:prSet presAssocID="{C14BB6BD-3C82-4CC5-B565-03810D4E72E8}" presName="spaceRect" presStyleCnt="0"/>
      <dgm:spPr/>
    </dgm:pt>
    <dgm:pt modelId="{1E97FA9C-7FB5-4626-BF91-C5EEDBB805B6}" type="pres">
      <dgm:prSet presAssocID="{C14BB6BD-3C82-4CC5-B565-03810D4E72E8}" presName="parTx" presStyleLbl="revTx" presStyleIdx="1" presStyleCnt="3">
        <dgm:presLayoutVars>
          <dgm:chMax val="0"/>
          <dgm:chPref val="0"/>
        </dgm:presLayoutVars>
      </dgm:prSet>
      <dgm:spPr/>
    </dgm:pt>
    <dgm:pt modelId="{071AB3C2-404F-4FEF-9177-DF57EE6B5F3A}" type="pres">
      <dgm:prSet presAssocID="{97565932-DA35-42C8-82C8-D0AF0DFBEA3B}" presName="sibTrans" presStyleCnt="0"/>
      <dgm:spPr/>
    </dgm:pt>
    <dgm:pt modelId="{C720CB5B-9C83-4E7F-AB86-BCFF04063F21}" type="pres">
      <dgm:prSet presAssocID="{B3146C9A-01A4-42C8-9195-B14649D571A2}" presName="compNode" presStyleCnt="0"/>
      <dgm:spPr/>
    </dgm:pt>
    <dgm:pt modelId="{EBDCB78F-ADB3-4304-8B2A-F1CA010788F7}" type="pres">
      <dgm:prSet presAssocID="{B3146C9A-01A4-42C8-9195-B14649D571A2}" presName="bgRect" presStyleLbl="bgShp" presStyleIdx="2" presStyleCnt="3"/>
      <dgm:spPr/>
    </dgm:pt>
    <dgm:pt modelId="{8324B4A5-1901-4E37-BEC6-39540C2CA877}" type="pres">
      <dgm:prSet presAssocID="{B3146C9A-01A4-42C8-9195-B14649D571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2DECE32-6D5C-41FC-BE3B-3E1EBC21422B}" type="pres">
      <dgm:prSet presAssocID="{B3146C9A-01A4-42C8-9195-B14649D571A2}" presName="spaceRect" presStyleCnt="0"/>
      <dgm:spPr/>
    </dgm:pt>
    <dgm:pt modelId="{E654327F-A9B0-4B7E-A501-C794808A36FC}" type="pres">
      <dgm:prSet presAssocID="{B3146C9A-01A4-42C8-9195-B14649D571A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97671A-DC49-4DB5-8F79-D4178FAC2E55}" type="presOf" srcId="{3EF18018-5E51-44FF-AF7C-3A420ECF848D}" destId="{C78B7606-B3A3-4410-B4EE-E208EE3463AE}" srcOrd="0" destOrd="0" presId="urn:microsoft.com/office/officeart/2018/2/layout/IconVerticalSolidList"/>
    <dgm:cxn modelId="{3E1CEB2E-42BA-424F-B365-0269F6F7FEB3}" type="presOf" srcId="{C14BB6BD-3C82-4CC5-B565-03810D4E72E8}" destId="{1E97FA9C-7FB5-4626-BF91-C5EEDBB805B6}" srcOrd="0" destOrd="0" presId="urn:microsoft.com/office/officeart/2018/2/layout/IconVerticalSolidList"/>
    <dgm:cxn modelId="{11D1E973-9F0B-41FF-B931-A3D6E2E04E1B}" srcId="{196A2F45-9DA6-4F8A-9D3A-554F926C86ED}" destId="{B3146C9A-01A4-42C8-9195-B14649D571A2}" srcOrd="2" destOrd="0" parTransId="{63E5F1FA-A271-4FA9-82C4-B338AEE0195C}" sibTransId="{5DBDC25E-D482-4F8D-B542-161DCBD9C915}"/>
    <dgm:cxn modelId="{76208880-F078-47BC-B909-DA7D7862A00A}" srcId="{196A2F45-9DA6-4F8A-9D3A-554F926C86ED}" destId="{C14BB6BD-3C82-4CC5-B565-03810D4E72E8}" srcOrd="1" destOrd="0" parTransId="{A2C50D23-5BFD-4316-9612-BA7EDF40993F}" sibTransId="{97565932-DA35-42C8-82C8-D0AF0DFBEA3B}"/>
    <dgm:cxn modelId="{7048EAB8-C1C8-4F06-9032-E49F95B2BD60}" type="presOf" srcId="{B3146C9A-01A4-42C8-9195-B14649D571A2}" destId="{E654327F-A9B0-4B7E-A501-C794808A36FC}" srcOrd="0" destOrd="0" presId="urn:microsoft.com/office/officeart/2018/2/layout/IconVerticalSolidList"/>
    <dgm:cxn modelId="{62A657DD-C8F3-44F8-A1A4-31D5D94E4E42}" type="presOf" srcId="{196A2F45-9DA6-4F8A-9D3A-554F926C86ED}" destId="{9ACB8111-B689-4256-98AA-7F23F0335E72}" srcOrd="0" destOrd="0" presId="urn:microsoft.com/office/officeart/2018/2/layout/IconVerticalSolidList"/>
    <dgm:cxn modelId="{0E86AAE0-09DA-4FB1-8A22-8538098D01CF}" srcId="{196A2F45-9DA6-4F8A-9D3A-554F926C86ED}" destId="{3EF18018-5E51-44FF-AF7C-3A420ECF848D}" srcOrd="0" destOrd="0" parTransId="{4086E5B9-1982-4B64-B7B6-588F6142022B}" sibTransId="{9368DCD3-0F82-48D9-B6E6-0DCE9C742F8D}"/>
    <dgm:cxn modelId="{727C1272-3542-4B86-85F2-092B9226C975}" type="presParOf" srcId="{9ACB8111-B689-4256-98AA-7F23F0335E72}" destId="{D715927F-56F2-4A0D-BD87-7183F4D60B9D}" srcOrd="0" destOrd="0" presId="urn:microsoft.com/office/officeart/2018/2/layout/IconVerticalSolidList"/>
    <dgm:cxn modelId="{B195D92D-3CD0-4B14-8C43-AD260E9A62D9}" type="presParOf" srcId="{D715927F-56F2-4A0D-BD87-7183F4D60B9D}" destId="{49EE72FE-B5ED-4C36-B577-FA1FB199E1E4}" srcOrd="0" destOrd="0" presId="urn:microsoft.com/office/officeart/2018/2/layout/IconVerticalSolidList"/>
    <dgm:cxn modelId="{8D2A2255-3E1A-4C69-A48E-98D6E9E68FD2}" type="presParOf" srcId="{D715927F-56F2-4A0D-BD87-7183F4D60B9D}" destId="{327B838D-C14A-4594-BCA7-8CDDAD8DC16E}" srcOrd="1" destOrd="0" presId="urn:microsoft.com/office/officeart/2018/2/layout/IconVerticalSolidList"/>
    <dgm:cxn modelId="{55816553-1367-468B-A47E-A48EC380A5FD}" type="presParOf" srcId="{D715927F-56F2-4A0D-BD87-7183F4D60B9D}" destId="{34FFC16F-BE7E-4364-BC8C-920B27A094EF}" srcOrd="2" destOrd="0" presId="urn:microsoft.com/office/officeart/2018/2/layout/IconVerticalSolidList"/>
    <dgm:cxn modelId="{AE116C17-5A48-42C5-BEBC-B5569EC1E27A}" type="presParOf" srcId="{D715927F-56F2-4A0D-BD87-7183F4D60B9D}" destId="{C78B7606-B3A3-4410-B4EE-E208EE3463AE}" srcOrd="3" destOrd="0" presId="urn:microsoft.com/office/officeart/2018/2/layout/IconVerticalSolidList"/>
    <dgm:cxn modelId="{A1B358B3-068B-427B-8E63-6C9FB1B6B5C4}" type="presParOf" srcId="{9ACB8111-B689-4256-98AA-7F23F0335E72}" destId="{9163E1D0-4505-4994-B3A7-C7BA16E5CF6A}" srcOrd="1" destOrd="0" presId="urn:microsoft.com/office/officeart/2018/2/layout/IconVerticalSolidList"/>
    <dgm:cxn modelId="{39784380-0332-47E9-85C2-43002273E4F8}" type="presParOf" srcId="{9ACB8111-B689-4256-98AA-7F23F0335E72}" destId="{1CFE334B-EAEF-4860-9411-26DE631BB5CA}" srcOrd="2" destOrd="0" presId="urn:microsoft.com/office/officeart/2018/2/layout/IconVerticalSolidList"/>
    <dgm:cxn modelId="{63EA8E93-3F38-497E-88DE-624E55EA131B}" type="presParOf" srcId="{1CFE334B-EAEF-4860-9411-26DE631BB5CA}" destId="{D621AA6B-20E4-45B8-A079-04C9784DD980}" srcOrd="0" destOrd="0" presId="urn:microsoft.com/office/officeart/2018/2/layout/IconVerticalSolidList"/>
    <dgm:cxn modelId="{23350501-EF05-4D02-ABF6-DA70E2F31F66}" type="presParOf" srcId="{1CFE334B-EAEF-4860-9411-26DE631BB5CA}" destId="{03A96922-FF7B-46DF-B583-04DC0F199CEB}" srcOrd="1" destOrd="0" presId="urn:microsoft.com/office/officeart/2018/2/layout/IconVerticalSolidList"/>
    <dgm:cxn modelId="{389A42E3-2D02-428B-AF50-4F3A089B7741}" type="presParOf" srcId="{1CFE334B-EAEF-4860-9411-26DE631BB5CA}" destId="{3B1A5302-1940-4FF7-81FC-205E69D62A7B}" srcOrd="2" destOrd="0" presId="urn:microsoft.com/office/officeart/2018/2/layout/IconVerticalSolidList"/>
    <dgm:cxn modelId="{54A2DCD1-A40D-476C-92E1-EDE99BEA11FB}" type="presParOf" srcId="{1CFE334B-EAEF-4860-9411-26DE631BB5CA}" destId="{1E97FA9C-7FB5-4626-BF91-C5EEDBB805B6}" srcOrd="3" destOrd="0" presId="urn:microsoft.com/office/officeart/2018/2/layout/IconVerticalSolidList"/>
    <dgm:cxn modelId="{F13D8113-8A53-4363-9E79-F75A554179A6}" type="presParOf" srcId="{9ACB8111-B689-4256-98AA-7F23F0335E72}" destId="{071AB3C2-404F-4FEF-9177-DF57EE6B5F3A}" srcOrd="3" destOrd="0" presId="urn:microsoft.com/office/officeart/2018/2/layout/IconVerticalSolidList"/>
    <dgm:cxn modelId="{8B3445A1-4D0A-484F-A043-251C4794D43C}" type="presParOf" srcId="{9ACB8111-B689-4256-98AA-7F23F0335E72}" destId="{C720CB5B-9C83-4E7F-AB86-BCFF04063F21}" srcOrd="4" destOrd="0" presId="urn:microsoft.com/office/officeart/2018/2/layout/IconVerticalSolidList"/>
    <dgm:cxn modelId="{A7CC72CD-269B-46F5-95FA-51A8316740DF}" type="presParOf" srcId="{C720CB5B-9C83-4E7F-AB86-BCFF04063F21}" destId="{EBDCB78F-ADB3-4304-8B2A-F1CA010788F7}" srcOrd="0" destOrd="0" presId="urn:microsoft.com/office/officeart/2018/2/layout/IconVerticalSolidList"/>
    <dgm:cxn modelId="{204AB9B9-A917-43DA-B1DD-79FA1F7566BD}" type="presParOf" srcId="{C720CB5B-9C83-4E7F-AB86-BCFF04063F21}" destId="{8324B4A5-1901-4E37-BEC6-39540C2CA877}" srcOrd="1" destOrd="0" presId="urn:microsoft.com/office/officeart/2018/2/layout/IconVerticalSolidList"/>
    <dgm:cxn modelId="{B88555EE-7DCC-4452-B5E2-47494CE2B8BF}" type="presParOf" srcId="{C720CB5B-9C83-4E7F-AB86-BCFF04063F21}" destId="{42DECE32-6D5C-41FC-BE3B-3E1EBC21422B}" srcOrd="2" destOrd="0" presId="urn:microsoft.com/office/officeart/2018/2/layout/IconVerticalSolidList"/>
    <dgm:cxn modelId="{7B3A55AA-7F4E-43D2-BCE5-F43A913DC3FD}" type="presParOf" srcId="{C720CB5B-9C83-4E7F-AB86-BCFF04063F21}" destId="{E654327F-A9B0-4B7E-A501-C794808A36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F7C24-AEA1-478D-9BB7-B220AFC3D65F}">
      <dsp:nvSpPr>
        <dsp:cNvPr id="0" name=""/>
        <dsp:cNvSpPr/>
      </dsp:nvSpPr>
      <dsp:spPr>
        <a:xfrm>
          <a:off x="0" y="748084"/>
          <a:ext cx="5000124" cy="59962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Input: 10 traffic images (640x640)</a:t>
          </a:r>
        </a:p>
      </dsp:txBody>
      <dsp:txXfrm>
        <a:off x="29271" y="777355"/>
        <a:ext cx="4941582" cy="541083"/>
      </dsp:txXfrm>
    </dsp:sp>
    <dsp:sp modelId="{46101D22-82FF-4644-BB34-D3ECCD8A20AA}">
      <dsp:nvSpPr>
        <dsp:cNvPr id="0" name=""/>
        <dsp:cNvSpPr/>
      </dsp:nvSpPr>
      <dsp:spPr>
        <a:xfrm>
          <a:off x="0" y="1419709"/>
          <a:ext cx="5000124" cy="599625"/>
        </a:xfrm>
        <a:prstGeom prst="roundRect">
          <a:avLst/>
        </a:prstGeom>
        <a:gradFill rotWithShape="0">
          <a:gsLst>
            <a:gs pos="0">
              <a:schemeClr val="accent5">
                <a:hueOff val="-1986775"/>
                <a:satOff val="7962"/>
                <a:lumOff val="172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986775"/>
                <a:satOff val="7962"/>
                <a:lumOff val="172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Pretrained on COCO dataset</a:t>
          </a:r>
        </a:p>
      </dsp:txBody>
      <dsp:txXfrm>
        <a:off x="29271" y="1448980"/>
        <a:ext cx="4941582" cy="541083"/>
      </dsp:txXfrm>
    </dsp:sp>
    <dsp:sp modelId="{D7A46DCC-F031-45EF-B6E8-5765D694FF3D}">
      <dsp:nvSpPr>
        <dsp:cNvPr id="0" name=""/>
        <dsp:cNvSpPr/>
      </dsp:nvSpPr>
      <dsp:spPr>
        <a:xfrm>
          <a:off x="0" y="2091335"/>
          <a:ext cx="5000124" cy="599625"/>
        </a:xfrm>
        <a:prstGeom prst="roundRect">
          <a:avLst/>
        </a:prstGeom>
        <a:gradFill rotWithShape="0">
          <a:gsLst>
            <a:gs pos="0">
              <a:schemeClr val="accent5">
                <a:hueOff val="-3973551"/>
                <a:satOff val="15924"/>
                <a:lumOff val="345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973551"/>
                <a:satOff val="15924"/>
                <a:lumOff val="345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Used classes:</a:t>
          </a:r>
        </a:p>
      </dsp:txBody>
      <dsp:txXfrm>
        <a:off x="29271" y="2120606"/>
        <a:ext cx="4941582" cy="541083"/>
      </dsp:txXfrm>
    </dsp:sp>
    <dsp:sp modelId="{712462F2-CBFC-431C-9F36-24CA3F601D05}">
      <dsp:nvSpPr>
        <dsp:cNvPr id="0" name=""/>
        <dsp:cNvSpPr/>
      </dsp:nvSpPr>
      <dsp:spPr>
        <a:xfrm>
          <a:off x="0" y="2762960"/>
          <a:ext cx="5000124" cy="599625"/>
        </a:xfrm>
        <a:prstGeom prst="roundRect">
          <a:avLst/>
        </a:prstGeom>
        <a:gradFill rotWithShape="0">
          <a:gsLst>
            <a:gs pos="0">
              <a:schemeClr val="accent5">
                <a:hueOff val="-5960326"/>
                <a:satOff val="23887"/>
                <a:lumOff val="517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5960326"/>
                <a:satOff val="23887"/>
                <a:lumOff val="517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Car (ID: 2)</a:t>
          </a:r>
        </a:p>
      </dsp:txBody>
      <dsp:txXfrm>
        <a:off x="29271" y="2792231"/>
        <a:ext cx="4941582" cy="541083"/>
      </dsp:txXfrm>
    </dsp:sp>
    <dsp:sp modelId="{38DE3578-D637-4F60-A5BE-C1DF56F288F1}">
      <dsp:nvSpPr>
        <dsp:cNvPr id="0" name=""/>
        <dsp:cNvSpPr/>
      </dsp:nvSpPr>
      <dsp:spPr>
        <a:xfrm>
          <a:off x="0" y="3434585"/>
          <a:ext cx="5000124" cy="599625"/>
        </a:xfrm>
        <a:prstGeom prst="roundRect">
          <a:avLst/>
        </a:prstGeom>
        <a:gradFill rotWithShape="0">
          <a:gsLst>
            <a:gs pos="0">
              <a:schemeClr val="accent5">
                <a:hueOff val="-7947101"/>
                <a:satOff val="31849"/>
                <a:lumOff val="690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947101"/>
                <a:satOff val="31849"/>
                <a:lumOff val="690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Motorcycle (ID: 3)</a:t>
          </a:r>
        </a:p>
      </dsp:txBody>
      <dsp:txXfrm>
        <a:off x="29271" y="3463856"/>
        <a:ext cx="4941582" cy="541083"/>
      </dsp:txXfrm>
    </dsp:sp>
    <dsp:sp modelId="{94FBEA6F-A687-4C66-A428-8A2C6BF908AB}">
      <dsp:nvSpPr>
        <dsp:cNvPr id="0" name=""/>
        <dsp:cNvSpPr/>
      </dsp:nvSpPr>
      <dsp:spPr>
        <a:xfrm>
          <a:off x="0" y="4106210"/>
          <a:ext cx="5000124" cy="59962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Truck (ID: 7)</a:t>
          </a:r>
        </a:p>
      </dsp:txBody>
      <dsp:txXfrm>
        <a:off x="29271" y="4135481"/>
        <a:ext cx="4941582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A149F-7323-4C50-BF46-9DAF57E9C3AF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B6BA6E-B1A2-4D1E-A52D-F5989A057870}">
      <dsp:nvSpPr>
        <dsp:cNvPr id="0" name=""/>
        <dsp:cNvSpPr/>
      </dsp:nvSpPr>
      <dsp:spPr>
        <a:xfrm>
          <a:off x="0" y="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Language: Python 3.8+</a:t>
          </a:r>
        </a:p>
      </dsp:txBody>
      <dsp:txXfrm>
        <a:off x="0" y="0"/>
        <a:ext cx="5000124" cy="1363480"/>
      </dsp:txXfrm>
    </dsp:sp>
    <dsp:sp modelId="{77DDF213-44A7-4F21-A117-CE1C692CE945}">
      <dsp:nvSpPr>
        <dsp:cNvPr id="0" name=""/>
        <dsp:cNvSpPr/>
      </dsp:nvSpPr>
      <dsp:spPr>
        <a:xfrm>
          <a:off x="0" y="1363480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76B818-4BAE-41B9-B782-BA1AFE35F354}">
      <dsp:nvSpPr>
        <dsp:cNvPr id="0" name=""/>
        <dsp:cNvSpPr/>
      </dsp:nvSpPr>
      <dsp:spPr>
        <a:xfrm>
          <a:off x="0" y="136348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Libraries: OpenCV, NumPy, Matplotlib</a:t>
          </a:r>
        </a:p>
      </dsp:txBody>
      <dsp:txXfrm>
        <a:off x="0" y="1363480"/>
        <a:ext cx="5000124" cy="1363480"/>
      </dsp:txXfrm>
    </dsp:sp>
    <dsp:sp modelId="{73FD26F1-C56F-42CE-B7F2-0A520D09DA35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531FB3-6A3B-4345-8C74-45C4F2229421}">
      <dsp:nvSpPr>
        <dsp:cNvPr id="0" name=""/>
        <dsp:cNvSpPr/>
      </dsp:nvSpPr>
      <dsp:spPr>
        <a:xfrm>
          <a:off x="0" y="272696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Framework: YOLOv8 (Ultralytics)</a:t>
          </a:r>
        </a:p>
      </dsp:txBody>
      <dsp:txXfrm>
        <a:off x="0" y="2726960"/>
        <a:ext cx="5000124" cy="1363480"/>
      </dsp:txXfrm>
    </dsp:sp>
    <dsp:sp modelId="{91F3E1E7-C89B-4EC8-9CDF-A120E84E5D1C}">
      <dsp:nvSpPr>
        <dsp:cNvPr id="0" name=""/>
        <dsp:cNvSpPr/>
      </dsp:nvSpPr>
      <dsp:spPr>
        <a:xfrm>
          <a:off x="0" y="4090440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1752A7-CC2B-4FEA-A9A5-B6AF41CAE8FF}">
      <dsp:nvSpPr>
        <dsp:cNvPr id="0" name=""/>
        <dsp:cNvSpPr/>
      </dsp:nvSpPr>
      <dsp:spPr>
        <a:xfrm>
          <a:off x="0" y="4090440"/>
          <a:ext cx="5000124" cy="136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Development: Jupyter Notebook</a:t>
          </a:r>
        </a:p>
      </dsp:txBody>
      <dsp:txXfrm>
        <a:off x="0" y="4090440"/>
        <a:ext cx="5000124" cy="1363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7008D-4330-4497-806A-72EC9CCB2002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Latest and most accurate YOLO version</a:t>
          </a:r>
        </a:p>
      </dsp:txBody>
      <dsp:txXfrm>
        <a:off x="429570" y="472"/>
        <a:ext cx="3346456" cy="2007873"/>
      </dsp:txXfrm>
    </dsp:sp>
    <dsp:sp modelId="{FEC2CBA0-45AC-4AD9-BE11-7917C27FE475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Improved detection of small/occluded objects</a:t>
          </a:r>
        </a:p>
      </dsp:txBody>
      <dsp:txXfrm>
        <a:off x="4110672" y="472"/>
        <a:ext cx="3346456" cy="2007873"/>
      </dsp:txXfrm>
    </dsp:sp>
    <dsp:sp modelId="{35ADE5AE-11B8-416B-BE17-952D2D5FED2C}">
      <dsp:nvSpPr>
        <dsp:cNvPr id="0" name=""/>
        <dsp:cNvSpPr/>
      </dsp:nvSpPr>
      <dsp:spPr>
        <a:xfrm>
          <a:off x="429570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Fast and lightweight</a:t>
          </a:r>
        </a:p>
      </dsp:txBody>
      <dsp:txXfrm>
        <a:off x="429570" y="2342991"/>
        <a:ext cx="3346456" cy="2007873"/>
      </dsp:txXfrm>
    </dsp:sp>
    <dsp:sp modelId="{41736B21-A06E-4066-A501-1C75D9E5CFCA}">
      <dsp:nvSpPr>
        <dsp:cNvPr id="0" name=""/>
        <dsp:cNvSpPr/>
      </dsp:nvSpPr>
      <dsp:spPr>
        <a:xfrm>
          <a:off x="4110672" y="2342991"/>
          <a:ext cx="3346456" cy="2007873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Easy to integrate with Python</a:t>
          </a:r>
        </a:p>
      </dsp:txBody>
      <dsp:txXfrm>
        <a:off x="4110672" y="2342991"/>
        <a:ext cx="3346456" cy="20078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02A9BF-38E6-4809-A01B-F3EF4A1EB857}">
      <dsp:nvSpPr>
        <dsp:cNvPr id="0" name=""/>
        <dsp:cNvSpPr/>
      </dsp:nvSpPr>
      <dsp:spPr>
        <a:xfrm>
          <a:off x="0" y="4915819"/>
          <a:ext cx="1250031" cy="53793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35128" rIns="8890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Save</a:t>
          </a:r>
        </a:p>
      </dsp:txBody>
      <dsp:txXfrm>
        <a:off x="0" y="4915819"/>
        <a:ext cx="1250031" cy="537935"/>
      </dsp:txXfrm>
    </dsp:sp>
    <dsp:sp modelId="{FB6D873E-8E53-469F-BC7A-3B2DEA6874A5}">
      <dsp:nvSpPr>
        <dsp:cNvPr id="0" name=""/>
        <dsp:cNvSpPr/>
      </dsp:nvSpPr>
      <dsp:spPr>
        <a:xfrm>
          <a:off x="1250031" y="4915819"/>
          <a:ext cx="3750093" cy="53793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65100" rIns="7607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Save annotated output</a:t>
          </a:r>
        </a:p>
      </dsp:txBody>
      <dsp:txXfrm>
        <a:off x="1250031" y="4915819"/>
        <a:ext cx="3750093" cy="537935"/>
      </dsp:txXfrm>
    </dsp:sp>
    <dsp:sp modelId="{B4812307-E66F-45E0-BB99-DF232ED2DE06}">
      <dsp:nvSpPr>
        <dsp:cNvPr id="0" name=""/>
        <dsp:cNvSpPr/>
      </dsp:nvSpPr>
      <dsp:spPr>
        <a:xfrm rot="10800000">
          <a:off x="0" y="4096543"/>
          <a:ext cx="1250031" cy="827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1655646"/>
              <a:satOff val="6635"/>
              <a:lumOff val="143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35128" rIns="8890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Count</a:t>
          </a:r>
        </a:p>
      </dsp:txBody>
      <dsp:txXfrm rot="-10800000">
        <a:off x="0" y="4096543"/>
        <a:ext cx="1250031" cy="537774"/>
      </dsp:txXfrm>
    </dsp:sp>
    <dsp:sp modelId="{982E6BE4-1C83-40F8-A28C-5199BCF1A5D4}">
      <dsp:nvSpPr>
        <dsp:cNvPr id="0" name=""/>
        <dsp:cNvSpPr/>
      </dsp:nvSpPr>
      <dsp:spPr>
        <a:xfrm>
          <a:off x="1250031" y="4096543"/>
          <a:ext cx="3750093" cy="537774"/>
        </a:xfrm>
        <a:prstGeom prst="rect">
          <a:avLst/>
        </a:prstGeom>
        <a:solidFill>
          <a:schemeClr val="accent5">
            <a:tint val="40000"/>
            <a:alpha val="90000"/>
            <a:hueOff val="-1790080"/>
            <a:satOff val="8042"/>
            <a:lumOff val="553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790080"/>
              <a:satOff val="8042"/>
              <a:lumOff val="5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65100" rIns="7607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Count vehicle types</a:t>
          </a:r>
        </a:p>
      </dsp:txBody>
      <dsp:txXfrm>
        <a:off x="1250031" y="4096543"/>
        <a:ext cx="3750093" cy="537774"/>
      </dsp:txXfrm>
    </dsp:sp>
    <dsp:sp modelId="{9ABAF7A1-B115-4A02-86F8-C8B79A921CBC}">
      <dsp:nvSpPr>
        <dsp:cNvPr id="0" name=""/>
        <dsp:cNvSpPr/>
      </dsp:nvSpPr>
      <dsp:spPr>
        <a:xfrm rot="10800000">
          <a:off x="0" y="3277267"/>
          <a:ext cx="1250031" cy="827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35128" rIns="8890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Draw</a:t>
          </a:r>
        </a:p>
      </dsp:txBody>
      <dsp:txXfrm rot="-10800000">
        <a:off x="0" y="3277267"/>
        <a:ext cx="1250031" cy="537774"/>
      </dsp:txXfrm>
    </dsp:sp>
    <dsp:sp modelId="{58CBA125-29F5-4FDB-8370-180A006538F4}">
      <dsp:nvSpPr>
        <dsp:cNvPr id="0" name=""/>
        <dsp:cNvSpPr/>
      </dsp:nvSpPr>
      <dsp:spPr>
        <a:xfrm>
          <a:off x="1250031" y="3277267"/>
          <a:ext cx="3750093" cy="537774"/>
        </a:xfrm>
        <a:prstGeom prst="rect">
          <a:avLst/>
        </a:prstGeom>
        <a:solidFill>
          <a:schemeClr val="accent5">
            <a:tint val="40000"/>
            <a:alpha val="90000"/>
            <a:hueOff val="-3580161"/>
            <a:satOff val="16084"/>
            <a:lumOff val="1106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3580161"/>
              <a:satOff val="16084"/>
              <a:lumOff val="11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65100" rIns="7607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Draw bounding boxes and labels</a:t>
          </a:r>
        </a:p>
      </dsp:txBody>
      <dsp:txXfrm>
        <a:off x="1250031" y="3277267"/>
        <a:ext cx="3750093" cy="537774"/>
      </dsp:txXfrm>
    </dsp:sp>
    <dsp:sp modelId="{E922AEF8-4FC1-4EAA-BCCC-1CFBE455E447}">
      <dsp:nvSpPr>
        <dsp:cNvPr id="0" name=""/>
        <dsp:cNvSpPr/>
      </dsp:nvSpPr>
      <dsp:spPr>
        <a:xfrm rot="10800000">
          <a:off x="0" y="2457992"/>
          <a:ext cx="1250031" cy="827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35128" rIns="8890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Filter</a:t>
          </a:r>
        </a:p>
      </dsp:txBody>
      <dsp:txXfrm rot="-10800000">
        <a:off x="0" y="2457992"/>
        <a:ext cx="1250031" cy="537774"/>
      </dsp:txXfrm>
    </dsp:sp>
    <dsp:sp modelId="{5B68B947-B00A-4954-9227-DF403001A30E}">
      <dsp:nvSpPr>
        <dsp:cNvPr id="0" name=""/>
        <dsp:cNvSpPr/>
      </dsp:nvSpPr>
      <dsp:spPr>
        <a:xfrm>
          <a:off x="1250031" y="2457992"/>
          <a:ext cx="3750093" cy="537774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65100" rIns="7607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Filter vehicle classes (IDs: 2, 3, 7)</a:t>
          </a:r>
        </a:p>
      </dsp:txBody>
      <dsp:txXfrm>
        <a:off x="1250031" y="2457992"/>
        <a:ext cx="3750093" cy="537774"/>
      </dsp:txXfrm>
    </dsp:sp>
    <dsp:sp modelId="{0D64B053-BB86-4492-971A-90E0CE4072F6}">
      <dsp:nvSpPr>
        <dsp:cNvPr id="0" name=""/>
        <dsp:cNvSpPr/>
      </dsp:nvSpPr>
      <dsp:spPr>
        <a:xfrm rot="10800000">
          <a:off x="0" y="1638716"/>
          <a:ext cx="1250031" cy="827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35128" rIns="8890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Run</a:t>
          </a:r>
        </a:p>
      </dsp:txBody>
      <dsp:txXfrm rot="-10800000">
        <a:off x="0" y="1638716"/>
        <a:ext cx="1250031" cy="537774"/>
      </dsp:txXfrm>
    </dsp:sp>
    <dsp:sp modelId="{13D1036C-B74C-4127-A220-FE5CDEE9BACA}">
      <dsp:nvSpPr>
        <dsp:cNvPr id="0" name=""/>
        <dsp:cNvSpPr/>
      </dsp:nvSpPr>
      <dsp:spPr>
        <a:xfrm>
          <a:off x="1250031" y="1638716"/>
          <a:ext cx="3750093" cy="537774"/>
        </a:xfrm>
        <a:prstGeom prst="rect">
          <a:avLst/>
        </a:prstGeom>
        <a:solidFill>
          <a:schemeClr val="accent5">
            <a:tint val="40000"/>
            <a:alpha val="90000"/>
            <a:hueOff val="-7160321"/>
            <a:satOff val="32169"/>
            <a:lumOff val="2211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7160321"/>
              <a:satOff val="32169"/>
              <a:lumOff val="22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65100" rIns="7607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Run inference</a:t>
          </a:r>
        </a:p>
      </dsp:txBody>
      <dsp:txXfrm>
        <a:off x="1250031" y="1638716"/>
        <a:ext cx="3750093" cy="537774"/>
      </dsp:txXfrm>
    </dsp:sp>
    <dsp:sp modelId="{333C7BC4-1E60-4D67-8E80-5A657631141B}">
      <dsp:nvSpPr>
        <dsp:cNvPr id="0" name=""/>
        <dsp:cNvSpPr/>
      </dsp:nvSpPr>
      <dsp:spPr>
        <a:xfrm rot="10800000">
          <a:off x="0" y="819440"/>
          <a:ext cx="1250031" cy="827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8278230"/>
              <a:satOff val="33176"/>
              <a:lumOff val="719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35128" rIns="8890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</a:t>
          </a:r>
        </a:p>
      </dsp:txBody>
      <dsp:txXfrm rot="-10800000">
        <a:off x="0" y="819440"/>
        <a:ext cx="1250031" cy="537774"/>
      </dsp:txXfrm>
    </dsp:sp>
    <dsp:sp modelId="{C4401A0A-24B2-4598-A45E-B19FDB68E3A7}">
      <dsp:nvSpPr>
        <dsp:cNvPr id="0" name=""/>
        <dsp:cNvSpPr/>
      </dsp:nvSpPr>
      <dsp:spPr>
        <a:xfrm>
          <a:off x="1250031" y="819440"/>
          <a:ext cx="3750093" cy="537774"/>
        </a:xfrm>
        <a:prstGeom prst="rect">
          <a:avLst/>
        </a:prstGeom>
        <a:solidFill>
          <a:schemeClr val="accent5">
            <a:tint val="40000"/>
            <a:alpha val="90000"/>
            <a:hueOff val="-8950401"/>
            <a:satOff val="40211"/>
            <a:lumOff val="2764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950401"/>
              <a:satOff val="40211"/>
              <a:lumOff val="27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65100" rIns="7607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Load YOLOv8 model</a:t>
          </a:r>
        </a:p>
      </dsp:txBody>
      <dsp:txXfrm>
        <a:off x="1250031" y="819440"/>
        <a:ext cx="3750093" cy="537774"/>
      </dsp:txXfrm>
    </dsp:sp>
    <dsp:sp modelId="{F134A6B1-46E4-47B9-8627-50347080E18F}">
      <dsp:nvSpPr>
        <dsp:cNvPr id="0" name=""/>
        <dsp:cNvSpPr/>
      </dsp:nvSpPr>
      <dsp:spPr>
        <a:xfrm rot="10800000">
          <a:off x="0" y="165"/>
          <a:ext cx="1250031" cy="827344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2" tIns="135128" rIns="88902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Load</a:t>
          </a:r>
        </a:p>
      </dsp:txBody>
      <dsp:txXfrm rot="-10800000">
        <a:off x="0" y="165"/>
        <a:ext cx="1250031" cy="537774"/>
      </dsp:txXfrm>
    </dsp:sp>
    <dsp:sp modelId="{A58E2CDB-4ED3-4138-AC37-A769E13E599C}">
      <dsp:nvSpPr>
        <dsp:cNvPr id="0" name=""/>
        <dsp:cNvSpPr/>
      </dsp:nvSpPr>
      <dsp:spPr>
        <a:xfrm>
          <a:off x="1250031" y="165"/>
          <a:ext cx="3750093" cy="537774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070" tIns="165100" rIns="76070" bIns="16510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Load image</a:t>
          </a:r>
        </a:p>
      </dsp:txBody>
      <dsp:txXfrm>
        <a:off x="1250031" y="165"/>
        <a:ext cx="3750093" cy="5377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2BCF1B-96EB-4542-A8F5-0B263654FFAE}">
      <dsp:nvSpPr>
        <dsp:cNvPr id="0" name=""/>
        <dsp:cNvSpPr/>
      </dsp:nvSpPr>
      <dsp:spPr>
        <a:xfrm>
          <a:off x="0" y="951662"/>
          <a:ext cx="4884663" cy="236600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4023" tIns="395732" rIns="414023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Bounding boxes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Labels with class name and confidence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Category-wise counts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 Outputs saved in /output/</a:t>
          </a:r>
          <a:r>
            <a:rPr lang="en-US" sz="1900" kern="1200" dirty="0" err="1"/>
            <a:t>processed_images</a:t>
          </a:r>
          <a:r>
            <a:rPr lang="en-US" sz="1900" kern="1200" dirty="0"/>
            <a:t>/</a:t>
          </a:r>
        </a:p>
      </dsp:txBody>
      <dsp:txXfrm>
        <a:off x="0" y="951662"/>
        <a:ext cx="4884663" cy="2366009"/>
      </dsp:txXfrm>
    </dsp:sp>
    <dsp:sp modelId="{E9B58430-727B-42F9-9D9B-4BB1AD33D9FF}">
      <dsp:nvSpPr>
        <dsp:cNvPr id="0" name=""/>
        <dsp:cNvSpPr/>
      </dsp:nvSpPr>
      <dsp:spPr>
        <a:xfrm>
          <a:off x="247292" y="171460"/>
          <a:ext cx="3734207" cy="608683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144" tIns="0" rIns="14114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• Annotated images show:</a:t>
          </a:r>
        </a:p>
      </dsp:txBody>
      <dsp:txXfrm>
        <a:off x="277005" y="201173"/>
        <a:ext cx="3674781" cy="5492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3106DF-A43E-4DA9-AE45-A25FB1B11C04}">
      <dsp:nvSpPr>
        <dsp:cNvPr id="0" name=""/>
        <dsp:cNvSpPr/>
      </dsp:nvSpPr>
      <dsp:spPr>
        <a:xfrm>
          <a:off x="71008" y="238375"/>
          <a:ext cx="656230" cy="6562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5B691-3E3B-4C6D-941F-A9DFE66A5A1C}">
      <dsp:nvSpPr>
        <dsp:cNvPr id="0" name=""/>
        <dsp:cNvSpPr/>
      </dsp:nvSpPr>
      <dsp:spPr>
        <a:xfrm>
          <a:off x="208817" y="376183"/>
          <a:ext cx="380613" cy="380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91D45-C8A4-4ABE-A50D-EC3FE16E9766}">
      <dsp:nvSpPr>
        <dsp:cNvPr id="0" name=""/>
        <dsp:cNvSpPr/>
      </dsp:nvSpPr>
      <dsp:spPr>
        <a:xfrm>
          <a:off x="867860" y="238375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Accuracy: ~90%</a:t>
          </a:r>
        </a:p>
      </dsp:txBody>
      <dsp:txXfrm>
        <a:off x="867860" y="238375"/>
        <a:ext cx="1546829" cy="656230"/>
      </dsp:txXfrm>
    </dsp:sp>
    <dsp:sp modelId="{2BAA07CD-D046-4A40-85E6-1234F2D12E2F}">
      <dsp:nvSpPr>
        <dsp:cNvPr id="0" name=""/>
        <dsp:cNvSpPr/>
      </dsp:nvSpPr>
      <dsp:spPr>
        <a:xfrm>
          <a:off x="2684213" y="238375"/>
          <a:ext cx="656230" cy="6562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775D27-100F-4F12-BA62-EC2100B8D5B3}">
      <dsp:nvSpPr>
        <dsp:cNvPr id="0" name=""/>
        <dsp:cNvSpPr/>
      </dsp:nvSpPr>
      <dsp:spPr>
        <a:xfrm>
          <a:off x="2822022" y="376183"/>
          <a:ext cx="380613" cy="380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A7F73C-5E10-4B5D-ACBF-101503E6F7EE}">
      <dsp:nvSpPr>
        <dsp:cNvPr id="0" name=""/>
        <dsp:cNvSpPr/>
      </dsp:nvSpPr>
      <dsp:spPr>
        <a:xfrm>
          <a:off x="3481065" y="238375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Inference time: &lt;1 sec/image</a:t>
          </a:r>
        </a:p>
      </dsp:txBody>
      <dsp:txXfrm>
        <a:off x="3481065" y="238375"/>
        <a:ext cx="1546829" cy="656230"/>
      </dsp:txXfrm>
    </dsp:sp>
    <dsp:sp modelId="{C897CD18-295F-4589-BEE4-5F6BCEC9F42F}">
      <dsp:nvSpPr>
        <dsp:cNvPr id="0" name=""/>
        <dsp:cNvSpPr/>
      </dsp:nvSpPr>
      <dsp:spPr>
        <a:xfrm>
          <a:off x="71008" y="1524493"/>
          <a:ext cx="656230" cy="6562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AC32A-9702-40D2-AFDD-67C95D91265B}">
      <dsp:nvSpPr>
        <dsp:cNvPr id="0" name=""/>
        <dsp:cNvSpPr/>
      </dsp:nvSpPr>
      <dsp:spPr>
        <a:xfrm>
          <a:off x="208817" y="1662301"/>
          <a:ext cx="380613" cy="380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41D99-50C4-4BA7-9DF1-E9E827AAB9DC}">
      <dsp:nvSpPr>
        <dsp:cNvPr id="0" name=""/>
        <dsp:cNvSpPr/>
      </dsp:nvSpPr>
      <dsp:spPr>
        <a:xfrm>
          <a:off x="867860" y="1524493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Detected:</a:t>
          </a:r>
        </a:p>
      </dsp:txBody>
      <dsp:txXfrm>
        <a:off x="867860" y="1524493"/>
        <a:ext cx="1546829" cy="656230"/>
      </dsp:txXfrm>
    </dsp:sp>
    <dsp:sp modelId="{6A990653-384D-42B9-9FA4-0EEBC8AEDDA9}">
      <dsp:nvSpPr>
        <dsp:cNvPr id="0" name=""/>
        <dsp:cNvSpPr/>
      </dsp:nvSpPr>
      <dsp:spPr>
        <a:xfrm>
          <a:off x="2684213" y="1524493"/>
          <a:ext cx="656230" cy="6562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5FDCE-7ED3-4387-AFB4-F2CB773E33DC}">
      <dsp:nvSpPr>
        <dsp:cNvPr id="0" name=""/>
        <dsp:cNvSpPr/>
      </dsp:nvSpPr>
      <dsp:spPr>
        <a:xfrm>
          <a:off x="2822022" y="1662301"/>
          <a:ext cx="380613" cy="380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02A2D-C6FD-4353-B326-10C99E332892}">
      <dsp:nvSpPr>
        <dsp:cNvPr id="0" name=""/>
        <dsp:cNvSpPr/>
      </dsp:nvSpPr>
      <dsp:spPr>
        <a:xfrm>
          <a:off x="3481065" y="1524493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Cars: 20</a:t>
          </a:r>
        </a:p>
      </dsp:txBody>
      <dsp:txXfrm>
        <a:off x="3481065" y="1524493"/>
        <a:ext cx="1546829" cy="656230"/>
      </dsp:txXfrm>
    </dsp:sp>
    <dsp:sp modelId="{F1465CEB-2743-4E90-9CC7-78784C9694EB}">
      <dsp:nvSpPr>
        <dsp:cNvPr id="0" name=""/>
        <dsp:cNvSpPr/>
      </dsp:nvSpPr>
      <dsp:spPr>
        <a:xfrm>
          <a:off x="71008" y="2810610"/>
          <a:ext cx="656230" cy="6562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879FF9-60A6-4674-9C9B-8C2C45C5A43A}">
      <dsp:nvSpPr>
        <dsp:cNvPr id="0" name=""/>
        <dsp:cNvSpPr/>
      </dsp:nvSpPr>
      <dsp:spPr>
        <a:xfrm>
          <a:off x="208817" y="2948419"/>
          <a:ext cx="380613" cy="380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C84863-D3C5-4750-A566-44ED9D6E85B9}">
      <dsp:nvSpPr>
        <dsp:cNvPr id="0" name=""/>
        <dsp:cNvSpPr/>
      </dsp:nvSpPr>
      <dsp:spPr>
        <a:xfrm>
          <a:off x="867860" y="2810610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Trucks: 5</a:t>
          </a:r>
        </a:p>
      </dsp:txBody>
      <dsp:txXfrm>
        <a:off x="867860" y="2810610"/>
        <a:ext cx="1546829" cy="656230"/>
      </dsp:txXfrm>
    </dsp:sp>
    <dsp:sp modelId="{107C471B-26F1-40CD-96FE-BFB3C94B90BE}">
      <dsp:nvSpPr>
        <dsp:cNvPr id="0" name=""/>
        <dsp:cNvSpPr/>
      </dsp:nvSpPr>
      <dsp:spPr>
        <a:xfrm>
          <a:off x="2684213" y="2810610"/>
          <a:ext cx="656230" cy="65623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D853E-FD88-4292-A774-2F48D231FB34}">
      <dsp:nvSpPr>
        <dsp:cNvPr id="0" name=""/>
        <dsp:cNvSpPr/>
      </dsp:nvSpPr>
      <dsp:spPr>
        <a:xfrm>
          <a:off x="2822022" y="2948419"/>
          <a:ext cx="380613" cy="38061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69954-A4CB-49EC-B581-EBF3095A3365}">
      <dsp:nvSpPr>
        <dsp:cNvPr id="0" name=""/>
        <dsp:cNvSpPr/>
      </dsp:nvSpPr>
      <dsp:spPr>
        <a:xfrm>
          <a:off x="3481065" y="2810610"/>
          <a:ext cx="1546829" cy="6562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- Motorcycles: 4</a:t>
          </a:r>
        </a:p>
      </dsp:txBody>
      <dsp:txXfrm>
        <a:off x="3481065" y="2810610"/>
        <a:ext cx="1546829" cy="65623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4213E-9C9F-46EB-95A7-7125327FC224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Missed small motorcycles → Lowered confidence threshold</a:t>
          </a:r>
        </a:p>
      </dsp:txBody>
      <dsp:txXfrm>
        <a:off x="460905" y="1047"/>
        <a:ext cx="3479899" cy="2087939"/>
      </dsp:txXfrm>
    </dsp:sp>
    <dsp:sp modelId="{C0CC8F82-A51F-4820-8D4C-77E27A936529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Overlapping vehicles → Applied NMS</a:t>
          </a:r>
        </a:p>
      </dsp:txBody>
      <dsp:txXfrm>
        <a:off x="4288794" y="1047"/>
        <a:ext cx="3479899" cy="2087939"/>
      </dsp:txXfrm>
    </dsp:sp>
    <dsp:sp modelId="{786ADFA6-4B26-4919-882A-D1A8E24FB708}">
      <dsp:nvSpPr>
        <dsp:cNvPr id="0" name=""/>
        <dsp:cNvSpPr/>
      </dsp:nvSpPr>
      <dsp:spPr>
        <a:xfrm>
          <a:off x="2374850" y="2436976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Irrelevant detections → Filtered class IDs</a:t>
          </a:r>
        </a:p>
      </dsp:txBody>
      <dsp:txXfrm>
        <a:off x="2374850" y="2436976"/>
        <a:ext cx="3479899" cy="208793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3F397-D056-4D06-ABDB-B05B5378FE3B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2ECAD7-7B58-465B-A3A4-0918FA567866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E0CDF-5AD3-485D-9673-BD6F721672C4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Real-time detection (webcam/CCTV)</a:t>
          </a:r>
        </a:p>
      </dsp:txBody>
      <dsp:txXfrm>
        <a:off x="25435" y="2456402"/>
        <a:ext cx="1800000" cy="720000"/>
      </dsp:txXfrm>
    </dsp:sp>
    <dsp:sp modelId="{3EE5FC08-682A-42AC-B46E-3256531C8F5B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52B5A-C565-44C3-9D90-08A3E70FBC2E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CE53E-CF8E-4E3D-A72D-CBCFCCAE5A80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Train on local traffic data</a:t>
          </a:r>
        </a:p>
      </dsp:txBody>
      <dsp:txXfrm>
        <a:off x="2140435" y="2456402"/>
        <a:ext cx="1800000" cy="720000"/>
      </dsp:txXfrm>
    </dsp:sp>
    <dsp:sp modelId="{20800362-982C-49A6-8E99-2E116A7B3E3F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EBE0F-2E4B-439F-8DD2-8609E94FD019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9A3946-59E7-4B60-8895-BCB7C28D9332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Use YOLOv8m/l for better accuracy</a:t>
          </a:r>
        </a:p>
      </dsp:txBody>
      <dsp:txXfrm>
        <a:off x="4255435" y="2456402"/>
        <a:ext cx="1800000" cy="720000"/>
      </dsp:txXfrm>
    </dsp:sp>
    <dsp:sp modelId="{BC699A3D-061F-4AC9-9F79-54C4D25D3835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7ACC3-C904-471B-ABD4-F24A8554C036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482FE-F1F8-4CA9-9786-365006E872CB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Deploy web UI using Flask/Streamlit</a:t>
          </a:r>
        </a:p>
      </dsp:txBody>
      <dsp:txXfrm>
        <a:off x="6370435" y="2456402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EE72FE-B5ED-4C36-B577-FA1FB199E1E4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7B838D-C14A-4594-BCA7-8CDDAD8DC16E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B7606-B3A3-4410-B4EE-E208EE3463AE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YOLOv8 effectively detected, classified, and counted vehicles</a:t>
          </a:r>
        </a:p>
      </dsp:txBody>
      <dsp:txXfrm>
        <a:off x="1493203" y="552"/>
        <a:ext cx="6736396" cy="1292816"/>
      </dsp:txXfrm>
    </dsp:sp>
    <dsp:sp modelId="{D621AA6B-20E4-45B8-A079-04C9784DD980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96922-FF7B-46DF-B583-04DC0F199CEB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97FA9C-7FB5-4626-BF91-C5EEDBB805B6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Achieved high accuracy on real-world images</a:t>
          </a:r>
        </a:p>
      </dsp:txBody>
      <dsp:txXfrm>
        <a:off x="1493203" y="1616573"/>
        <a:ext cx="6736396" cy="1292816"/>
      </dsp:txXfrm>
    </dsp:sp>
    <dsp:sp modelId="{EBDCB78F-ADB3-4304-8B2A-F1CA010788F7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24B4A5-1901-4E37-BEC6-39540C2CA877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4327F-A9B0-4B7E-A501-C794808A36FC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Future work includes real-time processing and deployment</a:t>
          </a:r>
        </a:p>
      </dsp:txBody>
      <dsp:txXfrm>
        <a:off x="1493203" y="3232593"/>
        <a:ext cx="67363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hushiJaiswal290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324" y="1146412"/>
            <a:ext cx="6760761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200"/>
              <a:t>Vehicle Detection, Classification &amp; Counting using YOLOv8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7323" y="4892722"/>
            <a:ext cx="4790367" cy="1078173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it-IT" sz="2200">
                <a:solidFill>
                  <a:srgbClr val="FFFFFF"/>
                </a:solidFill>
              </a:rPr>
              <a:t>Khushi Jaiswal</a:t>
            </a:r>
          </a:p>
          <a:p>
            <a:pPr algn="l">
              <a:lnSpc>
                <a:spcPct val="90000"/>
              </a:lnSpc>
            </a:pPr>
            <a:r>
              <a:rPr lang="it-IT" sz="2200">
                <a:solidFill>
                  <a:srgbClr val="FFFFFF"/>
                </a:solidFill>
              </a:rPr>
              <a:t>AI &amp; Computer Vision Assignment –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537B1-4664-4369-CDCA-9C054EBC04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Future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B724D9-1371-EA08-7C5A-2F0471345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37725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Conclusion</a:t>
            </a:r>
          </a:p>
        </p:txBody>
      </p:sp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0EBF12D6-1965-210A-3E5D-4497F091E7E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dirty="0"/>
              <a:t>• GitHub: </a:t>
            </a:r>
            <a:r>
              <a:rPr lang="en-IN" dirty="0">
                <a:hlinkClick r:id="rId2"/>
              </a:rPr>
              <a:t>https://github.com/KhushiJaiswal2904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• Email:</a:t>
            </a:r>
            <a:r>
              <a:rPr lang="en-US" dirty="0"/>
              <a:t> khushijai23@gmail.com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012371"/>
            <a:ext cx="4083287" cy="1528135"/>
          </a:xfrm>
        </p:spPr>
        <p:txBody>
          <a:bodyPr anchor="t">
            <a:normAutofit/>
          </a:bodyPr>
          <a:lstStyle/>
          <a:p>
            <a:r>
              <a:rPr lang="en-IN" sz="4000" dirty="0"/>
              <a:t>Problem Statement</a:t>
            </a:r>
          </a:p>
        </p:txBody>
      </p:sp>
      <p:pic>
        <p:nvPicPr>
          <p:cNvPr id="5" name="Picture 4" descr="Cars parked in a line">
            <a:extLst>
              <a:ext uri="{FF2B5EF4-FFF2-40B4-BE49-F238E27FC236}">
                <a16:creationId xmlns:a16="http://schemas.microsoft.com/office/drawing/2014/main" id="{DD224C2B-8226-AA00-66ED-9DA6D915EE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294" r="15456"/>
          <a:stretch>
            <a:fillRect/>
          </a:stretch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7" y="2551176"/>
            <a:ext cx="4083287" cy="35912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• Detect, classify, and count vehicles (cars, trucks, motorcycles)</a:t>
            </a:r>
          </a:p>
          <a:p>
            <a:pPr marL="0" indent="0">
              <a:buNone/>
            </a:pPr>
            <a:r>
              <a:rPr lang="en-US" sz="2400" dirty="0"/>
              <a:t>• Display bounding boxes and confidence scores</a:t>
            </a:r>
          </a:p>
          <a:p>
            <a:pPr marL="0" indent="0">
              <a:buNone/>
            </a:pPr>
            <a:r>
              <a:rPr lang="en-US" sz="2400" dirty="0"/>
              <a:t>• Summarize total count by type</a:t>
            </a:r>
          </a:p>
          <a:p>
            <a:pPr marL="0" indent="0">
              <a:buNone/>
            </a:pPr>
            <a:r>
              <a:rPr lang="en-US" sz="2400" dirty="0"/>
              <a:t>• Save annotated output images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Dataset and Vehicle Classes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406F62-E79C-37ED-28D2-E4B08027DB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85299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Technology Stack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DFF680-7977-2247-F4F2-191922241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64286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6AA05C-F852-BE4E-6DFE-4B95A9D234D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Why YOLOv8?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B27D9C-037F-DECE-5241-2DE28D9E91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753219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System Workflow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69FFD4-0B72-942E-FE7C-26954EC26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13932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6"/>
            <a:ext cx="3172575" cy="3560602"/>
          </a:xfrm>
        </p:spPr>
        <p:txBody>
          <a:bodyPr anchor="b">
            <a:normAutofit/>
          </a:bodyPr>
          <a:lstStyle/>
          <a:p>
            <a:pPr algn="r"/>
            <a:r>
              <a:rPr lang="en-IN" sz="3500" dirty="0">
                <a:solidFill>
                  <a:srgbClr val="FFFFFF"/>
                </a:solidFill>
              </a:rPr>
              <a:t>Sample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8EA5C-D65A-53DA-DDDF-61CB6B747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038" y="119744"/>
            <a:ext cx="4567941" cy="657497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IN" sz="3500">
                <a:solidFill>
                  <a:srgbClr val="FFFFFF"/>
                </a:solidFill>
              </a:rPr>
              <a:t>Visual Output Example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6ED7C65-4164-2782-A142-01BA780652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204559"/>
              </p:ext>
            </p:extLst>
          </p:nvPr>
        </p:nvGraphicFramePr>
        <p:xfrm>
          <a:off x="3678789" y="337457"/>
          <a:ext cx="5334582" cy="6520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group of motorcycles on a street&#10;&#10;AI-generated content may be incorrect.">
            <a:extLst>
              <a:ext uri="{FF2B5EF4-FFF2-40B4-BE49-F238E27FC236}">
                <a16:creationId xmlns:a16="http://schemas.microsoft.com/office/drawing/2014/main" id="{EF331234-61A1-794D-34CE-CB48060572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8789" y="3850640"/>
            <a:ext cx="4906411" cy="266990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IN" sz="3500"/>
              <a:t>Results Summary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565600-ECE4-D47F-36EA-F9FE49E7C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59" r="47607" b="-1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27AE51-7C9B-EFB1-8E59-B2A65B16F9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729490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357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Vehicle Detection, Classification &amp; Counting using YOLOv8</vt:lpstr>
      <vt:lpstr>Problem Statement</vt:lpstr>
      <vt:lpstr>Dataset and Vehicle Classes</vt:lpstr>
      <vt:lpstr>Technology Stack</vt:lpstr>
      <vt:lpstr>Why YOLOv8?</vt:lpstr>
      <vt:lpstr>System Workflow</vt:lpstr>
      <vt:lpstr>Sample Code</vt:lpstr>
      <vt:lpstr>Visual Output Example</vt:lpstr>
      <vt:lpstr>Results Summary</vt:lpstr>
      <vt:lpstr>Challenges &amp; Solutions</vt:lpstr>
      <vt:lpstr>Future Improvements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Detection, Classification &amp; Counting using YOLOv8</dc:title>
  <dc:subject/>
  <dc:creator>Khushi Jaiswal</dc:creator>
  <cp:keywords/>
  <dc:description>generated using python-pptx</dc:description>
  <cp:lastModifiedBy>Khushi Jaiswal</cp:lastModifiedBy>
  <cp:revision>3</cp:revision>
  <dcterms:created xsi:type="dcterms:W3CDTF">2013-01-27T09:14:16Z</dcterms:created>
  <dcterms:modified xsi:type="dcterms:W3CDTF">2025-07-07T15:57:57Z</dcterms:modified>
  <cp:category/>
</cp:coreProperties>
</file>