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736391" y="179294"/>
            <a:ext cx="8915399" cy="3684493"/>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836024"/>
            <a:ext cx="4326492" cy="1021976"/>
          </a:xfrm>
        </p:spPr>
        <p:txBody>
          <a:bodyPr>
            <a:normAutofit/>
          </a:bodyPr>
          <a:lstStyle/>
          <a:p>
            <a:r>
              <a:rPr lang="en-IN" dirty="0"/>
              <a:t>Made By:</a:t>
            </a:r>
          </a:p>
          <a:p>
            <a:r>
              <a:rPr lang="en-IN" dirty="0"/>
              <a:t>Name: J. Khushi</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149</TotalTime>
  <Words>443</Words>
  <Application>Microsoft Office PowerPoint</Application>
  <PresentationFormat>Widescreen</PresentationFormat>
  <Paragraphs>15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Wisp</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Achannapally Ishwarya</cp:lastModifiedBy>
  <cp:revision>20</cp:revision>
  <dcterms:created xsi:type="dcterms:W3CDTF">2020-08-08T04:12:07Z</dcterms:created>
  <dcterms:modified xsi:type="dcterms:W3CDTF">2023-07-14T20:57:29Z</dcterms:modified>
</cp:coreProperties>
</file>