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422295" y="151544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Khushi Nikkam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Khushi.nikkam@capgemini.com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7987993734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Computer Science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23405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Principles and Design Patterns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Ability to use 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Studio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 and test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with MuleSoft Integration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working within Scrum Framework.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Files, Database, Salesforce,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73181"/>
              </p:ext>
            </p:extLst>
          </p:nvPr>
        </p:nvGraphicFramePr>
        <p:xfrm>
          <a:off x="2489983" y="3544584"/>
          <a:ext cx="9358527" cy="32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351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as a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Mulesoft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Developer in KPMG project.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 on experience on GitHub functionalities like create PRs, commit the changes, push, clone, merge.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Implemented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OpenId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connect management API POC and used OKTA as an identity provider.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Implemented custom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dataweave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functions as an C4E asset.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Implemented custom ruleset to govern the APIs through API Governance.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Implemented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Sapi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Papi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perform CRUD operations on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endsystem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like database and salesforce.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manual and recorded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Munit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testing for APIs.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policies via API Manager like Client ID Enforcement, JWT policy,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OpenId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connect’.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and have worked on various operators like map, pluck, Arrays, lookup and modules..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9580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C4E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Tools (</a:t>
                      </a:r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Jmeter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7458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8" name="Picture 7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3B88BEC5-6B35-4C67-B0E5-314548EEC0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0"/>
          <a:stretch/>
        </p:blipFill>
        <p:spPr>
          <a:xfrm>
            <a:off x="10029825" y="267128"/>
            <a:ext cx="1114425" cy="14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1597</TotalTime>
  <Words>317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Nikkam, Khushi</cp:lastModifiedBy>
  <cp:revision>63</cp:revision>
  <dcterms:created xsi:type="dcterms:W3CDTF">2021-05-17T18:10:30Z</dcterms:created>
  <dcterms:modified xsi:type="dcterms:W3CDTF">2022-12-29T07:32:50Z</dcterms:modified>
</cp:coreProperties>
</file>