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85B12FB-8DD4-47B9-9B8C-02E932BE249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137A33-D8E2-441E-B29F-34C384512D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21-06-2023 20:21:55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5684BC6-C878-4D68-A23A-E9AAED4C21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78" y="0"/>
            <a:ext cx="9994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2023-06-21T14:51:55Z</dcterms:created>
  <dcterms:modified xsi:type="dcterms:W3CDTF">2023-06-21T14:51:55Z</dcterms:modified>
</cp:coreProperties>
</file>