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76" r:id="rId6"/>
    <p:sldId id="277" r:id="rId7"/>
    <p:sldId id="305" r:id="rId8"/>
    <p:sldId id="290" r:id="rId9"/>
    <p:sldId id="293" r:id="rId10"/>
    <p:sldId id="279" r:id="rId11"/>
    <p:sldId id="292" r:id="rId12"/>
    <p:sldId id="294" r:id="rId13"/>
    <p:sldId id="297" r:id="rId14"/>
    <p:sldId id="299" r:id="rId15"/>
    <p:sldId id="300" r:id="rId16"/>
    <p:sldId id="296" r:id="rId17"/>
    <p:sldId id="298" r:id="rId18"/>
    <p:sldId id="303" r:id="rId19"/>
    <p:sldId id="304" r:id="rId20"/>
    <p:sldId id="306" r:id="rId21"/>
    <p:sldId id="307" r:id="rId22"/>
    <p:sldId id="312" r:id="rId23"/>
    <p:sldId id="314" r:id="rId24"/>
    <p:sldId id="280"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703" autoAdjust="0"/>
  </p:normalViewPr>
  <p:slideViewPr>
    <p:cSldViewPr snapToGrid="0" showGuides="1">
      <p:cViewPr varScale="1">
        <p:scale>
          <a:sx n="91" d="100"/>
          <a:sy n="91" d="100"/>
        </p:scale>
        <p:origin x="64" y="40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LNU" userId="0e7dd372d58a0ca6" providerId="LiveId" clId="{3B80C5E4-7042-4A75-9877-3356C85D3EC4}"/>
    <pc:docChg chg="undo custSel addSld delSld">
      <pc:chgData name="Khushi LNU" userId="0e7dd372d58a0ca6" providerId="LiveId" clId="{3B80C5E4-7042-4A75-9877-3356C85D3EC4}" dt="2024-07-31T05:30:51.957" v="2" actId="2696"/>
      <pc:docMkLst>
        <pc:docMk/>
      </pc:docMkLst>
      <pc:sldChg chg="del">
        <pc:chgData name="Khushi LNU" userId="0e7dd372d58a0ca6" providerId="LiveId" clId="{3B80C5E4-7042-4A75-9877-3356C85D3EC4}" dt="2024-07-31T05:30:51.957" v="2" actId="2696"/>
        <pc:sldMkLst>
          <pc:docMk/>
          <pc:sldMk cId="843768125" sldId="278"/>
        </pc:sldMkLst>
      </pc:sldChg>
      <pc:sldChg chg="del">
        <pc:chgData name="Khushi LNU" userId="0e7dd372d58a0ca6" providerId="LiveId" clId="{3B80C5E4-7042-4A75-9877-3356C85D3EC4}" dt="2024-07-31T05:30:51.957" v="2" actId="2696"/>
        <pc:sldMkLst>
          <pc:docMk/>
          <pc:sldMk cId="875445271" sldId="281"/>
        </pc:sldMkLst>
      </pc:sldChg>
      <pc:sldChg chg="del">
        <pc:chgData name="Khushi LNU" userId="0e7dd372d58a0ca6" providerId="LiveId" clId="{3B80C5E4-7042-4A75-9877-3356C85D3EC4}" dt="2024-07-31T05:30:51.957" v="2" actId="2696"/>
        <pc:sldMkLst>
          <pc:docMk/>
          <pc:sldMk cId="1061713674" sldId="282"/>
        </pc:sldMkLst>
      </pc:sldChg>
      <pc:sldChg chg="del">
        <pc:chgData name="Khushi LNU" userId="0e7dd372d58a0ca6" providerId="LiveId" clId="{3B80C5E4-7042-4A75-9877-3356C85D3EC4}" dt="2024-07-31T05:30:51.957" v="2" actId="2696"/>
        <pc:sldMkLst>
          <pc:docMk/>
          <pc:sldMk cId="727364193" sldId="283"/>
        </pc:sldMkLst>
      </pc:sldChg>
      <pc:sldChg chg="del">
        <pc:chgData name="Khushi LNU" userId="0e7dd372d58a0ca6" providerId="LiveId" clId="{3B80C5E4-7042-4A75-9877-3356C85D3EC4}" dt="2024-07-31T05:30:51.957" v="2" actId="2696"/>
        <pc:sldMkLst>
          <pc:docMk/>
          <pc:sldMk cId="2275478364" sldId="287"/>
        </pc:sldMkLst>
      </pc:sldChg>
      <pc:sldChg chg="del">
        <pc:chgData name="Khushi LNU" userId="0e7dd372d58a0ca6" providerId="LiveId" clId="{3B80C5E4-7042-4A75-9877-3356C85D3EC4}" dt="2024-07-31T05:30:51.957" v="2" actId="2696"/>
        <pc:sldMkLst>
          <pc:docMk/>
          <pc:sldMk cId="567266792" sldId="288"/>
        </pc:sldMkLst>
      </pc:sldChg>
      <pc:sldChg chg="del">
        <pc:chgData name="Khushi LNU" userId="0e7dd372d58a0ca6" providerId="LiveId" clId="{3B80C5E4-7042-4A75-9877-3356C85D3EC4}" dt="2024-07-31T05:30:51.957" v="2" actId="2696"/>
        <pc:sldMkLst>
          <pc:docMk/>
          <pc:sldMk cId="3837641456" sldId="309"/>
        </pc:sldMkLst>
      </pc:sldChg>
      <pc:sldChg chg="del">
        <pc:chgData name="Khushi LNU" userId="0e7dd372d58a0ca6" providerId="LiveId" clId="{3B80C5E4-7042-4A75-9877-3356C85D3EC4}" dt="2024-07-31T05:30:51.957" v="2" actId="2696"/>
        <pc:sldMkLst>
          <pc:docMk/>
          <pc:sldMk cId="1554383820" sldId="311"/>
        </pc:sldMkLst>
      </pc:sldChg>
      <pc:sldChg chg="del">
        <pc:chgData name="Khushi LNU" userId="0e7dd372d58a0ca6" providerId="LiveId" clId="{3B80C5E4-7042-4A75-9877-3356C85D3EC4}" dt="2024-07-31T05:30:51.957" v="2" actId="2696"/>
        <pc:sldMkLst>
          <pc:docMk/>
          <pc:sldMk cId="4036943216" sldId="313"/>
        </pc:sldMkLst>
      </pc:sldChg>
      <pc:sldChg chg="del">
        <pc:chgData name="Khushi LNU" userId="0e7dd372d58a0ca6" providerId="LiveId" clId="{3B80C5E4-7042-4A75-9877-3356C85D3EC4}" dt="2024-07-31T05:30:51.957" v="2" actId="2696"/>
        <pc:sldMkLst>
          <pc:docMk/>
          <pc:sldMk cId="68401035" sldId="315"/>
        </pc:sldMkLst>
      </pc:sldChg>
      <pc:sldChg chg="add del">
        <pc:chgData name="Khushi LNU" userId="0e7dd372d58a0ca6" providerId="LiveId" clId="{3B80C5E4-7042-4A75-9877-3356C85D3EC4}" dt="2024-07-31T05:29:33.898" v="1" actId="2890"/>
        <pc:sldMkLst>
          <pc:docMk/>
          <pc:sldMk cId="2806565935" sldId="316"/>
        </pc:sldMkLst>
      </pc:sldChg>
      <pc:sldChg chg="add del replId">
        <pc:chgData name="Khushi LNU" userId="0e7dd372d58a0ca6" providerId="LiveId" clId="{3B80C5E4-7042-4A75-9877-3356C85D3EC4}" dt="2024-07-31T05:29:33.898" v="1" actId="2890"/>
        <pc:sldMkLst>
          <pc:docMk/>
          <pc:sldMk cId="4045468165" sldId="317"/>
        </pc:sldMkLst>
      </pc:sldChg>
      <pc:sldChg chg="add del replId">
        <pc:chgData name="Khushi LNU" userId="0e7dd372d58a0ca6" providerId="LiveId" clId="{3B80C5E4-7042-4A75-9877-3356C85D3EC4}" dt="2024-07-31T05:29:33.898" v="1" actId="2890"/>
        <pc:sldMkLst>
          <pc:docMk/>
          <pc:sldMk cId="704239673" sldId="318"/>
        </pc:sldMkLst>
      </pc:sldChg>
      <pc:sldChg chg="add del replId">
        <pc:chgData name="Khushi LNU" userId="0e7dd372d58a0ca6" providerId="LiveId" clId="{3B80C5E4-7042-4A75-9877-3356C85D3EC4}" dt="2024-07-31T05:29:33.898" v="1" actId="2890"/>
        <pc:sldMkLst>
          <pc:docMk/>
          <pc:sldMk cId="2524222134" sldId="319"/>
        </pc:sldMkLst>
      </pc:sldChg>
      <pc:sldChg chg="add del replId">
        <pc:chgData name="Khushi LNU" userId="0e7dd372d58a0ca6" providerId="LiveId" clId="{3B80C5E4-7042-4A75-9877-3356C85D3EC4}" dt="2024-07-31T05:29:33.898" v="1" actId="2890"/>
        <pc:sldMkLst>
          <pc:docMk/>
          <pc:sldMk cId="1322388987" sldId="320"/>
        </pc:sldMkLst>
      </pc:sldChg>
      <pc:sldChg chg="add del replId">
        <pc:chgData name="Khushi LNU" userId="0e7dd372d58a0ca6" providerId="LiveId" clId="{3B80C5E4-7042-4A75-9877-3356C85D3EC4}" dt="2024-07-31T05:29:33.898" v="1" actId="2890"/>
        <pc:sldMkLst>
          <pc:docMk/>
          <pc:sldMk cId="123683256" sldId="321"/>
        </pc:sldMkLst>
      </pc:sldChg>
      <pc:sldChg chg="add del replId">
        <pc:chgData name="Khushi LNU" userId="0e7dd372d58a0ca6" providerId="LiveId" clId="{3B80C5E4-7042-4A75-9877-3356C85D3EC4}" dt="2024-07-31T05:29:33.898" v="1" actId="2890"/>
        <pc:sldMkLst>
          <pc:docMk/>
          <pc:sldMk cId="3637259436" sldId="322"/>
        </pc:sldMkLst>
      </pc:sldChg>
      <pc:sldChg chg="add del replId">
        <pc:chgData name="Khushi LNU" userId="0e7dd372d58a0ca6" providerId="LiveId" clId="{3B80C5E4-7042-4A75-9877-3356C85D3EC4}" dt="2024-07-31T05:29:33.898" v="1" actId="2890"/>
        <pc:sldMkLst>
          <pc:docMk/>
          <pc:sldMk cId="2435043727" sldId="323"/>
        </pc:sldMkLst>
      </pc:sldChg>
      <pc:sldChg chg="add del replId">
        <pc:chgData name="Khushi LNU" userId="0e7dd372d58a0ca6" providerId="LiveId" clId="{3B80C5E4-7042-4A75-9877-3356C85D3EC4}" dt="2024-07-31T05:29:33.898" v="1" actId="2890"/>
        <pc:sldMkLst>
          <pc:docMk/>
          <pc:sldMk cId="292950033" sldId="324"/>
        </pc:sldMkLst>
      </pc:sldChg>
      <pc:sldChg chg="add del replId">
        <pc:chgData name="Khushi LNU" userId="0e7dd372d58a0ca6" providerId="LiveId" clId="{3B80C5E4-7042-4A75-9877-3356C85D3EC4}" dt="2024-07-31T05:29:33.898" v="1" actId="2890"/>
        <pc:sldMkLst>
          <pc:docMk/>
          <pc:sldMk cId="2946230736" sldId="325"/>
        </pc:sldMkLst>
      </pc:sldChg>
      <pc:sldChg chg="add del replId">
        <pc:chgData name="Khushi LNU" userId="0e7dd372d58a0ca6" providerId="LiveId" clId="{3B80C5E4-7042-4A75-9877-3356C85D3EC4}" dt="2024-07-31T05:29:33.898" v="1" actId="2890"/>
        <pc:sldMkLst>
          <pc:docMk/>
          <pc:sldMk cId="67724979" sldId="326"/>
        </pc:sldMkLst>
      </pc:sldChg>
      <pc:sldChg chg="add del replId">
        <pc:chgData name="Khushi LNU" userId="0e7dd372d58a0ca6" providerId="LiveId" clId="{3B80C5E4-7042-4A75-9877-3356C85D3EC4}" dt="2024-07-31T05:29:33.898" v="1" actId="2890"/>
        <pc:sldMkLst>
          <pc:docMk/>
          <pc:sldMk cId="3551091382" sldId="327"/>
        </pc:sldMkLst>
      </pc:sldChg>
      <pc:sldChg chg="add del replId">
        <pc:chgData name="Khushi LNU" userId="0e7dd372d58a0ca6" providerId="LiveId" clId="{3B80C5E4-7042-4A75-9877-3356C85D3EC4}" dt="2024-07-31T05:29:33.898" v="1" actId="2890"/>
        <pc:sldMkLst>
          <pc:docMk/>
          <pc:sldMk cId="3126198345" sldId="328"/>
        </pc:sldMkLst>
      </pc:sldChg>
      <pc:sldChg chg="add del replId">
        <pc:chgData name="Khushi LNU" userId="0e7dd372d58a0ca6" providerId="LiveId" clId="{3B80C5E4-7042-4A75-9877-3356C85D3EC4}" dt="2024-07-31T05:29:33.898" v="1" actId="2890"/>
        <pc:sldMkLst>
          <pc:docMk/>
          <pc:sldMk cId="2078743547" sldId="329"/>
        </pc:sldMkLst>
      </pc:sldChg>
      <pc:sldChg chg="add del replId">
        <pc:chgData name="Khushi LNU" userId="0e7dd372d58a0ca6" providerId="LiveId" clId="{3B80C5E4-7042-4A75-9877-3356C85D3EC4}" dt="2024-07-31T05:29:33.898" v="1" actId="2890"/>
        <pc:sldMkLst>
          <pc:docMk/>
          <pc:sldMk cId="1468328912" sldId="330"/>
        </pc:sldMkLst>
      </pc:sldChg>
      <pc:sldChg chg="add del replId">
        <pc:chgData name="Khushi LNU" userId="0e7dd372d58a0ca6" providerId="LiveId" clId="{3B80C5E4-7042-4A75-9877-3356C85D3EC4}" dt="2024-07-31T05:29:33.898" v="1" actId="2890"/>
        <pc:sldMkLst>
          <pc:docMk/>
          <pc:sldMk cId="3829121284" sldId="331"/>
        </pc:sldMkLst>
      </pc:sldChg>
      <pc:sldChg chg="add del replId">
        <pc:chgData name="Khushi LNU" userId="0e7dd372d58a0ca6" providerId="LiveId" clId="{3B80C5E4-7042-4A75-9877-3356C85D3EC4}" dt="2024-07-31T05:29:33.898" v="1" actId="2890"/>
        <pc:sldMkLst>
          <pc:docMk/>
          <pc:sldMk cId="1475892402" sldId="332"/>
        </pc:sldMkLst>
      </pc:sldChg>
      <pc:sldChg chg="add del replId">
        <pc:chgData name="Khushi LNU" userId="0e7dd372d58a0ca6" providerId="LiveId" clId="{3B80C5E4-7042-4A75-9877-3356C85D3EC4}" dt="2024-07-31T05:29:33.898" v="1" actId="2890"/>
        <pc:sldMkLst>
          <pc:docMk/>
          <pc:sldMk cId="2184106492" sldId="333"/>
        </pc:sldMkLst>
      </pc:sldChg>
      <pc:sldChg chg="add del replId">
        <pc:chgData name="Khushi LNU" userId="0e7dd372d58a0ca6" providerId="LiveId" clId="{3B80C5E4-7042-4A75-9877-3356C85D3EC4}" dt="2024-07-31T05:29:33.898" v="1" actId="2890"/>
        <pc:sldMkLst>
          <pc:docMk/>
          <pc:sldMk cId="1621710596" sldId="334"/>
        </pc:sldMkLst>
      </pc:sldChg>
      <pc:sldChg chg="add del replId">
        <pc:chgData name="Khushi LNU" userId="0e7dd372d58a0ca6" providerId="LiveId" clId="{3B80C5E4-7042-4A75-9877-3356C85D3EC4}" dt="2024-07-31T05:29:33.898" v="1" actId="2890"/>
        <pc:sldMkLst>
          <pc:docMk/>
          <pc:sldMk cId="1888989999" sldId="335"/>
        </pc:sldMkLst>
      </pc:sldChg>
      <pc:sldChg chg="add del replId">
        <pc:chgData name="Khushi LNU" userId="0e7dd372d58a0ca6" providerId="LiveId" clId="{3B80C5E4-7042-4A75-9877-3356C85D3EC4}" dt="2024-07-31T05:29:33.898" v="1" actId="2890"/>
        <pc:sldMkLst>
          <pc:docMk/>
          <pc:sldMk cId="384963107" sldId="336"/>
        </pc:sldMkLst>
      </pc:sldChg>
      <pc:sldChg chg="add del replId">
        <pc:chgData name="Khushi LNU" userId="0e7dd372d58a0ca6" providerId="LiveId" clId="{3B80C5E4-7042-4A75-9877-3356C85D3EC4}" dt="2024-07-31T05:29:33.898" v="1" actId="2890"/>
        <pc:sldMkLst>
          <pc:docMk/>
          <pc:sldMk cId="4224854307" sldId="33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t>Count of Cars Manufactured Per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021309570996929E-2"/>
          <c:y val="0.1761875427687585"/>
          <c:w val="0.92114776391458619"/>
          <c:h val="0.60215176025448247"/>
        </c:manualLayout>
      </c:layout>
      <c:lineChart>
        <c:grouping val="standard"/>
        <c:varyColors val="0"/>
        <c:ser>
          <c:idx val="1"/>
          <c:order val="1"/>
          <c:tx>
            <c:strRef>
              <c:f>Sheet1!$B$1</c:f>
              <c:strCache>
                <c:ptCount val="1"/>
                <c:pt idx="0">
                  <c:v>Count</c:v>
                </c:pt>
              </c:strCache>
            </c:strRef>
          </c:tx>
          <c:spPr>
            <a:ln w="28575" cap="rnd">
              <a:gradFill>
                <a:gsLst>
                  <a:gs pos="0">
                    <a:schemeClr val="accent1">
                      <a:lumMod val="60000"/>
                      <a:lumOff val="40000"/>
                    </a:schemeClr>
                  </a:gs>
                  <a:gs pos="1000">
                    <a:schemeClr val="accent1">
                      <a:lumMod val="60000"/>
                      <a:lumOff val="40000"/>
                    </a:schemeClr>
                  </a:gs>
                  <a:gs pos="1000">
                    <a:srgbClr val="92D050"/>
                  </a:gs>
                  <a:gs pos="90000">
                    <a:srgbClr val="92D050"/>
                  </a:gs>
                  <a:gs pos="100000">
                    <a:schemeClr val="accent1">
                      <a:lumMod val="60000"/>
                      <a:lumOff val="40000"/>
                    </a:schemeClr>
                  </a:gs>
                </a:gsLst>
                <a:lin ang="5400000" scaled="1"/>
              </a:gradFill>
              <a:round/>
            </a:ln>
            <a:effectLst/>
          </c:spPr>
          <c:marker>
            <c:symbol val="circle"/>
            <c:size val="5"/>
            <c:spPr>
              <a:solidFill>
                <a:schemeClr val="accent2"/>
              </a:solidFill>
              <a:ln w="9525">
                <a:solidFill>
                  <a:schemeClr val="accent2"/>
                </a:solidFill>
              </a:ln>
              <a:effectLst/>
            </c:spPr>
          </c:marker>
          <c:dPt>
            <c:idx val="28"/>
            <c:marker>
              <c:symbol val="circle"/>
              <c:size val="5"/>
              <c:spPr>
                <a:solidFill>
                  <a:schemeClr val="accent2"/>
                </a:solidFill>
                <a:ln w="9525">
                  <a:solidFill>
                    <a:schemeClr val="accent2"/>
                  </a:solidFill>
                </a:ln>
                <a:effectLst/>
              </c:spPr>
            </c:marker>
            <c:bubble3D val="0"/>
            <c:spPr>
              <a:ln w="28575" cap="rnd">
                <a:gradFill>
                  <a:gsLst>
                    <a:gs pos="0">
                      <a:schemeClr val="accent1">
                        <a:lumMod val="60000"/>
                        <a:lumOff val="40000"/>
                      </a:schemeClr>
                    </a:gs>
                    <a:gs pos="1000">
                      <a:schemeClr val="accent1">
                        <a:lumMod val="60000"/>
                        <a:lumOff val="40000"/>
                      </a:schemeClr>
                    </a:gs>
                    <a:gs pos="1000">
                      <a:srgbClr val="92D050"/>
                    </a:gs>
                    <a:gs pos="66000">
                      <a:srgbClr val="92D050"/>
                    </a:gs>
                    <a:gs pos="100000">
                      <a:schemeClr val="accent1">
                        <a:lumMod val="60000"/>
                        <a:lumOff val="40000"/>
                      </a:schemeClr>
                    </a:gs>
                  </a:gsLst>
                  <a:lin ang="5400000" scaled="1"/>
                </a:gradFill>
                <a:round/>
              </a:ln>
              <a:effectLst/>
            </c:spPr>
            <c:extLst>
              <c:ext xmlns:c16="http://schemas.microsoft.com/office/drawing/2014/chart" uri="{C3380CC4-5D6E-409C-BE32-E72D297353CC}">
                <c16:uniqueId val="{0000000D-A3F9-4619-9048-2E2D3A47E8BC}"/>
              </c:ext>
            </c:extLst>
          </c:dPt>
          <c:cat>
            <c:numRef>
              <c:f>Sheet1!$A$2:$A$30</c:f>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f>Sheet1!$B$2:$B$30</c:f>
              <c:numCache>
                <c:formatCode>General</c:formatCode>
                <c:ptCount val="29"/>
                <c:pt idx="0">
                  <c:v>1</c:v>
                </c:pt>
                <c:pt idx="1">
                  <c:v>1</c:v>
                </c:pt>
                <c:pt idx="2">
                  <c:v>3</c:v>
                </c:pt>
                <c:pt idx="3">
                  <c:v>2</c:v>
                </c:pt>
                <c:pt idx="4">
                  <c:v>3</c:v>
                </c:pt>
                <c:pt idx="5">
                  <c:v>11</c:v>
                </c:pt>
                <c:pt idx="6">
                  <c:v>10</c:v>
                </c:pt>
                <c:pt idx="7">
                  <c:v>18</c:v>
                </c:pt>
                <c:pt idx="8">
                  <c:v>22</c:v>
                </c:pt>
                <c:pt idx="9">
                  <c:v>10</c:v>
                </c:pt>
                <c:pt idx="10">
                  <c:v>27</c:v>
                </c:pt>
                <c:pt idx="11">
                  <c:v>49</c:v>
                </c:pt>
                <c:pt idx="12">
                  <c:v>62</c:v>
                </c:pt>
                <c:pt idx="13">
                  <c:v>97</c:v>
                </c:pt>
                <c:pt idx="14">
                  <c:v>124</c:v>
                </c:pt>
                <c:pt idx="15">
                  <c:v>183</c:v>
                </c:pt>
                <c:pt idx="16">
                  <c:v>214</c:v>
                </c:pt>
                <c:pt idx="17">
                  <c:v>246</c:v>
                </c:pt>
                <c:pt idx="18">
                  <c:v>394</c:v>
                </c:pt>
                <c:pt idx="19">
                  <c:v>592</c:v>
                </c:pt>
                <c:pt idx="20">
                  <c:v>651</c:v>
                </c:pt>
                <c:pt idx="21">
                  <c:v>670</c:v>
                </c:pt>
                <c:pt idx="22">
                  <c:v>621</c:v>
                </c:pt>
                <c:pt idx="23">
                  <c:v>776</c:v>
                </c:pt>
                <c:pt idx="24">
                  <c:v>859</c:v>
                </c:pt>
                <c:pt idx="25">
                  <c:v>1018</c:v>
                </c:pt>
                <c:pt idx="26">
                  <c:v>807</c:v>
                </c:pt>
                <c:pt idx="27">
                  <c:v>583</c:v>
                </c:pt>
                <c:pt idx="28">
                  <c:v>74</c:v>
                </c:pt>
              </c:numCache>
            </c:numRef>
          </c:val>
          <c:smooth val="0"/>
          <c:extLst xmlns:c15="http://schemas.microsoft.com/office/drawing/2012/chart">
            <c:ext xmlns:c16="http://schemas.microsoft.com/office/drawing/2014/chart" uri="{C3380CC4-5D6E-409C-BE32-E72D297353CC}">
              <c16:uniqueId val="{00000001-E09F-41E5-9709-13CAE6A3DE13}"/>
            </c:ext>
          </c:extLst>
        </c:ser>
        <c:dLbls>
          <c:showLegendKey val="0"/>
          <c:showVal val="0"/>
          <c:showCatName val="0"/>
          <c:showSerName val="0"/>
          <c:showPercent val="0"/>
          <c:showBubbleSize val="0"/>
        </c:dLbls>
        <c:marker val="1"/>
        <c:smooth val="0"/>
        <c:axId val="604272544"/>
        <c:axId val="749453232"/>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Year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extLst>
                      <c:ex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val>
                <c:smooth val="0"/>
                <c:extLst>
                  <c:ext xmlns:c16="http://schemas.microsoft.com/office/drawing/2014/chart" uri="{C3380CC4-5D6E-409C-BE32-E72D297353CC}">
                    <c16:uniqueId val="{00000000-E09F-41E5-9709-13CAE6A3DE13}"/>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Sheet1!$C$1</c15:sqref>
                        </c15:formulaRef>
                      </c:ext>
                    </c:extLst>
                    <c:strCache>
                      <c:ptCount val="1"/>
                      <c:pt idx="0">
                        <c:v>Avg_Selling_Price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extLst xmlns:c15="http://schemas.microsoft.com/office/drawing/2012/chart">
                      <c:ext xmlns:c15="http://schemas.microsoft.com/office/drawing/2012/char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extLst xmlns:c15="http://schemas.microsoft.com/office/drawing/2012/chart">
                      <c:ext xmlns:c15="http://schemas.microsoft.com/office/drawing/2012/chart" uri="{02D57815-91ED-43cb-92C2-25804820EDAC}">
                        <c15:formulaRef>
                          <c15:sqref>Sheet1!$C$2:$C$30</c15:sqref>
                        </c15:formulaRef>
                      </c:ext>
                    </c:extLst>
                    <c:numCache>
                      <c:formatCode>General</c:formatCode>
                      <c:ptCount val="29"/>
                      <c:pt idx="0">
                        <c:v>300000</c:v>
                      </c:pt>
                      <c:pt idx="1">
                        <c:v>55000</c:v>
                      </c:pt>
                      <c:pt idx="2">
                        <c:v>88000</c:v>
                      </c:pt>
                      <c:pt idx="3">
                        <c:v>107500</c:v>
                      </c:pt>
                      <c:pt idx="4">
                        <c:v>81666.666700000002</c:v>
                      </c:pt>
                      <c:pt idx="5">
                        <c:v>90181.727299999999</c:v>
                      </c:pt>
                      <c:pt idx="6">
                        <c:v>73100</c:v>
                      </c:pt>
                      <c:pt idx="7">
                        <c:v>75833.333299999998</c:v>
                      </c:pt>
                      <c:pt idx="8">
                        <c:v>93041.545499999993</c:v>
                      </c:pt>
                      <c:pt idx="9">
                        <c:v>48498.3</c:v>
                      </c:pt>
                      <c:pt idx="10">
                        <c:v>98999.963000000003</c:v>
                      </c:pt>
                      <c:pt idx="11">
                        <c:v>95636.693899999998</c:v>
                      </c:pt>
                      <c:pt idx="12">
                        <c:v>110965.4032</c:v>
                      </c:pt>
                      <c:pt idx="13">
                        <c:v>141159.78349999999</c:v>
                      </c:pt>
                      <c:pt idx="14">
                        <c:v>163904.41130000001</c:v>
                      </c:pt>
                      <c:pt idx="15">
                        <c:v>177718.21309999999</c:v>
                      </c:pt>
                      <c:pt idx="16">
                        <c:v>207488.3879</c:v>
                      </c:pt>
                      <c:pt idx="17">
                        <c:v>226434.91459999999</c:v>
                      </c:pt>
                      <c:pt idx="18">
                        <c:v>272621.79190000001</c:v>
                      </c:pt>
                      <c:pt idx="19">
                        <c:v>323775.29389999999</c:v>
                      </c:pt>
                      <c:pt idx="20">
                        <c:v>351164.32410000003</c:v>
                      </c:pt>
                      <c:pt idx="21">
                        <c:v>460005.92090000003</c:v>
                      </c:pt>
                      <c:pt idx="22">
                        <c:v>516193.17229999998</c:v>
                      </c:pt>
                      <c:pt idx="23">
                        <c:v>596613.34920000006</c:v>
                      </c:pt>
                      <c:pt idx="24">
                        <c:v>699880.06050000002</c:v>
                      </c:pt>
                      <c:pt idx="25">
                        <c:v>889246.53049999999</c:v>
                      </c:pt>
                      <c:pt idx="26">
                        <c:v>957769.49190000002</c:v>
                      </c:pt>
                      <c:pt idx="27">
                        <c:v>1776986.2504</c:v>
                      </c:pt>
                      <c:pt idx="28">
                        <c:v>885270.22970000003</c:v>
                      </c:pt>
                    </c:numCache>
                  </c:numRef>
                </c:val>
                <c:smooth val="0"/>
                <c:extLst xmlns:c15="http://schemas.microsoft.com/office/drawing/2012/chart">
                  <c:ext xmlns:c16="http://schemas.microsoft.com/office/drawing/2014/chart" uri="{C3380CC4-5D6E-409C-BE32-E72D297353CC}">
                    <c16:uniqueId val="{00000000-A3F9-4619-9048-2E2D3A47E8BC}"/>
                  </c:ext>
                </c:extLst>
              </c15:ser>
            </c15:filteredLineSeries>
          </c:ext>
        </c:extLst>
      </c:line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t>Average Selling Price Per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Sheet1!$C$1</c:f>
              <c:strCache>
                <c:ptCount val="1"/>
                <c:pt idx="0">
                  <c:v>Avg_Selling_Price</c:v>
                </c:pt>
              </c:strCache>
            </c:strRef>
          </c:tx>
          <c:spPr>
            <a:solidFill>
              <a:schemeClr val="accent3"/>
            </a:solidFill>
            <a:ln>
              <a:noFill/>
            </a:ln>
            <a:effectLst/>
          </c:spPr>
          <c:invertIfNegative val="0"/>
          <c:cat>
            <c:numRef>
              <c:f>Sheet1!$A$2:$A$30</c:f>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f>Sheet1!$C$2:$C$30</c:f>
              <c:numCache>
                <c:formatCode>General</c:formatCode>
                <c:ptCount val="29"/>
                <c:pt idx="0">
                  <c:v>300000</c:v>
                </c:pt>
                <c:pt idx="1">
                  <c:v>55000</c:v>
                </c:pt>
                <c:pt idx="2">
                  <c:v>88000</c:v>
                </c:pt>
                <c:pt idx="3">
                  <c:v>107500</c:v>
                </c:pt>
                <c:pt idx="4">
                  <c:v>81666.666700000002</c:v>
                </c:pt>
                <c:pt idx="5">
                  <c:v>90181.727299999999</c:v>
                </c:pt>
                <c:pt idx="6">
                  <c:v>73100</c:v>
                </c:pt>
                <c:pt idx="7">
                  <c:v>75833.333299999998</c:v>
                </c:pt>
                <c:pt idx="8">
                  <c:v>93041.545499999993</c:v>
                </c:pt>
                <c:pt idx="9">
                  <c:v>48498.3</c:v>
                </c:pt>
                <c:pt idx="10">
                  <c:v>98999.963000000003</c:v>
                </c:pt>
                <c:pt idx="11">
                  <c:v>95636.693899999998</c:v>
                </c:pt>
                <c:pt idx="12">
                  <c:v>110965.4032</c:v>
                </c:pt>
                <c:pt idx="13">
                  <c:v>141159.78349999999</c:v>
                </c:pt>
                <c:pt idx="14">
                  <c:v>163904.41130000001</c:v>
                </c:pt>
                <c:pt idx="15">
                  <c:v>177718.21309999999</c:v>
                </c:pt>
                <c:pt idx="16">
                  <c:v>207488.3879</c:v>
                </c:pt>
                <c:pt idx="17">
                  <c:v>226434.91459999999</c:v>
                </c:pt>
                <c:pt idx="18">
                  <c:v>272621.79190000001</c:v>
                </c:pt>
                <c:pt idx="19">
                  <c:v>323775.29389999999</c:v>
                </c:pt>
                <c:pt idx="20">
                  <c:v>351164.32410000003</c:v>
                </c:pt>
                <c:pt idx="21">
                  <c:v>460005.92090000003</c:v>
                </c:pt>
                <c:pt idx="22">
                  <c:v>516193.17229999998</c:v>
                </c:pt>
                <c:pt idx="23">
                  <c:v>596613.34920000006</c:v>
                </c:pt>
                <c:pt idx="24">
                  <c:v>699880.06050000002</c:v>
                </c:pt>
                <c:pt idx="25">
                  <c:v>889246.53049999999</c:v>
                </c:pt>
                <c:pt idx="26">
                  <c:v>957769.49190000002</c:v>
                </c:pt>
                <c:pt idx="27">
                  <c:v>1776986.2504</c:v>
                </c:pt>
                <c:pt idx="28">
                  <c:v>885270.22970000003</c:v>
                </c:pt>
              </c:numCache>
            </c:numRef>
          </c:val>
          <c:extLst>
            <c:ext xmlns:c16="http://schemas.microsoft.com/office/drawing/2014/chart" uri="{C3380CC4-5D6E-409C-BE32-E72D297353CC}">
              <c16:uniqueId val="{00000000-EFD2-40E1-AB18-9FC2682A3B6F}"/>
            </c:ext>
          </c:extLst>
        </c:ser>
        <c:dLbls>
          <c:showLegendKey val="0"/>
          <c:showVal val="0"/>
          <c:showCatName val="0"/>
          <c:showSerName val="0"/>
          <c:showPercent val="0"/>
          <c:showBubbleSize val="0"/>
        </c:dLbls>
        <c:gapWidth val="150"/>
        <c:axId val="604272544"/>
        <c:axId val="749453232"/>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Count</c:v>
                      </c:pt>
                    </c:strCache>
                  </c:strRef>
                </c:tx>
                <c:spPr>
                  <a:solidFill>
                    <a:schemeClr val="accent1"/>
                  </a:solidFill>
                  <a:ln>
                    <a:noFill/>
                  </a:ln>
                  <a:effectLst/>
                </c:spPr>
                <c:invertIfNegative val="0"/>
                <c:cat>
                  <c:numRef>
                    <c:extLst>
                      <c:ext uri="{02D57815-91ED-43cb-92C2-25804820EDAC}">
                        <c15:formulaRef>
                          <c15:sqref>Sheet1!$A$2:$A$30</c15:sqref>
                        </c15:formulaRef>
                      </c:ext>
                    </c:extLst>
                    <c:numCache>
                      <c:formatCode>General</c:formatCode>
                      <c:ptCount val="29"/>
                      <c:pt idx="0">
                        <c:v>1983</c:v>
                      </c:pt>
                      <c:pt idx="1">
                        <c:v>1991</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numCache>
                  </c:numRef>
                </c:cat>
                <c:val>
                  <c:numRef>
                    <c:extLst>
                      <c:ext uri="{02D57815-91ED-43cb-92C2-25804820EDAC}">
                        <c15:formulaRef>
                          <c15:sqref>Sheet1!$B$2:$B$30</c15:sqref>
                        </c15:formulaRef>
                      </c:ext>
                    </c:extLst>
                    <c:numCache>
                      <c:formatCode>General</c:formatCode>
                      <c:ptCount val="29"/>
                      <c:pt idx="0">
                        <c:v>1</c:v>
                      </c:pt>
                      <c:pt idx="1">
                        <c:v>1</c:v>
                      </c:pt>
                      <c:pt idx="2">
                        <c:v>3</c:v>
                      </c:pt>
                      <c:pt idx="3">
                        <c:v>2</c:v>
                      </c:pt>
                      <c:pt idx="4">
                        <c:v>3</c:v>
                      </c:pt>
                      <c:pt idx="5">
                        <c:v>11</c:v>
                      </c:pt>
                      <c:pt idx="6">
                        <c:v>10</c:v>
                      </c:pt>
                      <c:pt idx="7">
                        <c:v>18</c:v>
                      </c:pt>
                      <c:pt idx="8">
                        <c:v>22</c:v>
                      </c:pt>
                      <c:pt idx="9">
                        <c:v>10</c:v>
                      </c:pt>
                      <c:pt idx="10">
                        <c:v>27</c:v>
                      </c:pt>
                      <c:pt idx="11">
                        <c:v>49</c:v>
                      </c:pt>
                      <c:pt idx="12">
                        <c:v>62</c:v>
                      </c:pt>
                      <c:pt idx="13">
                        <c:v>97</c:v>
                      </c:pt>
                      <c:pt idx="14">
                        <c:v>124</c:v>
                      </c:pt>
                      <c:pt idx="15">
                        <c:v>183</c:v>
                      </c:pt>
                      <c:pt idx="16">
                        <c:v>214</c:v>
                      </c:pt>
                      <c:pt idx="17">
                        <c:v>246</c:v>
                      </c:pt>
                      <c:pt idx="18">
                        <c:v>394</c:v>
                      </c:pt>
                      <c:pt idx="19">
                        <c:v>592</c:v>
                      </c:pt>
                      <c:pt idx="20">
                        <c:v>651</c:v>
                      </c:pt>
                      <c:pt idx="21">
                        <c:v>670</c:v>
                      </c:pt>
                      <c:pt idx="22">
                        <c:v>621</c:v>
                      </c:pt>
                      <c:pt idx="23">
                        <c:v>776</c:v>
                      </c:pt>
                      <c:pt idx="24">
                        <c:v>859</c:v>
                      </c:pt>
                      <c:pt idx="25">
                        <c:v>1018</c:v>
                      </c:pt>
                      <c:pt idx="26">
                        <c:v>807</c:v>
                      </c:pt>
                      <c:pt idx="27">
                        <c:v>583</c:v>
                      </c:pt>
                      <c:pt idx="28">
                        <c:v>74</c:v>
                      </c:pt>
                    </c:numCache>
                  </c:numRef>
                </c:val>
                <c:extLst>
                  <c:ext xmlns:c16="http://schemas.microsoft.com/office/drawing/2014/chart" uri="{C3380CC4-5D6E-409C-BE32-E72D297353CC}">
                    <c16:uniqueId val="{00000001-EFD2-40E1-AB18-9FC2682A3B6F}"/>
                  </c:ext>
                </c:extLst>
              </c15:ser>
            </c15:filteredBarSeries>
          </c:ext>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IN" b="1" dirty="0"/>
              <a:t>Average Selling Price of </a:t>
            </a:r>
            <a:r>
              <a:rPr lang="en-US" sz="2000" b="1" dirty="0">
                <a:solidFill>
                  <a:schemeClr val="tx1">
                    <a:lumMod val="65000"/>
                    <a:lumOff val="35000"/>
                  </a:schemeClr>
                </a:solidFill>
              </a:rPr>
              <a:t>Fuel-Efficient Cars</a:t>
            </a:r>
            <a:r>
              <a:rPr lang="en-IN" b="1" dirty="0">
                <a:solidFill>
                  <a:schemeClr val="tx1">
                    <a:lumMod val="65000"/>
                    <a:lumOff val="35000"/>
                  </a:schemeClr>
                </a:solidFill>
              </a:rPr>
              <a:t> </a:t>
            </a:r>
            <a:r>
              <a:rPr lang="en-IN" sz="1600" b="0" dirty="0">
                <a:solidFill>
                  <a:schemeClr val="tx1">
                    <a:lumMod val="65000"/>
                    <a:lumOff val="35000"/>
                  </a:schemeClr>
                </a:solidFill>
              </a:rPr>
              <a:t>(Mileage&gt;20km/l)</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0"/>
          <c:order val="0"/>
          <c:tx>
            <c:strRef>
              <c:f>Sheet1!$G$1</c:f>
              <c:strCache>
                <c:ptCount val="1"/>
                <c:pt idx="0">
                  <c:v>Avg_Selling_price</c:v>
                </c:pt>
              </c:strCache>
            </c:strRef>
          </c:tx>
          <c:spPr>
            <a:solidFill>
              <a:schemeClr val="accent4"/>
            </a:solidFill>
            <a:ln>
              <a:noFill/>
            </a:ln>
            <a:effectLst/>
          </c:spPr>
          <c:invertIfNegative val="0"/>
          <c:cat>
            <c:strRef>
              <c:f>Sheet1!$F$2:$F$5</c:f>
              <c:strCache>
                <c:ptCount val="4"/>
                <c:pt idx="0">
                  <c:v>Diesel</c:v>
                </c:pt>
                <c:pt idx="1">
                  <c:v>Petrol</c:v>
                </c:pt>
                <c:pt idx="2">
                  <c:v>CNG</c:v>
                </c:pt>
                <c:pt idx="3">
                  <c:v>LPG</c:v>
                </c:pt>
              </c:strCache>
            </c:strRef>
          </c:cat>
          <c:val>
            <c:numRef>
              <c:f>Sheet1!$G$2:$G$5</c:f>
              <c:numCache>
                <c:formatCode>General</c:formatCode>
                <c:ptCount val="4"/>
                <c:pt idx="0">
                  <c:v>567526.27229999995</c:v>
                </c:pt>
                <c:pt idx="1">
                  <c:v>512759.55450000003</c:v>
                </c:pt>
                <c:pt idx="2">
                  <c:v>331531.85110000003</c:v>
                </c:pt>
                <c:pt idx="3">
                  <c:v>236300</c:v>
                </c:pt>
              </c:numCache>
            </c:numRef>
          </c:val>
          <c:extLst xmlns:c15="http://schemas.microsoft.com/office/drawing/2012/chart">
            <c:ext xmlns:c16="http://schemas.microsoft.com/office/drawing/2014/chart" uri="{C3380CC4-5D6E-409C-BE32-E72D297353CC}">
              <c16:uniqueId val="{00000001-EFD2-40E1-AB18-9FC2682A3B6F}"/>
            </c:ext>
          </c:extLst>
        </c:ser>
        <c:dLbls>
          <c:showLegendKey val="0"/>
          <c:showVal val="0"/>
          <c:showCatName val="0"/>
          <c:showSerName val="0"/>
          <c:showPercent val="0"/>
          <c:showBubbleSize val="0"/>
        </c:dLbls>
        <c:gapWidth val="150"/>
        <c:axId val="604272544"/>
        <c:axId val="749453232"/>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IN" b="1" dirty="0"/>
              <a:t>Average Selling Price Based on Transmission</a:t>
            </a:r>
            <a:r>
              <a:rPr lang="en-IN" b="1" baseline="0" dirty="0"/>
              <a:t> and Fuel</a:t>
            </a:r>
            <a:endParaRPr lang="en-IN" b="1" dirty="0">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0"/>
          <c:order val="0"/>
          <c:tx>
            <c:strRef>
              <c:f>Sheet1!$P$1</c:f>
              <c:strCache>
                <c:ptCount val="1"/>
                <c:pt idx="0">
                  <c:v>Avg_Selling_price</c:v>
                </c:pt>
              </c:strCache>
            </c:strRef>
          </c:tx>
          <c:spPr>
            <a:solidFill>
              <a:schemeClr val="accent3"/>
            </a:solidFill>
            <a:ln>
              <a:noFill/>
            </a:ln>
            <a:effectLst/>
          </c:spPr>
          <c:invertIfNegative val="0"/>
          <c:cat>
            <c:multiLvlStrRef>
              <c:f>Sheet1!$N$2:$O$7</c:f>
              <c:multiLvlStrCache>
                <c:ptCount val="6"/>
                <c:lvl>
                  <c:pt idx="0">
                    <c:v>Petrol</c:v>
                  </c:pt>
                  <c:pt idx="1">
                    <c:v>Petrol</c:v>
                  </c:pt>
                  <c:pt idx="2">
                    <c:v>LPG</c:v>
                  </c:pt>
                  <c:pt idx="3">
                    <c:v>Diesel</c:v>
                  </c:pt>
                  <c:pt idx="4">
                    <c:v>Diesel</c:v>
                  </c:pt>
                  <c:pt idx="5">
                    <c:v>CNG</c:v>
                  </c:pt>
                </c:lvl>
                <c:lvl>
                  <c:pt idx="0">
                    <c:v>Manual</c:v>
                  </c:pt>
                  <c:pt idx="1">
                    <c:v>Automatic</c:v>
                  </c:pt>
                  <c:pt idx="2">
                    <c:v>Manual</c:v>
                  </c:pt>
                  <c:pt idx="3">
                    <c:v>Manual</c:v>
                  </c:pt>
                  <c:pt idx="4">
                    <c:v>Automatic</c:v>
                  </c:pt>
                  <c:pt idx="5">
                    <c:v>Manual</c:v>
                  </c:pt>
                </c:lvl>
              </c:multiLvlStrCache>
            </c:multiLvlStrRef>
          </c:cat>
          <c:val>
            <c:numRef>
              <c:f>Sheet1!$P$2:$P$7</c:f>
              <c:numCache>
                <c:formatCode>General</c:formatCode>
                <c:ptCount val="6"/>
                <c:pt idx="0">
                  <c:v>344147.1923</c:v>
                </c:pt>
                <c:pt idx="1">
                  <c:v>1176560.0600999999</c:v>
                </c:pt>
                <c:pt idx="2">
                  <c:v>200421.0526</c:v>
                </c:pt>
                <c:pt idx="3">
                  <c:v>549822.07030000002</c:v>
                </c:pt>
                <c:pt idx="4">
                  <c:v>2541692.8708000001</c:v>
                </c:pt>
                <c:pt idx="5">
                  <c:v>301017.49119999999</c:v>
                </c:pt>
              </c:numCache>
            </c:numRef>
          </c:val>
          <c:extLst xmlns:c15="http://schemas.microsoft.com/office/drawing/2012/chart">
            <c:ext xmlns:c16="http://schemas.microsoft.com/office/drawing/2014/chart" uri="{C3380CC4-5D6E-409C-BE32-E72D297353CC}">
              <c16:uniqueId val="{00000001-EFD2-40E1-AB18-9FC2682A3B6F}"/>
            </c:ext>
          </c:extLst>
        </c:ser>
        <c:dLbls>
          <c:showLegendKey val="0"/>
          <c:showVal val="0"/>
          <c:showCatName val="0"/>
          <c:showSerName val="0"/>
          <c:showPercent val="0"/>
          <c:showBubbleSize val="0"/>
        </c:dLbls>
        <c:gapWidth val="150"/>
        <c:axId val="604272544"/>
        <c:axId val="749453232"/>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en-IN" b="1" dirty="0"/>
              <a:t>Minimum Selling Price Based on Seats</a:t>
            </a:r>
            <a:endParaRPr lang="en-IN" b="1" dirty="0">
              <a:solidFill>
                <a:schemeClr val="tx1">
                  <a:lumMod val="65000"/>
                  <a:lumOff val="35000"/>
                </a:scheme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1"/>
          <c:order val="1"/>
          <c:tx>
            <c:strRef>
              <c:f>Sheet1!$K$1</c:f>
              <c:strCache>
                <c:ptCount val="1"/>
                <c:pt idx="0">
                  <c:v>Avg_Selling_price</c:v>
                </c:pt>
              </c:strCache>
            </c:strRef>
          </c:tx>
          <c:spPr>
            <a:solidFill>
              <a:schemeClr val="accent4"/>
            </a:solidFill>
            <a:ln>
              <a:noFill/>
            </a:ln>
            <a:effectLst/>
          </c:spPr>
          <c:invertIfNegative val="0"/>
          <c:cat>
            <c:numRef>
              <c:f>Sheet1!$J$2:$J$10</c:f>
              <c:numCache>
                <c:formatCode>General</c:formatCode>
                <c:ptCount val="9"/>
                <c:pt idx="0">
                  <c:v>2</c:v>
                </c:pt>
                <c:pt idx="1">
                  <c:v>4</c:v>
                </c:pt>
                <c:pt idx="2">
                  <c:v>5</c:v>
                </c:pt>
                <c:pt idx="3">
                  <c:v>6</c:v>
                </c:pt>
                <c:pt idx="4">
                  <c:v>7</c:v>
                </c:pt>
                <c:pt idx="5">
                  <c:v>8</c:v>
                </c:pt>
                <c:pt idx="6">
                  <c:v>9</c:v>
                </c:pt>
                <c:pt idx="7">
                  <c:v>10</c:v>
                </c:pt>
                <c:pt idx="8">
                  <c:v>14</c:v>
                </c:pt>
              </c:numCache>
            </c:numRef>
          </c:cat>
          <c:val>
            <c:numRef>
              <c:f>Sheet1!$K$2:$K$10</c:f>
              <c:numCache>
                <c:formatCode>General</c:formatCode>
                <c:ptCount val="9"/>
                <c:pt idx="0">
                  <c:v>679000</c:v>
                </c:pt>
                <c:pt idx="1">
                  <c:v>29999</c:v>
                </c:pt>
                <c:pt idx="2">
                  <c:v>30000</c:v>
                </c:pt>
                <c:pt idx="3">
                  <c:v>280000</c:v>
                </c:pt>
                <c:pt idx="4">
                  <c:v>95000</c:v>
                </c:pt>
                <c:pt idx="5">
                  <c:v>80000</c:v>
                </c:pt>
                <c:pt idx="6">
                  <c:v>150000</c:v>
                </c:pt>
                <c:pt idx="7">
                  <c:v>95000</c:v>
                </c:pt>
                <c:pt idx="8">
                  <c:v>235000</c:v>
                </c:pt>
              </c:numCache>
            </c:numRef>
          </c:val>
          <c:extLst>
            <c:ext xmlns:c16="http://schemas.microsoft.com/office/drawing/2014/chart" uri="{C3380CC4-5D6E-409C-BE32-E72D297353CC}">
              <c16:uniqueId val="{00000000-96BA-4EF0-B8E6-4EAED614FD31}"/>
            </c:ext>
          </c:extLst>
        </c:ser>
        <c:dLbls>
          <c:showLegendKey val="0"/>
          <c:showVal val="0"/>
          <c:showCatName val="0"/>
          <c:showSerName val="0"/>
          <c:showPercent val="0"/>
          <c:showBubbleSize val="0"/>
        </c:dLbls>
        <c:gapWidth val="150"/>
        <c:axId val="604272544"/>
        <c:axId val="749453232"/>
        <c:extLst>
          <c:ext xmlns:c15="http://schemas.microsoft.com/office/drawing/2012/chart" uri="{02D57815-91ED-43cb-92C2-25804820EDAC}">
            <c15:filteredBarSeries>
              <c15:ser>
                <c:idx val="0"/>
                <c:order val="0"/>
                <c:tx>
                  <c:strRef>
                    <c:extLst>
                      <c:ext uri="{02D57815-91ED-43cb-92C2-25804820EDAC}">
                        <c15:formulaRef>
                          <c15:sqref>Sheet1!$J$1</c15:sqref>
                        </c15:formulaRef>
                      </c:ext>
                    </c:extLst>
                    <c:strCache>
                      <c:ptCount val="1"/>
                      <c:pt idx="0">
                        <c:v>Seats</c:v>
                      </c:pt>
                    </c:strCache>
                  </c:strRef>
                </c:tx>
                <c:spPr>
                  <a:solidFill>
                    <a:schemeClr val="accent1"/>
                  </a:solidFill>
                  <a:ln>
                    <a:noFill/>
                  </a:ln>
                  <a:effectLst/>
                </c:spPr>
                <c:invertIfNegative val="0"/>
                <c:cat>
                  <c:numRef>
                    <c:extLst>
                      <c:ext uri="{02D57815-91ED-43cb-92C2-25804820EDAC}">
                        <c15:formulaRef>
                          <c15:sqref>Sheet1!$J$2:$J$10</c15:sqref>
                        </c15:formulaRef>
                      </c:ext>
                    </c:extLst>
                    <c:numCache>
                      <c:formatCode>General</c:formatCode>
                      <c:ptCount val="9"/>
                      <c:pt idx="0">
                        <c:v>2</c:v>
                      </c:pt>
                      <c:pt idx="1">
                        <c:v>4</c:v>
                      </c:pt>
                      <c:pt idx="2">
                        <c:v>5</c:v>
                      </c:pt>
                      <c:pt idx="3">
                        <c:v>6</c:v>
                      </c:pt>
                      <c:pt idx="4">
                        <c:v>7</c:v>
                      </c:pt>
                      <c:pt idx="5">
                        <c:v>8</c:v>
                      </c:pt>
                      <c:pt idx="6">
                        <c:v>9</c:v>
                      </c:pt>
                      <c:pt idx="7">
                        <c:v>10</c:v>
                      </c:pt>
                      <c:pt idx="8">
                        <c:v>14</c:v>
                      </c:pt>
                    </c:numCache>
                  </c:numRef>
                </c:cat>
                <c:val>
                  <c:numRef>
                    <c:extLst>
                      <c:ext uri="{02D57815-91ED-43cb-92C2-25804820EDAC}">
                        <c15:formulaRef>
                          <c15:sqref>Sheet1!$J$2:$J$10</c15:sqref>
                        </c15:formulaRef>
                      </c:ext>
                    </c:extLst>
                    <c:numCache>
                      <c:formatCode>General</c:formatCode>
                      <c:ptCount val="9"/>
                      <c:pt idx="0">
                        <c:v>2</c:v>
                      </c:pt>
                      <c:pt idx="1">
                        <c:v>4</c:v>
                      </c:pt>
                      <c:pt idx="2">
                        <c:v>5</c:v>
                      </c:pt>
                      <c:pt idx="3">
                        <c:v>6</c:v>
                      </c:pt>
                      <c:pt idx="4">
                        <c:v>7</c:v>
                      </c:pt>
                      <c:pt idx="5">
                        <c:v>8</c:v>
                      </c:pt>
                      <c:pt idx="6">
                        <c:v>9</c:v>
                      </c:pt>
                      <c:pt idx="7">
                        <c:v>10</c:v>
                      </c:pt>
                      <c:pt idx="8">
                        <c:v>14</c:v>
                      </c:pt>
                    </c:numCache>
                  </c:numRef>
                </c:val>
                <c:extLst>
                  <c:ext xmlns:c16="http://schemas.microsoft.com/office/drawing/2014/chart" uri="{C3380CC4-5D6E-409C-BE32-E72D297353CC}">
                    <c16:uniqueId val="{00000001-EFD2-40E1-AB18-9FC2682A3B6F}"/>
                  </c:ext>
                </c:extLst>
              </c15:ser>
            </c15:filteredBarSeries>
          </c:ext>
        </c:extLst>
      </c:barChart>
      <c:catAx>
        <c:axId val="6042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9453232"/>
        <c:crosses val="autoZero"/>
        <c:auto val="1"/>
        <c:lblAlgn val="ctr"/>
        <c:lblOffset val="100"/>
        <c:noMultiLvlLbl val="0"/>
      </c:catAx>
      <c:valAx>
        <c:axId val="74945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2725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Sheet1!$C$1</c:f>
              <c:strCache>
                <c:ptCount val="1"/>
                <c:pt idx="0">
                  <c:v>Count</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2-1287-41EB-88E7-9C7B64EBA1C1}"/>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1287-41EB-88E7-9C7B64EBA1C1}"/>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4-1287-41EB-88E7-9C7B64EBA1C1}"/>
              </c:ext>
            </c:extLst>
          </c:dPt>
          <c:cat>
            <c:multiLvlStrRef>
              <c:f>Sheet1!$A$2:$B$4</c:f>
              <c:multiLvlStrCache>
                <c:ptCount val="3"/>
                <c:lvl>
                  <c:pt idx="0">
                    <c:v>&lt;6</c:v>
                  </c:pt>
                  <c:pt idx="1">
                    <c:v>6-8'</c:v>
                  </c:pt>
                  <c:pt idx="2">
                    <c:v>&gt;8</c:v>
                  </c:pt>
                </c:lvl>
                <c:lvl>
                  <c:pt idx="0">
                    <c:v>Small</c:v>
                  </c:pt>
                  <c:pt idx="1">
                    <c:v>Medium</c:v>
                  </c:pt>
                  <c:pt idx="2">
                    <c:v>Large</c:v>
                  </c:pt>
                </c:lvl>
              </c:multiLvlStrCache>
            </c:multiLvlStrRef>
          </c:cat>
          <c:val>
            <c:numRef>
              <c:f>Sheet1!$C$2:$C$4</c:f>
              <c:numCache>
                <c:formatCode>General</c:formatCode>
                <c:ptCount val="3"/>
                <c:pt idx="0">
                  <c:v>6610</c:v>
                </c:pt>
                <c:pt idx="1">
                  <c:v>1418</c:v>
                </c:pt>
                <c:pt idx="2">
                  <c:v>100</c:v>
                </c:pt>
              </c:numCache>
            </c:numRef>
          </c:val>
          <c:extLst>
            <c:ext xmlns:c16="http://schemas.microsoft.com/office/drawing/2014/chart" uri="{C3380CC4-5D6E-409C-BE32-E72D297353CC}">
              <c16:uniqueId val="{00000000-1287-41EB-88E7-9C7B64EBA1C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Sheet1!$H$1</c:f>
              <c:strCache>
                <c:ptCount val="1"/>
                <c:pt idx="0">
                  <c:v>Count</c:v>
                </c:pt>
              </c:strCache>
            </c:strRef>
          </c:tx>
          <c:spPr>
            <a:solidFill>
              <a:schemeClr val="accent3"/>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2-1287-41EB-88E7-9C7B64EBA1C1}"/>
              </c:ext>
            </c:extLst>
          </c:dPt>
          <c:cat>
            <c:strRef>
              <c:f>Sheet1!$G$2</c:f>
              <c:strCache>
                <c:ptCount val="1"/>
                <c:pt idx="0">
                  <c:v>Automatic</c:v>
                </c:pt>
              </c:strCache>
            </c:strRef>
          </c:cat>
          <c:val>
            <c:numRef>
              <c:f>Sheet1!$H$2</c:f>
              <c:numCache>
                <c:formatCode>General</c:formatCode>
                <c:ptCount val="1"/>
                <c:pt idx="0">
                  <c:v>31</c:v>
                </c:pt>
              </c:numCache>
            </c:numRef>
          </c:val>
          <c:extLst>
            <c:ext xmlns:c16="http://schemas.microsoft.com/office/drawing/2014/chart" uri="{C3380CC4-5D6E-409C-BE32-E72D297353CC}">
              <c16:uniqueId val="{00000000-1287-41EB-88E7-9C7B64EBA1C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Count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Sheet1!$G$1</c:f>
              <c:strCache>
                <c:ptCount val="1"/>
                <c:pt idx="0">
                  <c:v>Count</c:v>
                </c:pt>
              </c:strCache>
            </c:strRef>
          </c:tx>
          <c:dPt>
            <c:idx val="0"/>
            <c:bubble3D val="0"/>
            <c:spPr>
              <a:solidFill>
                <a:schemeClr val="bg2">
                  <a:lumMod val="50000"/>
                </a:schemeClr>
              </a:solidFill>
              <a:ln w="19050">
                <a:solidFill>
                  <a:schemeClr val="lt1"/>
                </a:solidFill>
              </a:ln>
              <a:effectLst/>
            </c:spPr>
            <c:extLst>
              <c:ext xmlns:c16="http://schemas.microsoft.com/office/drawing/2014/chart" uri="{C3380CC4-5D6E-409C-BE32-E72D297353CC}">
                <c16:uniqueId val="{00000002-1287-41EB-88E7-9C7B64EBA1C1}"/>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1287-41EB-88E7-9C7B64EBA1C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287-41EB-88E7-9C7B64EBA1C1}"/>
              </c:ext>
            </c:extLst>
          </c:dPt>
          <c:cat>
            <c:strRef>
              <c:f>Sheet1!$F$2:$F$4</c:f>
              <c:strCache>
                <c:ptCount val="3"/>
                <c:pt idx="0">
                  <c:v>Individual</c:v>
                </c:pt>
                <c:pt idx="1">
                  <c:v>Dealer</c:v>
                </c:pt>
                <c:pt idx="2">
                  <c:v>Trustmark Dealer</c:v>
                </c:pt>
              </c:strCache>
            </c:strRef>
          </c:cat>
          <c:val>
            <c:numRef>
              <c:f>Sheet1!$G$2:$G$4</c:f>
              <c:numCache>
                <c:formatCode>General</c:formatCode>
                <c:ptCount val="3"/>
                <c:pt idx="0">
                  <c:v>6766</c:v>
                </c:pt>
                <c:pt idx="1">
                  <c:v>1126</c:v>
                </c:pt>
                <c:pt idx="2">
                  <c:v>236</c:v>
                </c:pt>
              </c:numCache>
            </c:numRef>
          </c:val>
          <c:extLst>
            <c:ext xmlns:c16="http://schemas.microsoft.com/office/drawing/2014/chart" uri="{C3380CC4-5D6E-409C-BE32-E72D297353CC}">
              <c16:uniqueId val="{00000000-1287-41EB-88E7-9C7B64EBA1C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5EB5E-FC06-4508-93F9-FBA6A56A34FD}" type="doc">
      <dgm:prSet loTypeId="urn:diagrams.loki3.com/BracketList" loCatId="officeonline" qsTypeId="urn:microsoft.com/office/officeart/2005/8/quickstyle/simple1" qsCatId="simple" csTypeId="urn:microsoft.com/office/officeart/2005/8/colors/accent3_2" csCatId="accent3" phldr="1"/>
      <dgm:spPr/>
      <dgm:t>
        <a:bodyPr/>
        <a:lstStyle/>
        <a:p>
          <a:endParaRPr lang="en-IN"/>
        </a:p>
      </dgm:t>
    </dgm:pt>
    <dgm:pt modelId="{983592EB-46DE-413F-B09C-78D57F2D6DE7}">
      <dgm:prSet phldrT="[Text]"/>
      <dgm:spPr/>
      <dgm:t>
        <a:bodyPr/>
        <a:lstStyle/>
        <a:p>
          <a:r>
            <a:rPr lang="en-IN" b="1" i="0" dirty="0">
              <a:latin typeface="+mj-lt"/>
            </a:rPr>
            <a:t>Name</a:t>
          </a:r>
        </a:p>
      </dgm:t>
    </dgm:pt>
    <dgm:pt modelId="{5C1FF90F-9702-4217-87BD-BC9851071C92}" type="parTrans" cxnId="{893EE39D-4669-484A-90D8-4AD9BA6938C4}">
      <dgm:prSet/>
      <dgm:spPr/>
      <dgm:t>
        <a:bodyPr/>
        <a:lstStyle/>
        <a:p>
          <a:endParaRPr lang="en-IN"/>
        </a:p>
      </dgm:t>
    </dgm:pt>
    <dgm:pt modelId="{C8A11240-0B17-4FF2-B1B6-F308A81771E2}" type="sibTrans" cxnId="{893EE39D-4669-484A-90D8-4AD9BA6938C4}">
      <dgm:prSet/>
      <dgm:spPr/>
      <dgm:t>
        <a:bodyPr/>
        <a:lstStyle/>
        <a:p>
          <a:endParaRPr lang="en-IN"/>
        </a:p>
      </dgm:t>
    </dgm:pt>
    <dgm:pt modelId="{D29CDE59-94E3-41A7-90AE-A76C79A1EECD}">
      <dgm:prSet phldrT="[Text]"/>
      <dgm:spPr/>
      <dgm:t>
        <a:bodyPr/>
        <a:lstStyle/>
        <a:p>
          <a:r>
            <a:rPr lang="en-IN" b="1" i="0" dirty="0">
              <a:latin typeface="+mj-lt"/>
            </a:rPr>
            <a:t>Year</a:t>
          </a:r>
        </a:p>
      </dgm:t>
    </dgm:pt>
    <dgm:pt modelId="{05F37B4A-B62A-4646-B32F-64AAA1F252B2}" type="parTrans" cxnId="{0F9C341C-01E6-4483-A1C3-4391B50D0C65}">
      <dgm:prSet/>
      <dgm:spPr/>
      <dgm:t>
        <a:bodyPr/>
        <a:lstStyle/>
        <a:p>
          <a:endParaRPr lang="en-IN"/>
        </a:p>
      </dgm:t>
    </dgm:pt>
    <dgm:pt modelId="{CD448540-4B35-4E88-94A6-4FEEA373C650}" type="sibTrans" cxnId="{0F9C341C-01E6-4483-A1C3-4391B50D0C65}">
      <dgm:prSet/>
      <dgm:spPr/>
      <dgm:t>
        <a:bodyPr/>
        <a:lstStyle/>
        <a:p>
          <a:endParaRPr lang="en-IN"/>
        </a:p>
      </dgm:t>
    </dgm:pt>
    <dgm:pt modelId="{E79416BE-CFB1-4B17-9680-C6497D004EC6}">
      <dgm:prSet phldrT="[Text]"/>
      <dgm:spPr/>
      <dgm:t>
        <a:bodyPr/>
        <a:lstStyle/>
        <a:p>
          <a:r>
            <a:rPr lang="en-IN" b="1" i="0" dirty="0">
              <a:latin typeface="+mj-lt"/>
            </a:rPr>
            <a:t>KM Driven</a:t>
          </a:r>
        </a:p>
      </dgm:t>
    </dgm:pt>
    <dgm:pt modelId="{C6ABAFD7-2888-40C3-B9C8-4957380DAEEF}" type="parTrans" cxnId="{65A8DBC0-EEF5-4C11-92B0-F96BBD468F00}">
      <dgm:prSet/>
      <dgm:spPr/>
      <dgm:t>
        <a:bodyPr/>
        <a:lstStyle/>
        <a:p>
          <a:endParaRPr lang="en-IN"/>
        </a:p>
      </dgm:t>
    </dgm:pt>
    <dgm:pt modelId="{DAC8543C-1524-40F9-9F43-86B271DC350B}" type="sibTrans" cxnId="{65A8DBC0-EEF5-4C11-92B0-F96BBD468F00}">
      <dgm:prSet/>
      <dgm:spPr/>
      <dgm:t>
        <a:bodyPr/>
        <a:lstStyle/>
        <a:p>
          <a:endParaRPr lang="en-IN"/>
        </a:p>
      </dgm:t>
    </dgm:pt>
    <dgm:pt modelId="{DEACB5C0-56C3-4962-8106-85679917DA37}">
      <dgm:prSet phldrT="[Text]"/>
      <dgm:spPr/>
      <dgm:t>
        <a:bodyPr/>
        <a:lstStyle/>
        <a:p>
          <a:r>
            <a:rPr lang="en-IN" b="1" i="0" dirty="0">
              <a:latin typeface="+mj-lt"/>
            </a:rPr>
            <a:t>Fuel</a:t>
          </a:r>
        </a:p>
      </dgm:t>
    </dgm:pt>
    <dgm:pt modelId="{FDC3A9BF-6379-4644-AFFA-AC1A8D0B4451}" type="parTrans" cxnId="{E6D3040C-C1EA-4C78-8E0F-E4CBA43F026D}">
      <dgm:prSet/>
      <dgm:spPr/>
      <dgm:t>
        <a:bodyPr/>
        <a:lstStyle/>
        <a:p>
          <a:endParaRPr lang="en-IN"/>
        </a:p>
      </dgm:t>
    </dgm:pt>
    <dgm:pt modelId="{31FE9DCC-46D6-4D1C-8C76-373B618E7A21}" type="sibTrans" cxnId="{E6D3040C-C1EA-4C78-8E0F-E4CBA43F026D}">
      <dgm:prSet/>
      <dgm:spPr/>
      <dgm:t>
        <a:bodyPr/>
        <a:lstStyle/>
        <a:p>
          <a:endParaRPr lang="en-IN"/>
        </a:p>
      </dgm:t>
    </dgm:pt>
    <dgm:pt modelId="{7DCA6E9D-6016-4771-923D-644DAF6F47F8}">
      <dgm:prSet phldrT="[Text]"/>
      <dgm:spPr/>
      <dgm:t>
        <a:bodyPr/>
        <a:lstStyle/>
        <a:p>
          <a:r>
            <a:rPr lang="en-IN" b="1" i="0" dirty="0">
              <a:latin typeface="+mj-lt"/>
            </a:rPr>
            <a:t>Seller Type</a:t>
          </a:r>
        </a:p>
      </dgm:t>
    </dgm:pt>
    <dgm:pt modelId="{04F22488-689B-4AF1-99DC-EAC9D517E2C4}" type="parTrans" cxnId="{E8046E1D-4FC3-432D-9285-0C4FDA930219}">
      <dgm:prSet/>
      <dgm:spPr/>
      <dgm:t>
        <a:bodyPr/>
        <a:lstStyle/>
        <a:p>
          <a:endParaRPr lang="en-IN"/>
        </a:p>
      </dgm:t>
    </dgm:pt>
    <dgm:pt modelId="{5632AD26-5F75-4C85-B890-ACD2E752A094}" type="sibTrans" cxnId="{E8046E1D-4FC3-432D-9285-0C4FDA930219}">
      <dgm:prSet/>
      <dgm:spPr/>
      <dgm:t>
        <a:bodyPr/>
        <a:lstStyle/>
        <a:p>
          <a:endParaRPr lang="en-IN"/>
        </a:p>
      </dgm:t>
    </dgm:pt>
    <dgm:pt modelId="{FC865479-6BDF-4F0C-A29C-AEE7E67969CD}">
      <dgm:prSet phldrT="[Text]"/>
      <dgm:spPr/>
      <dgm:t>
        <a:bodyPr/>
        <a:lstStyle/>
        <a:p>
          <a:r>
            <a:rPr lang="en-IN" b="1" i="0" dirty="0">
              <a:latin typeface="+mj-lt"/>
            </a:rPr>
            <a:t>Transmission</a:t>
          </a:r>
        </a:p>
      </dgm:t>
    </dgm:pt>
    <dgm:pt modelId="{604F3619-E45C-409F-A0DF-EE8D69DC1A2F}" type="parTrans" cxnId="{19CB05DB-6AD3-419E-9FAB-53D83B759A86}">
      <dgm:prSet/>
      <dgm:spPr/>
      <dgm:t>
        <a:bodyPr/>
        <a:lstStyle/>
        <a:p>
          <a:endParaRPr lang="en-IN"/>
        </a:p>
      </dgm:t>
    </dgm:pt>
    <dgm:pt modelId="{8BEF3EA4-8C18-4DF1-8E55-E96D803D2B91}" type="sibTrans" cxnId="{19CB05DB-6AD3-419E-9FAB-53D83B759A86}">
      <dgm:prSet/>
      <dgm:spPr/>
      <dgm:t>
        <a:bodyPr/>
        <a:lstStyle/>
        <a:p>
          <a:endParaRPr lang="en-IN"/>
        </a:p>
      </dgm:t>
    </dgm:pt>
    <dgm:pt modelId="{91DCC700-2F19-4224-8677-E98856BC53B4}">
      <dgm:prSet phldrT="[Text]"/>
      <dgm:spPr/>
      <dgm:t>
        <a:bodyPr/>
        <a:lstStyle/>
        <a:p>
          <a:r>
            <a:rPr lang="en-IN" b="1" i="0" dirty="0">
              <a:latin typeface="+mj-lt"/>
            </a:rPr>
            <a:t>Owner</a:t>
          </a:r>
        </a:p>
      </dgm:t>
    </dgm:pt>
    <dgm:pt modelId="{CC9001B1-4667-40BA-B369-4F68C27E9A10}" type="parTrans" cxnId="{80B7E7A6-58FA-44F3-A954-AD83F002F3A6}">
      <dgm:prSet/>
      <dgm:spPr/>
      <dgm:t>
        <a:bodyPr/>
        <a:lstStyle/>
        <a:p>
          <a:endParaRPr lang="en-IN"/>
        </a:p>
      </dgm:t>
    </dgm:pt>
    <dgm:pt modelId="{ECAFB7B2-BBE5-4E77-9BA9-9FD68A307694}" type="sibTrans" cxnId="{80B7E7A6-58FA-44F3-A954-AD83F002F3A6}">
      <dgm:prSet/>
      <dgm:spPr/>
      <dgm:t>
        <a:bodyPr/>
        <a:lstStyle/>
        <a:p>
          <a:endParaRPr lang="en-IN"/>
        </a:p>
      </dgm:t>
    </dgm:pt>
    <dgm:pt modelId="{D4E9B7C1-74FF-4652-B965-94928E6B449B}">
      <dgm:prSet phldrT="[Text]"/>
      <dgm:spPr/>
      <dgm:t>
        <a:bodyPr/>
        <a:lstStyle/>
        <a:p>
          <a:r>
            <a:rPr lang="en-IN" b="1" i="0" dirty="0">
              <a:latin typeface="+mj-lt"/>
            </a:rPr>
            <a:t>Mileage</a:t>
          </a:r>
        </a:p>
      </dgm:t>
    </dgm:pt>
    <dgm:pt modelId="{EB8DE67E-7013-4035-9870-E3A849AE2531}" type="parTrans" cxnId="{D0DECDC3-1E27-4ABF-8836-C76C9BAF315C}">
      <dgm:prSet/>
      <dgm:spPr/>
      <dgm:t>
        <a:bodyPr/>
        <a:lstStyle/>
        <a:p>
          <a:endParaRPr lang="en-IN"/>
        </a:p>
      </dgm:t>
    </dgm:pt>
    <dgm:pt modelId="{ACFAF372-319D-4072-944C-470E028FFE45}" type="sibTrans" cxnId="{D0DECDC3-1E27-4ABF-8836-C76C9BAF315C}">
      <dgm:prSet/>
      <dgm:spPr/>
      <dgm:t>
        <a:bodyPr/>
        <a:lstStyle/>
        <a:p>
          <a:endParaRPr lang="en-IN"/>
        </a:p>
      </dgm:t>
    </dgm:pt>
    <dgm:pt modelId="{59DA9446-447D-4C26-84D9-B61BC9BC9B0A}">
      <dgm:prSet phldrT="[Text]"/>
      <dgm:spPr/>
      <dgm:t>
        <a:bodyPr/>
        <a:lstStyle/>
        <a:p>
          <a:r>
            <a:rPr lang="en-IN" b="1" i="0" dirty="0">
              <a:latin typeface="+mj-lt"/>
            </a:rPr>
            <a:t>Engine [CC]</a:t>
          </a:r>
        </a:p>
      </dgm:t>
    </dgm:pt>
    <dgm:pt modelId="{CFC14D86-DA4A-43CA-9F30-7BEC624335BC}" type="parTrans" cxnId="{09420524-8BDA-4F10-AAA4-2EED0631E559}">
      <dgm:prSet/>
      <dgm:spPr/>
      <dgm:t>
        <a:bodyPr/>
        <a:lstStyle/>
        <a:p>
          <a:endParaRPr lang="en-IN"/>
        </a:p>
      </dgm:t>
    </dgm:pt>
    <dgm:pt modelId="{A6FABE37-B748-4C61-BA2A-F27D273362AF}" type="sibTrans" cxnId="{09420524-8BDA-4F10-AAA4-2EED0631E559}">
      <dgm:prSet/>
      <dgm:spPr/>
      <dgm:t>
        <a:bodyPr/>
        <a:lstStyle/>
        <a:p>
          <a:endParaRPr lang="en-IN"/>
        </a:p>
      </dgm:t>
    </dgm:pt>
    <dgm:pt modelId="{C62A1049-6161-4279-8DF2-CFE62C5A2BED}">
      <dgm:prSet phldrT="[Text]"/>
      <dgm:spPr/>
      <dgm:t>
        <a:bodyPr/>
        <a:lstStyle/>
        <a:p>
          <a:r>
            <a:rPr lang="en-IN" b="1" i="0" dirty="0">
              <a:latin typeface="+mj-lt"/>
            </a:rPr>
            <a:t>Max Power</a:t>
          </a:r>
        </a:p>
      </dgm:t>
    </dgm:pt>
    <dgm:pt modelId="{9696EFAE-85D9-4111-96D4-5A8B57EFCAA7}" type="parTrans" cxnId="{9B85AD2A-069D-4D7C-86D5-5052250BD583}">
      <dgm:prSet/>
      <dgm:spPr/>
      <dgm:t>
        <a:bodyPr/>
        <a:lstStyle/>
        <a:p>
          <a:endParaRPr lang="en-IN"/>
        </a:p>
      </dgm:t>
    </dgm:pt>
    <dgm:pt modelId="{BF529D6A-579E-4979-B2FF-AB1D6E715A56}" type="sibTrans" cxnId="{9B85AD2A-069D-4D7C-86D5-5052250BD583}">
      <dgm:prSet/>
      <dgm:spPr/>
      <dgm:t>
        <a:bodyPr/>
        <a:lstStyle/>
        <a:p>
          <a:endParaRPr lang="en-IN"/>
        </a:p>
      </dgm:t>
    </dgm:pt>
    <dgm:pt modelId="{ABE1A36A-1A12-4E97-B579-EEC1C6305B5D}">
      <dgm:prSet phldrT="[Text]"/>
      <dgm:spPr/>
      <dgm:t>
        <a:bodyPr/>
        <a:lstStyle/>
        <a:p>
          <a:r>
            <a:rPr lang="en-IN" b="1" i="0" dirty="0">
              <a:latin typeface="+mj-lt"/>
            </a:rPr>
            <a:t>Seats</a:t>
          </a:r>
        </a:p>
      </dgm:t>
    </dgm:pt>
    <dgm:pt modelId="{4695AE66-96E6-448D-9DE8-D55FD7DD3534}" type="parTrans" cxnId="{2400B8A3-7C04-493D-AD91-21E0CBE604FC}">
      <dgm:prSet/>
      <dgm:spPr/>
      <dgm:t>
        <a:bodyPr/>
        <a:lstStyle/>
        <a:p>
          <a:endParaRPr lang="en-IN"/>
        </a:p>
      </dgm:t>
    </dgm:pt>
    <dgm:pt modelId="{5F560F7E-0126-4250-A162-0C2C1BE59235}" type="sibTrans" cxnId="{2400B8A3-7C04-493D-AD91-21E0CBE604FC}">
      <dgm:prSet/>
      <dgm:spPr/>
      <dgm:t>
        <a:bodyPr/>
        <a:lstStyle/>
        <a:p>
          <a:endParaRPr lang="en-IN"/>
        </a:p>
      </dgm:t>
    </dgm:pt>
    <dgm:pt modelId="{7E9BB7C4-7DCE-4E1B-ACE7-356BAF1CC177}">
      <dgm:prSet phldrT="[Text]"/>
      <dgm:spPr>
        <a:solidFill>
          <a:schemeClr val="accent3">
            <a:lumMod val="50000"/>
          </a:schemeClr>
        </a:solidFill>
      </dgm:spPr>
      <dgm:t>
        <a:bodyPr/>
        <a:lstStyle/>
        <a:p>
          <a:pPr>
            <a:buNone/>
          </a:pPr>
          <a:r>
            <a:rPr lang="en-US" b="1" i="1" dirty="0"/>
            <a:t>Name or model of the car</a:t>
          </a:r>
          <a:endParaRPr lang="en-IN" b="1" i="1" dirty="0"/>
        </a:p>
      </dgm:t>
    </dgm:pt>
    <dgm:pt modelId="{99149BA8-342A-499A-A511-77775BB940E8}" type="parTrans" cxnId="{4D244967-E5DA-4910-89D6-ABD52D3EB35C}">
      <dgm:prSet/>
      <dgm:spPr/>
      <dgm:t>
        <a:bodyPr/>
        <a:lstStyle/>
        <a:p>
          <a:endParaRPr lang="en-IN"/>
        </a:p>
      </dgm:t>
    </dgm:pt>
    <dgm:pt modelId="{C2541A10-F779-478F-B350-AC0D776A483A}" type="sibTrans" cxnId="{4D244967-E5DA-4910-89D6-ABD52D3EB35C}">
      <dgm:prSet/>
      <dgm:spPr/>
      <dgm:t>
        <a:bodyPr/>
        <a:lstStyle/>
        <a:p>
          <a:endParaRPr lang="en-IN"/>
        </a:p>
      </dgm:t>
    </dgm:pt>
    <dgm:pt modelId="{63B7B7B9-049A-4E2A-9F91-35871115EBA3}">
      <dgm:prSet phldrT="[Text]"/>
      <dgm:spPr>
        <a:solidFill>
          <a:schemeClr val="accent3">
            <a:lumMod val="75000"/>
          </a:schemeClr>
        </a:solidFill>
      </dgm:spPr>
      <dgm:t>
        <a:bodyPr/>
        <a:lstStyle/>
        <a:p>
          <a:pPr>
            <a:buNone/>
          </a:pPr>
          <a:r>
            <a:rPr lang="en-US" b="1" i="1" dirty="0"/>
            <a:t>Manufacturing year of the car</a:t>
          </a:r>
          <a:endParaRPr lang="en-IN" b="1" i="1" dirty="0"/>
        </a:p>
      </dgm:t>
    </dgm:pt>
    <dgm:pt modelId="{3DCE8296-0B92-45DA-B1A5-C8268484127D}" type="parTrans" cxnId="{CA37DD69-F8E6-40A8-94BE-0C42F0E67B53}">
      <dgm:prSet/>
      <dgm:spPr/>
      <dgm:t>
        <a:bodyPr/>
        <a:lstStyle/>
        <a:p>
          <a:endParaRPr lang="en-IN"/>
        </a:p>
      </dgm:t>
    </dgm:pt>
    <dgm:pt modelId="{AB8424D0-5256-4C16-B853-11970029F321}" type="sibTrans" cxnId="{CA37DD69-F8E6-40A8-94BE-0C42F0E67B53}">
      <dgm:prSet/>
      <dgm:spPr/>
      <dgm:t>
        <a:bodyPr/>
        <a:lstStyle/>
        <a:p>
          <a:endParaRPr lang="en-IN"/>
        </a:p>
      </dgm:t>
    </dgm:pt>
    <dgm:pt modelId="{C7A1AFC2-A5A9-4840-98D6-20D620F44C66}">
      <dgm:prSet phldrT="[Text]"/>
      <dgm:spPr>
        <a:solidFill>
          <a:schemeClr val="accent3"/>
        </a:solidFill>
      </dgm:spPr>
      <dgm:t>
        <a:bodyPr/>
        <a:lstStyle/>
        <a:p>
          <a:pPr>
            <a:buNone/>
          </a:pPr>
          <a:r>
            <a:rPr lang="en-US" b="1" i="1" dirty="0">
              <a:solidFill>
                <a:schemeClr val="tx2">
                  <a:lumMod val="75000"/>
                </a:schemeClr>
              </a:solidFill>
            </a:rPr>
            <a:t>Price at which the car was sold</a:t>
          </a:r>
          <a:endParaRPr lang="en-IN" b="1" i="1" dirty="0">
            <a:solidFill>
              <a:schemeClr val="tx2">
                <a:lumMod val="75000"/>
              </a:schemeClr>
            </a:solidFill>
          </a:endParaRPr>
        </a:p>
      </dgm:t>
    </dgm:pt>
    <dgm:pt modelId="{E8C97635-E012-43C8-85FA-7D66FEAB072B}" type="parTrans" cxnId="{95304486-853B-4253-965A-D71EF1A1716F}">
      <dgm:prSet/>
      <dgm:spPr/>
      <dgm:t>
        <a:bodyPr/>
        <a:lstStyle/>
        <a:p>
          <a:endParaRPr lang="en-IN"/>
        </a:p>
      </dgm:t>
    </dgm:pt>
    <dgm:pt modelId="{F0EA6F9F-A6FC-473C-B5C8-8635323A556C}" type="sibTrans" cxnId="{95304486-853B-4253-965A-D71EF1A1716F}">
      <dgm:prSet/>
      <dgm:spPr/>
      <dgm:t>
        <a:bodyPr/>
        <a:lstStyle/>
        <a:p>
          <a:endParaRPr lang="en-IN"/>
        </a:p>
      </dgm:t>
    </dgm:pt>
    <dgm:pt modelId="{B53E3D3F-C10B-4E46-B938-A5FA0B899A6B}">
      <dgm:prSet phldrT="[Text]"/>
      <dgm:spPr>
        <a:solidFill>
          <a:schemeClr val="accent3">
            <a:lumMod val="60000"/>
            <a:lumOff val="40000"/>
          </a:schemeClr>
        </a:solidFill>
      </dgm:spPr>
      <dgm:t>
        <a:bodyPr/>
        <a:lstStyle/>
        <a:p>
          <a:pPr>
            <a:buNone/>
          </a:pPr>
          <a:r>
            <a:rPr lang="en-US" b="1" i="1" dirty="0">
              <a:solidFill>
                <a:schemeClr val="tx2">
                  <a:lumMod val="75000"/>
                </a:schemeClr>
              </a:solidFill>
            </a:rPr>
            <a:t>Number of kilometers driven by the car</a:t>
          </a:r>
          <a:endParaRPr lang="en-IN" b="1" i="1" dirty="0">
            <a:solidFill>
              <a:schemeClr val="tx2">
                <a:lumMod val="75000"/>
              </a:schemeClr>
            </a:solidFill>
          </a:endParaRPr>
        </a:p>
      </dgm:t>
    </dgm:pt>
    <dgm:pt modelId="{EDA71DEB-CA3D-4B2E-B4B0-915226ED1B6F}" type="parTrans" cxnId="{FF24D686-43E2-4052-A23A-AF679F4CA345}">
      <dgm:prSet/>
      <dgm:spPr/>
      <dgm:t>
        <a:bodyPr/>
        <a:lstStyle/>
        <a:p>
          <a:endParaRPr lang="en-IN"/>
        </a:p>
      </dgm:t>
    </dgm:pt>
    <dgm:pt modelId="{C09A235C-4BCA-45CE-8A54-141A893A7F29}" type="sibTrans" cxnId="{FF24D686-43E2-4052-A23A-AF679F4CA345}">
      <dgm:prSet/>
      <dgm:spPr/>
      <dgm:t>
        <a:bodyPr/>
        <a:lstStyle/>
        <a:p>
          <a:endParaRPr lang="en-IN"/>
        </a:p>
      </dgm:t>
    </dgm:pt>
    <dgm:pt modelId="{ABEA4E67-A6DB-4DDF-A7E4-11658CCE27D2}">
      <dgm:prSet phldrT="[Text]"/>
      <dgm:spPr>
        <a:solidFill>
          <a:schemeClr val="accent3">
            <a:lumMod val="40000"/>
            <a:lumOff val="60000"/>
          </a:schemeClr>
        </a:solidFill>
      </dgm:spPr>
      <dgm:t>
        <a:bodyPr/>
        <a:lstStyle/>
        <a:p>
          <a:pPr>
            <a:buNone/>
          </a:pPr>
          <a:r>
            <a:rPr lang="en-US" b="1" i="1" dirty="0">
              <a:solidFill>
                <a:schemeClr val="tx2">
                  <a:lumMod val="75000"/>
                </a:schemeClr>
              </a:solidFill>
            </a:rPr>
            <a:t> Type of fuel the car uses</a:t>
          </a:r>
          <a:endParaRPr lang="en-IN" b="1" i="1" dirty="0">
            <a:solidFill>
              <a:schemeClr val="tx2">
                <a:lumMod val="75000"/>
              </a:schemeClr>
            </a:solidFill>
          </a:endParaRPr>
        </a:p>
      </dgm:t>
    </dgm:pt>
    <dgm:pt modelId="{9F13627C-32A0-4B9B-9296-E1E23A8AF350}" type="parTrans" cxnId="{0FF1B3B4-7AB4-4E31-9B0D-A85CBC589195}">
      <dgm:prSet/>
      <dgm:spPr/>
      <dgm:t>
        <a:bodyPr/>
        <a:lstStyle/>
        <a:p>
          <a:endParaRPr lang="en-IN"/>
        </a:p>
      </dgm:t>
    </dgm:pt>
    <dgm:pt modelId="{C9AD52A9-10D6-40BB-AC35-4CC2F7EE3D1A}" type="sibTrans" cxnId="{0FF1B3B4-7AB4-4E31-9B0D-A85CBC589195}">
      <dgm:prSet/>
      <dgm:spPr/>
      <dgm:t>
        <a:bodyPr/>
        <a:lstStyle/>
        <a:p>
          <a:endParaRPr lang="en-IN"/>
        </a:p>
      </dgm:t>
    </dgm:pt>
    <dgm:pt modelId="{C0C9FCD4-7ACF-4B09-B4B8-3E5CF6526EC0}">
      <dgm:prSet phldrT="[Text]"/>
      <dgm:spPr/>
      <dgm:t>
        <a:bodyPr/>
        <a:lstStyle/>
        <a:p>
          <a:r>
            <a:rPr lang="en-IN" b="1" i="0" dirty="0">
              <a:latin typeface="+mj-lt"/>
            </a:rPr>
            <a:t>Selling Price</a:t>
          </a:r>
        </a:p>
      </dgm:t>
    </dgm:pt>
    <dgm:pt modelId="{3DADFB85-E94E-44EB-B0E2-22583713DE46}" type="sibTrans" cxnId="{75A51117-DCE4-4770-9EE2-E6D9E659746D}">
      <dgm:prSet/>
      <dgm:spPr/>
      <dgm:t>
        <a:bodyPr/>
        <a:lstStyle/>
        <a:p>
          <a:endParaRPr lang="en-IN"/>
        </a:p>
      </dgm:t>
    </dgm:pt>
    <dgm:pt modelId="{7CD45180-4E74-4B03-A077-51AEE1AEA7B4}" type="parTrans" cxnId="{75A51117-DCE4-4770-9EE2-E6D9E659746D}">
      <dgm:prSet/>
      <dgm:spPr/>
      <dgm:t>
        <a:bodyPr/>
        <a:lstStyle/>
        <a:p>
          <a:endParaRPr lang="en-IN"/>
        </a:p>
      </dgm:t>
    </dgm:pt>
    <dgm:pt modelId="{F06D7C07-5790-48D1-BC43-A113AD27AF85}">
      <dgm:prSet phldrT="[Text]"/>
      <dgm:spPr>
        <a:solidFill>
          <a:schemeClr val="accent3">
            <a:lumMod val="20000"/>
            <a:lumOff val="80000"/>
          </a:schemeClr>
        </a:solidFill>
      </dgm:spPr>
      <dgm:t>
        <a:bodyPr/>
        <a:lstStyle/>
        <a:p>
          <a:pPr>
            <a:buNone/>
          </a:pPr>
          <a:r>
            <a:rPr lang="en-US" b="1" i="1" dirty="0">
              <a:solidFill>
                <a:schemeClr val="tx2">
                  <a:lumMod val="75000"/>
                </a:schemeClr>
              </a:solidFill>
            </a:rPr>
            <a:t>Type of seller (Individual, Dealer, or Trustmark dealer)</a:t>
          </a:r>
          <a:endParaRPr lang="en-IN" b="1" i="1" dirty="0">
            <a:solidFill>
              <a:schemeClr val="tx2">
                <a:lumMod val="75000"/>
              </a:schemeClr>
            </a:solidFill>
          </a:endParaRPr>
        </a:p>
      </dgm:t>
    </dgm:pt>
    <dgm:pt modelId="{566959C6-5208-4177-AB9B-0E41DD04D200}" type="parTrans" cxnId="{C962B7FC-EF23-409F-98FE-7BBAADCAD86B}">
      <dgm:prSet/>
      <dgm:spPr/>
      <dgm:t>
        <a:bodyPr/>
        <a:lstStyle/>
        <a:p>
          <a:endParaRPr lang="en-IN"/>
        </a:p>
      </dgm:t>
    </dgm:pt>
    <dgm:pt modelId="{10AF5761-1001-4B92-B465-FBDB28BAA4A4}" type="sibTrans" cxnId="{C962B7FC-EF23-409F-98FE-7BBAADCAD86B}">
      <dgm:prSet/>
      <dgm:spPr/>
      <dgm:t>
        <a:bodyPr/>
        <a:lstStyle/>
        <a:p>
          <a:endParaRPr lang="en-IN"/>
        </a:p>
      </dgm:t>
    </dgm:pt>
    <dgm:pt modelId="{45991864-1C95-47FA-9463-60C63C8EB1CB}">
      <dgm:prSet phldrT="[Text]"/>
      <dgm:spPr>
        <a:solidFill>
          <a:schemeClr val="accent4">
            <a:lumMod val="20000"/>
            <a:lumOff val="80000"/>
          </a:schemeClr>
        </a:solidFill>
      </dgm:spPr>
      <dgm:t>
        <a:bodyPr/>
        <a:lstStyle/>
        <a:p>
          <a:pPr>
            <a:buNone/>
          </a:pPr>
          <a:r>
            <a:rPr lang="en-US" b="1" i="1" dirty="0">
              <a:solidFill>
                <a:schemeClr val="tx2">
                  <a:lumMod val="75000"/>
                </a:schemeClr>
              </a:solidFill>
            </a:rPr>
            <a:t>Type of transmission (Manual or Automatic)</a:t>
          </a:r>
          <a:endParaRPr lang="en-IN" b="1" i="1" dirty="0">
            <a:solidFill>
              <a:schemeClr val="tx2">
                <a:lumMod val="75000"/>
              </a:schemeClr>
            </a:solidFill>
          </a:endParaRPr>
        </a:p>
      </dgm:t>
    </dgm:pt>
    <dgm:pt modelId="{E44E5ACF-3DD1-4306-A08C-04BA7050FF1D}" type="parTrans" cxnId="{98DB90E2-DB76-4D55-8D7C-805F9F4B8DA8}">
      <dgm:prSet/>
      <dgm:spPr/>
      <dgm:t>
        <a:bodyPr/>
        <a:lstStyle/>
        <a:p>
          <a:endParaRPr lang="en-IN"/>
        </a:p>
      </dgm:t>
    </dgm:pt>
    <dgm:pt modelId="{FB8EBE48-6D07-496D-A52E-BEBE446CCCF5}" type="sibTrans" cxnId="{98DB90E2-DB76-4D55-8D7C-805F9F4B8DA8}">
      <dgm:prSet/>
      <dgm:spPr/>
      <dgm:t>
        <a:bodyPr/>
        <a:lstStyle/>
        <a:p>
          <a:endParaRPr lang="en-IN"/>
        </a:p>
      </dgm:t>
    </dgm:pt>
    <dgm:pt modelId="{A04EA78B-3F0E-4DCB-97F2-53A21E272B83}">
      <dgm:prSet phldrT="[Text]"/>
      <dgm:spPr>
        <a:solidFill>
          <a:schemeClr val="accent4">
            <a:lumMod val="40000"/>
            <a:lumOff val="60000"/>
          </a:schemeClr>
        </a:solidFill>
      </dgm:spPr>
      <dgm:t>
        <a:bodyPr/>
        <a:lstStyle/>
        <a:p>
          <a:pPr>
            <a:buNone/>
          </a:pPr>
          <a:r>
            <a:rPr lang="en-US" b="1" i="1" dirty="0">
              <a:solidFill>
                <a:schemeClr val="tx2">
                  <a:lumMod val="75000"/>
                </a:schemeClr>
              </a:solidFill>
            </a:rPr>
            <a:t>Number of previous owners of the car</a:t>
          </a:r>
          <a:endParaRPr lang="en-IN" b="1" i="1" dirty="0">
            <a:solidFill>
              <a:schemeClr val="tx2">
                <a:lumMod val="75000"/>
              </a:schemeClr>
            </a:solidFill>
          </a:endParaRPr>
        </a:p>
      </dgm:t>
    </dgm:pt>
    <dgm:pt modelId="{55DC8951-3BF3-43C0-BB56-59A91FE63746}" type="parTrans" cxnId="{B0CE301F-1EF8-40CF-9F49-0C1C99FF5C49}">
      <dgm:prSet/>
      <dgm:spPr/>
      <dgm:t>
        <a:bodyPr/>
        <a:lstStyle/>
        <a:p>
          <a:endParaRPr lang="en-IN"/>
        </a:p>
      </dgm:t>
    </dgm:pt>
    <dgm:pt modelId="{2A31FD42-9970-4E1B-932B-9ADC68E0EB40}" type="sibTrans" cxnId="{B0CE301F-1EF8-40CF-9F49-0C1C99FF5C49}">
      <dgm:prSet/>
      <dgm:spPr/>
      <dgm:t>
        <a:bodyPr/>
        <a:lstStyle/>
        <a:p>
          <a:endParaRPr lang="en-IN"/>
        </a:p>
      </dgm:t>
    </dgm:pt>
    <dgm:pt modelId="{2A745A88-0B4F-4512-8ABA-DC2605EE8ED9}">
      <dgm:prSet phldrT="[Text]"/>
      <dgm:spPr>
        <a:solidFill>
          <a:schemeClr val="accent4">
            <a:lumMod val="60000"/>
            <a:lumOff val="40000"/>
          </a:schemeClr>
        </a:solidFill>
      </dgm:spPr>
      <dgm:t>
        <a:bodyPr/>
        <a:lstStyle/>
        <a:p>
          <a:pPr>
            <a:buNone/>
          </a:pPr>
          <a:r>
            <a:rPr lang="en-US" b="1" i="1" dirty="0">
              <a:solidFill>
                <a:schemeClr val="tx2">
                  <a:lumMod val="75000"/>
                </a:schemeClr>
              </a:solidFill>
            </a:rPr>
            <a:t>Mileage of the car in kilometers per liter</a:t>
          </a:r>
          <a:endParaRPr lang="en-IN" b="1" i="1" dirty="0">
            <a:solidFill>
              <a:schemeClr val="tx2">
                <a:lumMod val="75000"/>
              </a:schemeClr>
            </a:solidFill>
          </a:endParaRPr>
        </a:p>
      </dgm:t>
    </dgm:pt>
    <dgm:pt modelId="{37E91F20-B8EE-4108-A911-86CC82598B6E}" type="parTrans" cxnId="{332E5277-CDA4-4246-9CD8-4B310AE43940}">
      <dgm:prSet/>
      <dgm:spPr/>
      <dgm:t>
        <a:bodyPr/>
        <a:lstStyle/>
        <a:p>
          <a:endParaRPr lang="en-IN"/>
        </a:p>
      </dgm:t>
    </dgm:pt>
    <dgm:pt modelId="{E1C585BB-E99D-4BB0-BDA4-1E0309320529}" type="sibTrans" cxnId="{332E5277-CDA4-4246-9CD8-4B310AE43940}">
      <dgm:prSet/>
      <dgm:spPr/>
      <dgm:t>
        <a:bodyPr/>
        <a:lstStyle/>
        <a:p>
          <a:endParaRPr lang="en-IN"/>
        </a:p>
      </dgm:t>
    </dgm:pt>
    <dgm:pt modelId="{9DC269E8-D4E2-4B22-89F3-7376AC5837FD}">
      <dgm:prSet phldrT="[Text]"/>
      <dgm:spPr>
        <a:solidFill>
          <a:schemeClr val="accent4"/>
        </a:solidFill>
      </dgm:spPr>
      <dgm:t>
        <a:bodyPr/>
        <a:lstStyle/>
        <a:p>
          <a:pPr>
            <a:buNone/>
          </a:pPr>
          <a:r>
            <a:rPr lang="en-US" b="1" i="1" dirty="0">
              <a:solidFill>
                <a:schemeClr val="tx2">
                  <a:lumMod val="75000"/>
                </a:schemeClr>
              </a:solidFill>
            </a:rPr>
            <a:t>Engine displacement in cubic centimeters (CC)</a:t>
          </a:r>
          <a:endParaRPr lang="en-IN" b="1" i="1" dirty="0">
            <a:solidFill>
              <a:schemeClr val="tx2">
                <a:lumMod val="75000"/>
              </a:schemeClr>
            </a:solidFill>
          </a:endParaRPr>
        </a:p>
      </dgm:t>
    </dgm:pt>
    <dgm:pt modelId="{F878D5B1-340D-4152-9537-3D4834754ADC}" type="parTrans" cxnId="{AF1FBC09-DCBF-4E2F-86AF-CC2283942617}">
      <dgm:prSet/>
      <dgm:spPr/>
      <dgm:t>
        <a:bodyPr/>
        <a:lstStyle/>
        <a:p>
          <a:endParaRPr lang="en-IN"/>
        </a:p>
      </dgm:t>
    </dgm:pt>
    <dgm:pt modelId="{AD05D263-1195-4AFC-A308-32F3AC3EA85E}" type="sibTrans" cxnId="{AF1FBC09-DCBF-4E2F-86AF-CC2283942617}">
      <dgm:prSet/>
      <dgm:spPr/>
      <dgm:t>
        <a:bodyPr/>
        <a:lstStyle/>
        <a:p>
          <a:endParaRPr lang="en-IN"/>
        </a:p>
      </dgm:t>
    </dgm:pt>
    <dgm:pt modelId="{DB5F540C-03FD-4ED0-9984-C2A08D98B8D1}">
      <dgm:prSet phldrT="[Text]"/>
      <dgm:spPr>
        <a:solidFill>
          <a:schemeClr val="accent4">
            <a:lumMod val="75000"/>
          </a:schemeClr>
        </a:solidFill>
      </dgm:spPr>
      <dgm:t>
        <a:bodyPr/>
        <a:lstStyle/>
        <a:p>
          <a:pPr>
            <a:buNone/>
          </a:pPr>
          <a:r>
            <a:rPr lang="en-US" b="1" i="1" dirty="0"/>
            <a:t>Maximum power output of the car's engine</a:t>
          </a:r>
          <a:endParaRPr lang="en-IN" b="1" i="1" dirty="0"/>
        </a:p>
      </dgm:t>
    </dgm:pt>
    <dgm:pt modelId="{B92E90CE-B216-46A8-A17B-1B219C58D08C}" type="parTrans" cxnId="{DB9FC4BF-2BB3-4710-BF69-3E4005A91EEF}">
      <dgm:prSet/>
      <dgm:spPr/>
      <dgm:t>
        <a:bodyPr/>
        <a:lstStyle/>
        <a:p>
          <a:endParaRPr lang="en-IN"/>
        </a:p>
      </dgm:t>
    </dgm:pt>
    <dgm:pt modelId="{3ECA89F5-BB59-44FB-B6FA-7DC6DDBF42E3}" type="sibTrans" cxnId="{DB9FC4BF-2BB3-4710-BF69-3E4005A91EEF}">
      <dgm:prSet/>
      <dgm:spPr/>
      <dgm:t>
        <a:bodyPr/>
        <a:lstStyle/>
        <a:p>
          <a:endParaRPr lang="en-IN"/>
        </a:p>
      </dgm:t>
    </dgm:pt>
    <dgm:pt modelId="{AD559570-D07D-44DC-A766-D0D756CF1373}">
      <dgm:prSet phldrT="[Text]"/>
      <dgm:spPr>
        <a:solidFill>
          <a:schemeClr val="accent4">
            <a:lumMod val="50000"/>
          </a:schemeClr>
        </a:solidFill>
      </dgm:spPr>
      <dgm:t>
        <a:bodyPr/>
        <a:lstStyle/>
        <a:p>
          <a:pPr>
            <a:buNone/>
          </a:pPr>
          <a:r>
            <a:rPr lang="en-US" b="1" i="1" dirty="0"/>
            <a:t>Number of seats in the car</a:t>
          </a:r>
          <a:endParaRPr lang="en-IN" b="1" i="1" dirty="0"/>
        </a:p>
      </dgm:t>
    </dgm:pt>
    <dgm:pt modelId="{8C876AC3-C469-42F0-ABB6-83894E318CC8}" type="parTrans" cxnId="{25929F5C-27DA-4856-881E-7E1D82631A38}">
      <dgm:prSet/>
      <dgm:spPr/>
      <dgm:t>
        <a:bodyPr/>
        <a:lstStyle/>
        <a:p>
          <a:endParaRPr lang="en-IN"/>
        </a:p>
      </dgm:t>
    </dgm:pt>
    <dgm:pt modelId="{8887E77C-1028-4723-895C-7D77174C300C}" type="sibTrans" cxnId="{25929F5C-27DA-4856-881E-7E1D82631A38}">
      <dgm:prSet/>
      <dgm:spPr/>
      <dgm:t>
        <a:bodyPr/>
        <a:lstStyle/>
        <a:p>
          <a:endParaRPr lang="en-IN"/>
        </a:p>
      </dgm:t>
    </dgm:pt>
    <dgm:pt modelId="{B42ED493-96B9-4117-8180-AA4E6AE61705}" type="pres">
      <dgm:prSet presAssocID="{0105EB5E-FC06-4508-93F9-FBA6A56A34FD}" presName="Name0" presStyleCnt="0">
        <dgm:presLayoutVars>
          <dgm:dir/>
          <dgm:animLvl val="lvl"/>
          <dgm:resizeHandles val="exact"/>
        </dgm:presLayoutVars>
      </dgm:prSet>
      <dgm:spPr/>
    </dgm:pt>
    <dgm:pt modelId="{1DBD1D15-4E6D-4C36-A35E-0ED87A7435AD}" type="pres">
      <dgm:prSet presAssocID="{983592EB-46DE-413F-B09C-78D57F2D6DE7}" presName="linNode" presStyleCnt="0"/>
      <dgm:spPr/>
    </dgm:pt>
    <dgm:pt modelId="{F423D4F8-BBF9-42B0-87FD-147D2D65A568}" type="pres">
      <dgm:prSet presAssocID="{983592EB-46DE-413F-B09C-78D57F2D6DE7}" presName="parTx" presStyleLbl="revTx" presStyleIdx="0" presStyleCnt="12">
        <dgm:presLayoutVars>
          <dgm:chMax val="1"/>
          <dgm:bulletEnabled val="1"/>
        </dgm:presLayoutVars>
      </dgm:prSet>
      <dgm:spPr/>
    </dgm:pt>
    <dgm:pt modelId="{01229201-4A09-4BEF-B7B0-6401FDB810C2}" type="pres">
      <dgm:prSet presAssocID="{983592EB-46DE-413F-B09C-78D57F2D6DE7}" presName="bracket" presStyleLbl="parChTrans1D1" presStyleIdx="0" presStyleCnt="12"/>
      <dgm:spPr/>
    </dgm:pt>
    <dgm:pt modelId="{BFC6C1DD-414D-4751-92AD-5362A967A04E}" type="pres">
      <dgm:prSet presAssocID="{983592EB-46DE-413F-B09C-78D57F2D6DE7}" presName="spH" presStyleCnt="0"/>
      <dgm:spPr/>
    </dgm:pt>
    <dgm:pt modelId="{C5C8433F-F6A7-42EB-8416-9C287198EB06}" type="pres">
      <dgm:prSet presAssocID="{983592EB-46DE-413F-B09C-78D57F2D6DE7}" presName="desTx" presStyleLbl="node1" presStyleIdx="0" presStyleCnt="12">
        <dgm:presLayoutVars>
          <dgm:bulletEnabled val="1"/>
        </dgm:presLayoutVars>
      </dgm:prSet>
      <dgm:spPr/>
    </dgm:pt>
    <dgm:pt modelId="{F21CD38B-D680-4ED6-8B6B-B4B500D2761A}" type="pres">
      <dgm:prSet presAssocID="{C8A11240-0B17-4FF2-B1B6-F308A81771E2}" presName="spV" presStyleCnt="0"/>
      <dgm:spPr/>
    </dgm:pt>
    <dgm:pt modelId="{196C8370-A4AA-4609-AD91-CCE0D55DF625}" type="pres">
      <dgm:prSet presAssocID="{D29CDE59-94E3-41A7-90AE-A76C79A1EECD}" presName="linNode" presStyleCnt="0"/>
      <dgm:spPr/>
    </dgm:pt>
    <dgm:pt modelId="{04C6D27A-3A89-40CE-A95D-B8374CF58862}" type="pres">
      <dgm:prSet presAssocID="{D29CDE59-94E3-41A7-90AE-A76C79A1EECD}" presName="parTx" presStyleLbl="revTx" presStyleIdx="1" presStyleCnt="12">
        <dgm:presLayoutVars>
          <dgm:chMax val="1"/>
          <dgm:bulletEnabled val="1"/>
        </dgm:presLayoutVars>
      </dgm:prSet>
      <dgm:spPr/>
    </dgm:pt>
    <dgm:pt modelId="{B432382C-B292-41AA-ADAE-5BF823831624}" type="pres">
      <dgm:prSet presAssocID="{D29CDE59-94E3-41A7-90AE-A76C79A1EECD}" presName="bracket" presStyleLbl="parChTrans1D1" presStyleIdx="1" presStyleCnt="12"/>
      <dgm:spPr/>
    </dgm:pt>
    <dgm:pt modelId="{F678BABE-610E-45DD-9246-75633B905874}" type="pres">
      <dgm:prSet presAssocID="{D29CDE59-94E3-41A7-90AE-A76C79A1EECD}" presName="spH" presStyleCnt="0"/>
      <dgm:spPr/>
    </dgm:pt>
    <dgm:pt modelId="{81AC5D0C-AF5B-4B39-88EC-D3EE54263D7D}" type="pres">
      <dgm:prSet presAssocID="{D29CDE59-94E3-41A7-90AE-A76C79A1EECD}" presName="desTx" presStyleLbl="node1" presStyleIdx="1" presStyleCnt="12">
        <dgm:presLayoutVars>
          <dgm:bulletEnabled val="1"/>
        </dgm:presLayoutVars>
      </dgm:prSet>
      <dgm:spPr/>
    </dgm:pt>
    <dgm:pt modelId="{9AAAE36C-9ADA-44CA-AB0B-D09307CEF286}" type="pres">
      <dgm:prSet presAssocID="{CD448540-4B35-4E88-94A6-4FEEA373C650}" presName="spV" presStyleCnt="0"/>
      <dgm:spPr/>
    </dgm:pt>
    <dgm:pt modelId="{78D77BCD-0A63-426E-8784-0770F43E5E4C}" type="pres">
      <dgm:prSet presAssocID="{C0C9FCD4-7ACF-4B09-B4B8-3E5CF6526EC0}" presName="linNode" presStyleCnt="0"/>
      <dgm:spPr/>
    </dgm:pt>
    <dgm:pt modelId="{B46B6303-D407-4430-8660-629A48738C72}" type="pres">
      <dgm:prSet presAssocID="{C0C9FCD4-7ACF-4B09-B4B8-3E5CF6526EC0}" presName="parTx" presStyleLbl="revTx" presStyleIdx="2" presStyleCnt="12">
        <dgm:presLayoutVars>
          <dgm:chMax val="1"/>
          <dgm:bulletEnabled val="1"/>
        </dgm:presLayoutVars>
      </dgm:prSet>
      <dgm:spPr/>
    </dgm:pt>
    <dgm:pt modelId="{410C740C-EFB5-415C-9E78-80DC64D63A09}" type="pres">
      <dgm:prSet presAssocID="{C0C9FCD4-7ACF-4B09-B4B8-3E5CF6526EC0}" presName="bracket" presStyleLbl="parChTrans1D1" presStyleIdx="2" presStyleCnt="12"/>
      <dgm:spPr/>
    </dgm:pt>
    <dgm:pt modelId="{66E1651E-4671-44BA-9345-B457ED60390F}" type="pres">
      <dgm:prSet presAssocID="{C0C9FCD4-7ACF-4B09-B4B8-3E5CF6526EC0}" presName="spH" presStyleCnt="0"/>
      <dgm:spPr/>
    </dgm:pt>
    <dgm:pt modelId="{B532CA74-3991-4731-B529-2612130659F6}" type="pres">
      <dgm:prSet presAssocID="{C0C9FCD4-7ACF-4B09-B4B8-3E5CF6526EC0}" presName="desTx" presStyleLbl="node1" presStyleIdx="2" presStyleCnt="12">
        <dgm:presLayoutVars>
          <dgm:bulletEnabled val="1"/>
        </dgm:presLayoutVars>
      </dgm:prSet>
      <dgm:spPr/>
    </dgm:pt>
    <dgm:pt modelId="{9DAA5760-2040-4A34-931A-65C5EFB9B453}" type="pres">
      <dgm:prSet presAssocID="{3DADFB85-E94E-44EB-B0E2-22583713DE46}" presName="spV" presStyleCnt="0"/>
      <dgm:spPr/>
    </dgm:pt>
    <dgm:pt modelId="{D7214AE8-0597-4702-AC68-93BEBC831984}" type="pres">
      <dgm:prSet presAssocID="{E79416BE-CFB1-4B17-9680-C6497D004EC6}" presName="linNode" presStyleCnt="0"/>
      <dgm:spPr/>
    </dgm:pt>
    <dgm:pt modelId="{341BDF3D-21D6-49F1-9A12-9ADF13ED4D19}" type="pres">
      <dgm:prSet presAssocID="{E79416BE-CFB1-4B17-9680-C6497D004EC6}" presName="parTx" presStyleLbl="revTx" presStyleIdx="3" presStyleCnt="12">
        <dgm:presLayoutVars>
          <dgm:chMax val="1"/>
          <dgm:bulletEnabled val="1"/>
        </dgm:presLayoutVars>
      </dgm:prSet>
      <dgm:spPr/>
    </dgm:pt>
    <dgm:pt modelId="{1A9E358B-5702-41D4-B360-2C6369261B98}" type="pres">
      <dgm:prSet presAssocID="{E79416BE-CFB1-4B17-9680-C6497D004EC6}" presName="bracket" presStyleLbl="parChTrans1D1" presStyleIdx="3" presStyleCnt="12"/>
      <dgm:spPr/>
    </dgm:pt>
    <dgm:pt modelId="{69F15DFA-C2E8-44E6-A3B0-39C79E42997D}" type="pres">
      <dgm:prSet presAssocID="{E79416BE-CFB1-4B17-9680-C6497D004EC6}" presName="spH" presStyleCnt="0"/>
      <dgm:spPr/>
    </dgm:pt>
    <dgm:pt modelId="{328657EE-2E15-45E9-A2C4-1A28F62ACA23}" type="pres">
      <dgm:prSet presAssocID="{E79416BE-CFB1-4B17-9680-C6497D004EC6}" presName="desTx" presStyleLbl="node1" presStyleIdx="3" presStyleCnt="12">
        <dgm:presLayoutVars>
          <dgm:bulletEnabled val="1"/>
        </dgm:presLayoutVars>
      </dgm:prSet>
      <dgm:spPr/>
    </dgm:pt>
    <dgm:pt modelId="{2995C5E3-9F99-4326-A2A1-44D272FAEDAE}" type="pres">
      <dgm:prSet presAssocID="{DAC8543C-1524-40F9-9F43-86B271DC350B}" presName="spV" presStyleCnt="0"/>
      <dgm:spPr/>
    </dgm:pt>
    <dgm:pt modelId="{7445C130-B1B3-4204-A341-1D6F5AE188F6}" type="pres">
      <dgm:prSet presAssocID="{DEACB5C0-56C3-4962-8106-85679917DA37}" presName="linNode" presStyleCnt="0"/>
      <dgm:spPr/>
    </dgm:pt>
    <dgm:pt modelId="{5D1C8AC7-E01D-4F11-9DEF-7A7BE15A162C}" type="pres">
      <dgm:prSet presAssocID="{DEACB5C0-56C3-4962-8106-85679917DA37}" presName="parTx" presStyleLbl="revTx" presStyleIdx="4" presStyleCnt="12">
        <dgm:presLayoutVars>
          <dgm:chMax val="1"/>
          <dgm:bulletEnabled val="1"/>
        </dgm:presLayoutVars>
      </dgm:prSet>
      <dgm:spPr/>
    </dgm:pt>
    <dgm:pt modelId="{046271E2-9053-4FB9-836E-F9FB16945F03}" type="pres">
      <dgm:prSet presAssocID="{DEACB5C0-56C3-4962-8106-85679917DA37}" presName="bracket" presStyleLbl="parChTrans1D1" presStyleIdx="4" presStyleCnt="12"/>
      <dgm:spPr/>
    </dgm:pt>
    <dgm:pt modelId="{FB89D6AB-86CF-4068-8081-7E7FC7525604}" type="pres">
      <dgm:prSet presAssocID="{DEACB5C0-56C3-4962-8106-85679917DA37}" presName="spH" presStyleCnt="0"/>
      <dgm:spPr/>
    </dgm:pt>
    <dgm:pt modelId="{7C435364-5D6F-40D4-9BED-74D88A72B58A}" type="pres">
      <dgm:prSet presAssocID="{DEACB5C0-56C3-4962-8106-85679917DA37}" presName="desTx" presStyleLbl="node1" presStyleIdx="4" presStyleCnt="12">
        <dgm:presLayoutVars>
          <dgm:bulletEnabled val="1"/>
        </dgm:presLayoutVars>
      </dgm:prSet>
      <dgm:spPr/>
    </dgm:pt>
    <dgm:pt modelId="{44549EAC-836C-45BB-906A-221829F6084A}" type="pres">
      <dgm:prSet presAssocID="{31FE9DCC-46D6-4D1C-8C76-373B618E7A21}" presName="spV" presStyleCnt="0"/>
      <dgm:spPr/>
    </dgm:pt>
    <dgm:pt modelId="{8E51DC6C-33A2-4DE2-B617-DBE337D1553F}" type="pres">
      <dgm:prSet presAssocID="{7DCA6E9D-6016-4771-923D-644DAF6F47F8}" presName="linNode" presStyleCnt="0"/>
      <dgm:spPr/>
    </dgm:pt>
    <dgm:pt modelId="{F02578E4-F565-48B1-B4C4-58C462D01985}" type="pres">
      <dgm:prSet presAssocID="{7DCA6E9D-6016-4771-923D-644DAF6F47F8}" presName="parTx" presStyleLbl="revTx" presStyleIdx="5" presStyleCnt="12">
        <dgm:presLayoutVars>
          <dgm:chMax val="1"/>
          <dgm:bulletEnabled val="1"/>
        </dgm:presLayoutVars>
      </dgm:prSet>
      <dgm:spPr/>
    </dgm:pt>
    <dgm:pt modelId="{0D035D88-C587-4BA5-8E50-C9DEBDE5F0C9}" type="pres">
      <dgm:prSet presAssocID="{7DCA6E9D-6016-4771-923D-644DAF6F47F8}" presName="bracket" presStyleLbl="parChTrans1D1" presStyleIdx="5" presStyleCnt="12"/>
      <dgm:spPr/>
    </dgm:pt>
    <dgm:pt modelId="{070BE1DC-4651-4ECE-A3C9-DDB9C898F85B}" type="pres">
      <dgm:prSet presAssocID="{7DCA6E9D-6016-4771-923D-644DAF6F47F8}" presName="spH" presStyleCnt="0"/>
      <dgm:spPr/>
    </dgm:pt>
    <dgm:pt modelId="{26AFE183-3A8F-4890-B123-A5933B1DC845}" type="pres">
      <dgm:prSet presAssocID="{7DCA6E9D-6016-4771-923D-644DAF6F47F8}" presName="desTx" presStyleLbl="node1" presStyleIdx="5" presStyleCnt="12">
        <dgm:presLayoutVars>
          <dgm:bulletEnabled val="1"/>
        </dgm:presLayoutVars>
      </dgm:prSet>
      <dgm:spPr/>
    </dgm:pt>
    <dgm:pt modelId="{4E6103E8-519B-49C2-A08B-2BA36CB8E6F2}" type="pres">
      <dgm:prSet presAssocID="{5632AD26-5F75-4C85-B890-ACD2E752A094}" presName="spV" presStyleCnt="0"/>
      <dgm:spPr/>
    </dgm:pt>
    <dgm:pt modelId="{79A53191-7457-437B-BA15-E1AAA5D872D3}" type="pres">
      <dgm:prSet presAssocID="{FC865479-6BDF-4F0C-A29C-AEE7E67969CD}" presName="linNode" presStyleCnt="0"/>
      <dgm:spPr/>
    </dgm:pt>
    <dgm:pt modelId="{B196CFB4-0338-4B82-95DF-F9039D751DC7}" type="pres">
      <dgm:prSet presAssocID="{FC865479-6BDF-4F0C-A29C-AEE7E67969CD}" presName="parTx" presStyleLbl="revTx" presStyleIdx="6" presStyleCnt="12">
        <dgm:presLayoutVars>
          <dgm:chMax val="1"/>
          <dgm:bulletEnabled val="1"/>
        </dgm:presLayoutVars>
      </dgm:prSet>
      <dgm:spPr/>
    </dgm:pt>
    <dgm:pt modelId="{C9D084DB-E023-41D3-B2AD-131865C6BD2E}" type="pres">
      <dgm:prSet presAssocID="{FC865479-6BDF-4F0C-A29C-AEE7E67969CD}" presName="bracket" presStyleLbl="parChTrans1D1" presStyleIdx="6" presStyleCnt="12"/>
      <dgm:spPr/>
    </dgm:pt>
    <dgm:pt modelId="{EBE8C888-DD0A-4FD5-8C64-2ED8F8A613AB}" type="pres">
      <dgm:prSet presAssocID="{FC865479-6BDF-4F0C-A29C-AEE7E67969CD}" presName="spH" presStyleCnt="0"/>
      <dgm:spPr/>
    </dgm:pt>
    <dgm:pt modelId="{CB651F53-F0C2-4892-95F5-B1571842147E}" type="pres">
      <dgm:prSet presAssocID="{FC865479-6BDF-4F0C-A29C-AEE7E67969CD}" presName="desTx" presStyleLbl="node1" presStyleIdx="6" presStyleCnt="12">
        <dgm:presLayoutVars>
          <dgm:bulletEnabled val="1"/>
        </dgm:presLayoutVars>
      </dgm:prSet>
      <dgm:spPr/>
    </dgm:pt>
    <dgm:pt modelId="{66064F40-AE1A-47BC-88CE-CE03719C7D8F}" type="pres">
      <dgm:prSet presAssocID="{8BEF3EA4-8C18-4DF1-8E55-E96D803D2B91}" presName="spV" presStyleCnt="0"/>
      <dgm:spPr/>
    </dgm:pt>
    <dgm:pt modelId="{D7DE70CC-20B3-45A2-8B9C-5657F6C9F7FB}" type="pres">
      <dgm:prSet presAssocID="{91DCC700-2F19-4224-8677-E98856BC53B4}" presName="linNode" presStyleCnt="0"/>
      <dgm:spPr/>
    </dgm:pt>
    <dgm:pt modelId="{20739C7F-52B6-45FA-874C-D13F76209E58}" type="pres">
      <dgm:prSet presAssocID="{91DCC700-2F19-4224-8677-E98856BC53B4}" presName="parTx" presStyleLbl="revTx" presStyleIdx="7" presStyleCnt="12">
        <dgm:presLayoutVars>
          <dgm:chMax val="1"/>
          <dgm:bulletEnabled val="1"/>
        </dgm:presLayoutVars>
      </dgm:prSet>
      <dgm:spPr/>
    </dgm:pt>
    <dgm:pt modelId="{DD5A7EAC-CC9F-4851-84FB-D97E8EF9FB2A}" type="pres">
      <dgm:prSet presAssocID="{91DCC700-2F19-4224-8677-E98856BC53B4}" presName="bracket" presStyleLbl="parChTrans1D1" presStyleIdx="7" presStyleCnt="12"/>
      <dgm:spPr/>
    </dgm:pt>
    <dgm:pt modelId="{0D23E6B6-E215-4885-AD25-F348CB206745}" type="pres">
      <dgm:prSet presAssocID="{91DCC700-2F19-4224-8677-E98856BC53B4}" presName="spH" presStyleCnt="0"/>
      <dgm:spPr/>
    </dgm:pt>
    <dgm:pt modelId="{5ADDFFF2-4141-431F-B059-5DCED3D21605}" type="pres">
      <dgm:prSet presAssocID="{91DCC700-2F19-4224-8677-E98856BC53B4}" presName="desTx" presStyleLbl="node1" presStyleIdx="7" presStyleCnt="12">
        <dgm:presLayoutVars>
          <dgm:bulletEnabled val="1"/>
        </dgm:presLayoutVars>
      </dgm:prSet>
      <dgm:spPr/>
    </dgm:pt>
    <dgm:pt modelId="{0E79112A-123A-4913-98D5-766335871F76}" type="pres">
      <dgm:prSet presAssocID="{ECAFB7B2-BBE5-4E77-9BA9-9FD68A307694}" presName="spV" presStyleCnt="0"/>
      <dgm:spPr/>
    </dgm:pt>
    <dgm:pt modelId="{B5280AFF-4FA8-426D-B1F9-880FAF47F828}" type="pres">
      <dgm:prSet presAssocID="{D4E9B7C1-74FF-4652-B965-94928E6B449B}" presName="linNode" presStyleCnt="0"/>
      <dgm:spPr/>
    </dgm:pt>
    <dgm:pt modelId="{6E78BDCF-719F-4F1A-9497-252C40B1B483}" type="pres">
      <dgm:prSet presAssocID="{D4E9B7C1-74FF-4652-B965-94928E6B449B}" presName="parTx" presStyleLbl="revTx" presStyleIdx="8" presStyleCnt="12">
        <dgm:presLayoutVars>
          <dgm:chMax val="1"/>
          <dgm:bulletEnabled val="1"/>
        </dgm:presLayoutVars>
      </dgm:prSet>
      <dgm:spPr/>
    </dgm:pt>
    <dgm:pt modelId="{EE45026D-08FF-47B3-9504-7ADDC8A66B2E}" type="pres">
      <dgm:prSet presAssocID="{D4E9B7C1-74FF-4652-B965-94928E6B449B}" presName="bracket" presStyleLbl="parChTrans1D1" presStyleIdx="8" presStyleCnt="12"/>
      <dgm:spPr/>
    </dgm:pt>
    <dgm:pt modelId="{E77E90CC-565B-4879-95B9-AA8607C23743}" type="pres">
      <dgm:prSet presAssocID="{D4E9B7C1-74FF-4652-B965-94928E6B449B}" presName="spH" presStyleCnt="0"/>
      <dgm:spPr/>
    </dgm:pt>
    <dgm:pt modelId="{0BC8EFB2-5F76-4899-B476-487A40866D76}" type="pres">
      <dgm:prSet presAssocID="{D4E9B7C1-74FF-4652-B965-94928E6B449B}" presName="desTx" presStyleLbl="node1" presStyleIdx="8" presStyleCnt="12">
        <dgm:presLayoutVars>
          <dgm:bulletEnabled val="1"/>
        </dgm:presLayoutVars>
      </dgm:prSet>
      <dgm:spPr/>
    </dgm:pt>
    <dgm:pt modelId="{45E39CA3-3E86-4F0D-8454-C121BA9B77C6}" type="pres">
      <dgm:prSet presAssocID="{ACFAF372-319D-4072-944C-470E028FFE45}" presName="spV" presStyleCnt="0"/>
      <dgm:spPr/>
    </dgm:pt>
    <dgm:pt modelId="{4FD50591-BCCB-4345-B0D1-9B2308DD1A06}" type="pres">
      <dgm:prSet presAssocID="{59DA9446-447D-4C26-84D9-B61BC9BC9B0A}" presName="linNode" presStyleCnt="0"/>
      <dgm:spPr/>
    </dgm:pt>
    <dgm:pt modelId="{097CEDFC-AC66-4FBD-AEDC-694F0B7AAFF6}" type="pres">
      <dgm:prSet presAssocID="{59DA9446-447D-4C26-84D9-B61BC9BC9B0A}" presName="parTx" presStyleLbl="revTx" presStyleIdx="9" presStyleCnt="12">
        <dgm:presLayoutVars>
          <dgm:chMax val="1"/>
          <dgm:bulletEnabled val="1"/>
        </dgm:presLayoutVars>
      </dgm:prSet>
      <dgm:spPr/>
    </dgm:pt>
    <dgm:pt modelId="{92036E15-629E-48A8-9CC0-4D2FE5542B3D}" type="pres">
      <dgm:prSet presAssocID="{59DA9446-447D-4C26-84D9-B61BC9BC9B0A}" presName="bracket" presStyleLbl="parChTrans1D1" presStyleIdx="9" presStyleCnt="12"/>
      <dgm:spPr/>
    </dgm:pt>
    <dgm:pt modelId="{D99FA1F7-1AB6-4A45-A337-B802B8C0AD55}" type="pres">
      <dgm:prSet presAssocID="{59DA9446-447D-4C26-84D9-B61BC9BC9B0A}" presName="spH" presStyleCnt="0"/>
      <dgm:spPr/>
    </dgm:pt>
    <dgm:pt modelId="{6B34EF5C-DF15-4E5E-9324-3A986605F0C2}" type="pres">
      <dgm:prSet presAssocID="{59DA9446-447D-4C26-84D9-B61BC9BC9B0A}" presName="desTx" presStyleLbl="node1" presStyleIdx="9" presStyleCnt="12">
        <dgm:presLayoutVars>
          <dgm:bulletEnabled val="1"/>
        </dgm:presLayoutVars>
      </dgm:prSet>
      <dgm:spPr/>
    </dgm:pt>
    <dgm:pt modelId="{A83B3DD7-53CD-4DE7-ACCD-8F2425E47BC5}" type="pres">
      <dgm:prSet presAssocID="{A6FABE37-B748-4C61-BA2A-F27D273362AF}" presName="spV" presStyleCnt="0"/>
      <dgm:spPr/>
    </dgm:pt>
    <dgm:pt modelId="{E57D7966-794F-45B6-8737-A8E02FBB3699}" type="pres">
      <dgm:prSet presAssocID="{C62A1049-6161-4279-8DF2-CFE62C5A2BED}" presName="linNode" presStyleCnt="0"/>
      <dgm:spPr/>
    </dgm:pt>
    <dgm:pt modelId="{589FF1B1-65ED-41B8-938B-79AF1F0F19EE}" type="pres">
      <dgm:prSet presAssocID="{C62A1049-6161-4279-8DF2-CFE62C5A2BED}" presName="parTx" presStyleLbl="revTx" presStyleIdx="10" presStyleCnt="12">
        <dgm:presLayoutVars>
          <dgm:chMax val="1"/>
          <dgm:bulletEnabled val="1"/>
        </dgm:presLayoutVars>
      </dgm:prSet>
      <dgm:spPr/>
    </dgm:pt>
    <dgm:pt modelId="{5A952FFF-0FA2-41BA-9377-710ADD8F4F93}" type="pres">
      <dgm:prSet presAssocID="{C62A1049-6161-4279-8DF2-CFE62C5A2BED}" presName="bracket" presStyleLbl="parChTrans1D1" presStyleIdx="10" presStyleCnt="12"/>
      <dgm:spPr/>
    </dgm:pt>
    <dgm:pt modelId="{3242BA59-3DBB-4167-9218-79711972C8E8}" type="pres">
      <dgm:prSet presAssocID="{C62A1049-6161-4279-8DF2-CFE62C5A2BED}" presName="spH" presStyleCnt="0"/>
      <dgm:spPr/>
    </dgm:pt>
    <dgm:pt modelId="{0A63F9D4-FBD2-4996-AFD0-04B2818A8F9D}" type="pres">
      <dgm:prSet presAssocID="{C62A1049-6161-4279-8DF2-CFE62C5A2BED}" presName="desTx" presStyleLbl="node1" presStyleIdx="10" presStyleCnt="12">
        <dgm:presLayoutVars>
          <dgm:bulletEnabled val="1"/>
        </dgm:presLayoutVars>
      </dgm:prSet>
      <dgm:spPr/>
    </dgm:pt>
    <dgm:pt modelId="{D9EBDD6D-ABD2-4B54-B00B-C904B38D9EC5}" type="pres">
      <dgm:prSet presAssocID="{BF529D6A-579E-4979-B2FF-AB1D6E715A56}" presName="spV" presStyleCnt="0"/>
      <dgm:spPr/>
    </dgm:pt>
    <dgm:pt modelId="{A62395DD-E0E3-46AE-BA99-FD263FC668B4}" type="pres">
      <dgm:prSet presAssocID="{ABE1A36A-1A12-4E97-B579-EEC1C6305B5D}" presName="linNode" presStyleCnt="0"/>
      <dgm:spPr/>
    </dgm:pt>
    <dgm:pt modelId="{45D14019-D676-422F-A1AE-DE769938889F}" type="pres">
      <dgm:prSet presAssocID="{ABE1A36A-1A12-4E97-B579-EEC1C6305B5D}" presName="parTx" presStyleLbl="revTx" presStyleIdx="11" presStyleCnt="12">
        <dgm:presLayoutVars>
          <dgm:chMax val="1"/>
          <dgm:bulletEnabled val="1"/>
        </dgm:presLayoutVars>
      </dgm:prSet>
      <dgm:spPr/>
    </dgm:pt>
    <dgm:pt modelId="{913DB9DC-CFEF-4C04-8348-BA3F2A968B15}" type="pres">
      <dgm:prSet presAssocID="{ABE1A36A-1A12-4E97-B579-EEC1C6305B5D}" presName="bracket" presStyleLbl="parChTrans1D1" presStyleIdx="11" presStyleCnt="12"/>
      <dgm:spPr/>
    </dgm:pt>
    <dgm:pt modelId="{4C3E7C2C-2C29-4E72-80E6-E4E0359A0DF7}" type="pres">
      <dgm:prSet presAssocID="{ABE1A36A-1A12-4E97-B579-EEC1C6305B5D}" presName="spH" presStyleCnt="0"/>
      <dgm:spPr/>
    </dgm:pt>
    <dgm:pt modelId="{77FDE648-0B79-47D5-9BA5-633EF404FD07}" type="pres">
      <dgm:prSet presAssocID="{ABE1A36A-1A12-4E97-B579-EEC1C6305B5D}" presName="desTx" presStyleLbl="node1" presStyleIdx="11" presStyleCnt="12">
        <dgm:presLayoutVars>
          <dgm:bulletEnabled val="1"/>
        </dgm:presLayoutVars>
      </dgm:prSet>
      <dgm:spPr/>
    </dgm:pt>
  </dgm:ptLst>
  <dgm:cxnLst>
    <dgm:cxn modelId="{AF1FBC09-DCBF-4E2F-86AF-CC2283942617}" srcId="{59DA9446-447D-4C26-84D9-B61BC9BC9B0A}" destId="{9DC269E8-D4E2-4B22-89F3-7376AC5837FD}" srcOrd="0" destOrd="0" parTransId="{F878D5B1-340D-4152-9537-3D4834754ADC}" sibTransId="{AD05D263-1195-4AFC-A308-32F3AC3EA85E}"/>
    <dgm:cxn modelId="{E6D3040C-C1EA-4C78-8E0F-E4CBA43F026D}" srcId="{0105EB5E-FC06-4508-93F9-FBA6A56A34FD}" destId="{DEACB5C0-56C3-4962-8106-85679917DA37}" srcOrd="4" destOrd="0" parTransId="{FDC3A9BF-6379-4644-AFFA-AC1A8D0B4451}" sibTransId="{31FE9DCC-46D6-4D1C-8C76-373B618E7A21}"/>
    <dgm:cxn modelId="{75A51117-DCE4-4770-9EE2-E6D9E659746D}" srcId="{0105EB5E-FC06-4508-93F9-FBA6A56A34FD}" destId="{C0C9FCD4-7ACF-4B09-B4B8-3E5CF6526EC0}" srcOrd="2" destOrd="0" parTransId="{7CD45180-4E74-4B03-A077-51AEE1AEA7B4}" sibTransId="{3DADFB85-E94E-44EB-B0E2-22583713DE46}"/>
    <dgm:cxn modelId="{18F88317-D363-487E-968E-46E0707CE59A}" type="presOf" srcId="{C0C9FCD4-7ACF-4B09-B4B8-3E5CF6526EC0}" destId="{B46B6303-D407-4430-8660-629A48738C72}" srcOrd="0" destOrd="0" presId="urn:diagrams.loki3.com/BracketList"/>
    <dgm:cxn modelId="{35A7611B-1400-4412-B87E-CFD7008EC542}" type="presOf" srcId="{59DA9446-447D-4C26-84D9-B61BC9BC9B0A}" destId="{097CEDFC-AC66-4FBD-AEDC-694F0B7AAFF6}" srcOrd="0" destOrd="0" presId="urn:diagrams.loki3.com/BracketList"/>
    <dgm:cxn modelId="{0F9C341C-01E6-4483-A1C3-4391B50D0C65}" srcId="{0105EB5E-FC06-4508-93F9-FBA6A56A34FD}" destId="{D29CDE59-94E3-41A7-90AE-A76C79A1EECD}" srcOrd="1" destOrd="0" parTransId="{05F37B4A-B62A-4646-B32F-64AAA1F252B2}" sibTransId="{CD448540-4B35-4E88-94A6-4FEEA373C650}"/>
    <dgm:cxn modelId="{FBBFA11C-72BE-47E1-B047-A881C17131CE}" type="presOf" srcId="{ABE1A36A-1A12-4E97-B579-EEC1C6305B5D}" destId="{45D14019-D676-422F-A1AE-DE769938889F}" srcOrd="0" destOrd="0" presId="urn:diagrams.loki3.com/BracketList"/>
    <dgm:cxn modelId="{E8046E1D-4FC3-432D-9285-0C4FDA930219}" srcId="{0105EB5E-FC06-4508-93F9-FBA6A56A34FD}" destId="{7DCA6E9D-6016-4771-923D-644DAF6F47F8}" srcOrd="5" destOrd="0" parTransId="{04F22488-689B-4AF1-99DC-EAC9D517E2C4}" sibTransId="{5632AD26-5F75-4C85-B890-ACD2E752A094}"/>
    <dgm:cxn modelId="{B0CE301F-1EF8-40CF-9F49-0C1C99FF5C49}" srcId="{91DCC700-2F19-4224-8677-E98856BC53B4}" destId="{A04EA78B-3F0E-4DCB-97F2-53A21E272B83}" srcOrd="0" destOrd="0" parTransId="{55DC8951-3BF3-43C0-BB56-59A91FE63746}" sibTransId="{2A31FD42-9970-4E1B-932B-9ADC68E0EB40}"/>
    <dgm:cxn modelId="{09420524-8BDA-4F10-AAA4-2EED0631E559}" srcId="{0105EB5E-FC06-4508-93F9-FBA6A56A34FD}" destId="{59DA9446-447D-4C26-84D9-B61BC9BC9B0A}" srcOrd="9" destOrd="0" parTransId="{CFC14D86-DA4A-43CA-9F30-7BEC624335BC}" sibTransId="{A6FABE37-B748-4C61-BA2A-F27D273362AF}"/>
    <dgm:cxn modelId="{9B85AD2A-069D-4D7C-86D5-5052250BD583}" srcId="{0105EB5E-FC06-4508-93F9-FBA6A56A34FD}" destId="{C62A1049-6161-4279-8DF2-CFE62C5A2BED}" srcOrd="10" destOrd="0" parTransId="{9696EFAE-85D9-4111-96D4-5A8B57EFCAA7}" sibTransId="{BF529D6A-579E-4979-B2FF-AB1D6E715A56}"/>
    <dgm:cxn modelId="{242DB62B-5A7B-4E87-A62C-8D3D6C2B5710}" type="presOf" srcId="{DB5F540C-03FD-4ED0-9984-C2A08D98B8D1}" destId="{0A63F9D4-FBD2-4996-AFD0-04B2818A8F9D}" srcOrd="0" destOrd="0" presId="urn:diagrams.loki3.com/BracketList"/>
    <dgm:cxn modelId="{5641F43F-E160-42DB-9F00-120397BFCC53}" type="presOf" srcId="{D4E9B7C1-74FF-4652-B965-94928E6B449B}" destId="{6E78BDCF-719F-4F1A-9497-252C40B1B483}" srcOrd="0" destOrd="0" presId="urn:diagrams.loki3.com/BracketList"/>
    <dgm:cxn modelId="{DD715140-80E0-42DF-8A1D-9F8CC1E2272A}" type="presOf" srcId="{ABEA4E67-A6DB-4DDF-A7E4-11658CCE27D2}" destId="{7C435364-5D6F-40D4-9BED-74D88A72B58A}" srcOrd="0" destOrd="0" presId="urn:diagrams.loki3.com/BracketList"/>
    <dgm:cxn modelId="{25929F5C-27DA-4856-881E-7E1D82631A38}" srcId="{ABE1A36A-1A12-4E97-B579-EEC1C6305B5D}" destId="{AD559570-D07D-44DC-A766-D0D756CF1373}" srcOrd="0" destOrd="0" parTransId="{8C876AC3-C469-42F0-ABB6-83894E318CC8}" sibTransId="{8887E77C-1028-4723-895C-7D77174C300C}"/>
    <dgm:cxn modelId="{AB611B5D-ABFC-416B-953D-D66A69837217}" type="presOf" srcId="{AD559570-D07D-44DC-A766-D0D756CF1373}" destId="{77FDE648-0B79-47D5-9BA5-633EF404FD07}" srcOrd="0" destOrd="0" presId="urn:diagrams.loki3.com/BracketList"/>
    <dgm:cxn modelId="{CA833043-97E5-4A2E-B2CD-EF1368AA15FD}" type="presOf" srcId="{45991864-1C95-47FA-9463-60C63C8EB1CB}" destId="{CB651F53-F0C2-4892-95F5-B1571842147E}" srcOrd="0" destOrd="0" presId="urn:diagrams.loki3.com/BracketList"/>
    <dgm:cxn modelId="{FA880C44-3F9F-41B8-92EC-3E527D6AB01F}" type="presOf" srcId="{91DCC700-2F19-4224-8677-E98856BC53B4}" destId="{20739C7F-52B6-45FA-874C-D13F76209E58}" srcOrd="0" destOrd="0" presId="urn:diagrams.loki3.com/BracketList"/>
    <dgm:cxn modelId="{4807E765-6F4E-4FDE-AEB8-7B8BF61AB76E}" type="presOf" srcId="{9DC269E8-D4E2-4B22-89F3-7376AC5837FD}" destId="{6B34EF5C-DF15-4E5E-9324-3A986605F0C2}" srcOrd="0" destOrd="0" presId="urn:diagrams.loki3.com/BracketList"/>
    <dgm:cxn modelId="{4D244967-E5DA-4910-89D6-ABD52D3EB35C}" srcId="{983592EB-46DE-413F-B09C-78D57F2D6DE7}" destId="{7E9BB7C4-7DCE-4E1B-ACE7-356BAF1CC177}" srcOrd="0" destOrd="0" parTransId="{99149BA8-342A-499A-A511-77775BB940E8}" sibTransId="{C2541A10-F779-478F-B350-AC0D776A483A}"/>
    <dgm:cxn modelId="{8B1F7867-1F3C-405A-B9F4-60651EC89233}" type="presOf" srcId="{C62A1049-6161-4279-8DF2-CFE62C5A2BED}" destId="{589FF1B1-65ED-41B8-938B-79AF1F0F19EE}" srcOrd="0" destOrd="0" presId="urn:diagrams.loki3.com/BracketList"/>
    <dgm:cxn modelId="{CA37DD69-F8E6-40A8-94BE-0C42F0E67B53}" srcId="{D29CDE59-94E3-41A7-90AE-A76C79A1EECD}" destId="{63B7B7B9-049A-4E2A-9F91-35871115EBA3}" srcOrd="0" destOrd="0" parTransId="{3DCE8296-0B92-45DA-B1A5-C8268484127D}" sibTransId="{AB8424D0-5256-4C16-B853-11970029F321}"/>
    <dgm:cxn modelId="{3EEDAE4F-BF2F-495B-9795-430FB16ADEEE}" type="presOf" srcId="{2A745A88-0B4F-4512-8ABA-DC2605EE8ED9}" destId="{0BC8EFB2-5F76-4899-B476-487A40866D76}" srcOrd="0" destOrd="0" presId="urn:diagrams.loki3.com/BracketList"/>
    <dgm:cxn modelId="{332E5277-CDA4-4246-9CD8-4B310AE43940}" srcId="{D4E9B7C1-74FF-4652-B965-94928E6B449B}" destId="{2A745A88-0B4F-4512-8ABA-DC2605EE8ED9}" srcOrd="0" destOrd="0" parTransId="{37E91F20-B8EE-4108-A911-86CC82598B6E}" sibTransId="{E1C585BB-E99D-4BB0-BDA4-1E0309320529}"/>
    <dgm:cxn modelId="{7149CA5A-6237-4767-B35D-CD151E6E2731}" type="presOf" srcId="{E79416BE-CFB1-4B17-9680-C6497D004EC6}" destId="{341BDF3D-21D6-49F1-9A12-9ADF13ED4D19}" srcOrd="0" destOrd="0" presId="urn:diagrams.loki3.com/BracketList"/>
    <dgm:cxn modelId="{95304486-853B-4253-965A-D71EF1A1716F}" srcId="{C0C9FCD4-7ACF-4B09-B4B8-3E5CF6526EC0}" destId="{C7A1AFC2-A5A9-4840-98D6-20D620F44C66}" srcOrd="0" destOrd="0" parTransId="{E8C97635-E012-43C8-85FA-7D66FEAB072B}" sibTransId="{F0EA6F9F-A6FC-473C-B5C8-8635323A556C}"/>
    <dgm:cxn modelId="{FF24D686-43E2-4052-A23A-AF679F4CA345}" srcId="{E79416BE-CFB1-4B17-9680-C6497D004EC6}" destId="{B53E3D3F-C10B-4E46-B938-A5FA0B899A6B}" srcOrd="0" destOrd="0" parTransId="{EDA71DEB-CA3D-4B2E-B4B0-915226ED1B6F}" sibTransId="{C09A235C-4BCA-45CE-8A54-141A893A7F29}"/>
    <dgm:cxn modelId="{D38D978F-E53D-4A4B-A99D-EBFEB457A270}" type="presOf" srcId="{7E9BB7C4-7DCE-4E1B-ACE7-356BAF1CC177}" destId="{C5C8433F-F6A7-42EB-8416-9C287198EB06}" srcOrd="0" destOrd="0" presId="urn:diagrams.loki3.com/BracketList"/>
    <dgm:cxn modelId="{893EE39D-4669-484A-90D8-4AD9BA6938C4}" srcId="{0105EB5E-FC06-4508-93F9-FBA6A56A34FD}" destId="{983592EB-46DE-413F-B09C-78D57F2D6DE7}" srcOrd="0" destOrd="0" parTransId="{5C1FF90F-9702-4217-87BD-BC9851071C92}" sibTransId="{C8A11240-0B17-4FF2-B1B6-F308A81771E2}"/>
    <dgm:cxn modelId="{AF64389F-74E4-42EF-8871-C83139CD24D6}" type="presOf" srcId="{A04EA78B-3F0E-4DCB-97F2-53A21E272B83}" destId="{5ADDFFF2-4141-431F-B059-5DCED3D21605}" srcOrd="0" destOrd="0" presId="urn:diagrams.loki3.com/BracketList"/>
    <dgm:cxn modelId="{2400B8A3-7C04-493D-AD91-21E0CBE604FC}" srcId="{0105EB5E-FC06-4508-93F9-FBA6A56A34FD}" destId="{ABE1A36A-1A12-4E97-B579-EEC1C6305B5D}" srcOrd="11" destOrd="0" parTransId="{4695AE66-96E6-448D-9DE8-D55FD7DD3534}" sibTransId="{5F560F7E-0126-4250-A162-0C2C1BE59235}"/>
    <dgm:cxn modelId="{80B7E7A6-58FA-44F3-A954-AD83F002F3A6}" srcId="{0105EB5E-FC06-4508-93F9-FBA6A56A34FD}" destId="{91DCC700-2F19-4224-8677-E98856BC53B4}" srcOrd="7" destOrd="0" parTransId="{CC9001B1-4667-40BA-B369-4F68C27E9A10}" sibTransId="{ECAFB7B2-BBE5-4E77-9BA9-9FD68A307694}"/>
    <dgm:cxn modelId="{D76C9CAB-82B6-4AD1-B382-8B3B92710A1B}" type="presOf" srcId="{D29CDE59-94E3-41A7-90AE-A76C79A1EECD}" destId="{04C6D27A-3A89-40CE-A95D-B8374CF58862}" srcOrd="0" destOrd="0" presId="urn:diagrams.loki3.com/BracketList"/>
    <dgm:cxn modelId="{B49774AE-ADA0-481C-A79B-B36D461AAA55}" type="presOf" srcId="{FC865479-6BDF-4F0C-A29C-AEE7E67969CD}" destId="{B196CFB4-0338-4B82-95DF-F9039D751DC7}" srcOrd="0" destOrd="0" presId="urn:diagrams.loki3.com/BracketList"/>
    <dgm:cxn modelId="{0FF1B3B4-7AB4-4E31-9B0D-A85CBC589195}" srcId="{DEACB5C0-56C3-4962-8106-85679917DA37}" destId="{ABEA4E67-A6DB-4DDF-A7E4-11658CCE27D2}" srcOrd="0" destOrd="0" parTransId="{9F13627C-32A0-4B9B-9296-E1E23A8AF350}" sibTransId="{C9AD52A9-10D6-40BB-AC35-4CC2F7EE3D1A}"/>
    <dgm:cxn modelId="{B8EAFFB8-6895-4EAC-AE21-C7C501E703ED}" type="presOf" srcId="{DEACB5C0-56C3-4962-8106-85679917DA37}" destId="{5D1C8AC7-E01D-4F11-9DEF-7A7BE15A162C}" srcOrd="0" destOrd="0" presId="urn:diagrams.loki3.com/BracketList"/>
    <dgm:cxn modelId="{DB9FC4BF-2BB3-4710-BF69-3E4005A91EEF}" srcId="{C62A1049-6161-4279-8DF2-CFE62C5A2BED}" destId="{DB5F540C-03FD-4ED0-9984-C2A08D98B8D1}" srcOrd="0" destOrd="0" parTransId="{B92E90CE-B216-46A8-A17B-1B219C58D08C}" sibTransId="{3ECA89F5-BB59-44FB-B6FA-7DC6DDBF42E3}"/>
    <dgm:cxn modelId="{65A8DBC0-EEF5-4C11-92B0-F96BBD468F00}" srcId="{0105EB5E-FC06-4508-93F9-FBA6A56A34FD}" destId="{E79416BE-CFB1-4B17-9680-C6497D004EC6}" srcOrd="3" destOrd="0" parTransId="{C6ABAFD7-2888-40C3-B9C8-4957380DAEEF}" sibTransId="{DAC8543C-1524-40F9-9F43-86B271DC350B}"/>
    <dgm:cxn modelId="{D0DECDC3-1E27-4ABF-8836-C76C9BAF315C}" srcId="{0105EB5E-FC06-4508-93F9-FBA6A56A34FD}" destId="{D4E9B7C1-74FF-4652-B965-94928E6B449B}" srcOrd="8" destOrd="0" parTransId="{EB8DE67E-7013-4035-9870-E3A849AE2531}" sibTransId="{ACFAF372-319D-4072-944C-470E028FFE45}"/>
    <dgm:cxn modelId="{A86966C8-D69A-4530-B258-A75D0C380BD7}" type="presOf" srcId="{B53E3D3F-C10B-4E46-B938-A5FA0B899A6B}" destId="{328657EE-2E15-45E9-A2C4-1A28F62ACA23}" srcOrd="0" destOrd="0" presId="urn:diagrams.loki3.com/BracketList"/>
    <dgm:cxn modelId="{B994B0D2-7AB3-4F6A-A4EB-0B0CC3B88CEB}" type="presOf" srcId="{63B7B7B9-049A-4E2A-9F91-35871115EBA3}" destId="{81AC5D0C-AF5B-4B39-88EC-D3EE54263D7D}" srcOrd="0" destOrd="0" presId="urn:diagrams.loki3.com/BracketList"/>
    <dgm:cxn modelId="{0E291CD4-F3EC-4093-B525-49DEEFAEB833}" type="presOf" srcId="{C7A1AFC2-A5A9-4840-98D6-20D620F44C66}" destId="{B532CA74-3991-4731-B529-2612130659F6}" srcOrd="0" destOrd="0" presId="urn:diagrams.loki3.com/BracketList"/>
    <dgm:cxn modelId="{2CB426D7-1CA2-4CF3-8BD6-85627B4ED218}" type="presOf" srcId="{F06D7C07-5790-48D1-BC43-A113AD27AF85}" destId="{26AFE183-3A8F-4890-B123-A5933B1DC845}" srcOrd="0" destOrd="0" presId="urn:diagrams.loki3.com/BracketList"/>
    <dgm:cxn modelId="{19CB05DB-6AD3-419E-9FAB-53D83B759A86}" srcId="{0105EB5E-FC06-4508-93F9-FBA6A56A34FD}" destId="{FC865479-6BDF-4F0C-A29C-AEE7E67969CD}" srcOrd="6" destOrd="0" parTransId="{604F3619-E45C-409F-A0DF-EE8D69DC1A2F}" sibTransId="{8BEF3EA4-8C18-4DF1-8E55-E96D803D2B91}"/>
    <dgm:cxn modelId="{98DB90E2-DB76-4D55-8D7C-805F9F4B8DA8}" srcId="{FC865479-6BDF-4F0C-A29C-AEE7E67969CD}" destId="{45991864-1C95-47FA-9463-60C63C8EB1CB}" srcOrd="0" destOrd="0" parTransId="{E44E5ACF-3DD1-4306-A08C-04BA7050FF1D}" sibTransId="{FB8EBE48-6D07-496D-A52E-BEBE446CCCF5}"/>
    <dgm:cxn modelId="{A628BAE2-06A9-4EA4-8ACC-558B7223C6AF}" type="presOf" srcId="{0105EB5E-FC06-4508-93F9-FBA6A56A34FD}" destId="{B42ED493-96B9-4117-8180-AA4E6AE61705}" srcOrd="0" destOrd="0" presId="urn:diagrams.loki3.com/BracketList"/>
    <dgm:cxn modelId="{8D5819EA-BE6C-4D62-A00C-8F1C5009D05D}" type="presOf" srcId="{983592EB-46DE-413F-B09C-78D57F2D6DE7}" destId="{F423D4F8-BBF9-42B0-87FD-147D2D65A568}" srcOrd="0" destOrd="0" presId="urn:diagrams.loki3.com/BracketList"/>
    <dgm:cxn modelId="{B00045F7-B45A-4150-A269-DA3626ACD998}" type="presOf" srcId="{7DCA6E9D-6016-4771-923D-644DAF6F47F8}" destId="{F02578E4-F565-48B1-B4C4-58C462D01985}" srcOrd="0" destOrd="0" presId="urn:diagrams.loki3.com/BracketList"/>
    <dgm:cxn modelId="{C962B7FC-EF23-409F-98FE-7BBAADCAD86B}" srcId="{7DCA6E9D-6016-4771-923D-644DAF6F47F8}" destId="{F06D7C07-5790-48D1-BC43-A113AD27AF85}" srcOrd="0" destOrd="0" parTransId="{566959C6-5208-4177-AB9B-0E41DD04D200}" sibTransId="{10AF5761-1001-4B92-B465-FBDB28BAA4A4}"/>
    <dgm:cxn modelId="{63A22974-4755-4F16-9C74-3772272367A4}" type="presParOf" srcId="{B42ED493-96B9-4117-8180-AA4E6AE61705}" destId="{1DBD1D15-4E6D-4C36-A35E-0ED87A7435AD}" srcOrd="0" destOrd="0" presId="urn:diagrams.loki3.com/BracketList"/>
    <dgm:cxn modelId="{50C5BDA5-9422-462A-9FA1-261791F89EB9}" type="presParOf" srcId="{1DBD1D15-4E6D-4C36-A35E-0ED87A7435AD}" destId="{F423D4F8-BBF9-42B0-87FD-147D2D65A568}" srcOrd="0" destOrd="0" presId="urn:diagrams.loki3.com/BracketList"/>
    <dgm:cxn modelId="{6822625C-196A-4F15-AC6C-8542063FAE4B}" type="presParOf" srcId="{1DBD1D15-4E6D-4C36-A35E-0ED87A7435AD}" destId="{01229201-4A09-4BEF-B7B0-6401FDB810C2}" srcOrd="1" destOrd="0" presId="urn:diagrams.loki3.com/BracketList"/>
    <dgm:cxn modelId="{40C00D1C-8AED-4C46-9252-A41E766EBC4F}" type="presParOf" srcId="{1DBD1D15-4E6D-4C36-A35E-0ED87A7435AD}" destId="{BFC6C1DD-414D-4751-92AD-5362A967A04E}" srcOrd="2" destOrd="0" presId="urn:diagrams.loki3.com/BracketList"/>
    <dgm:cxn modelId="{7F0EDCCA-D949-42B2-8B60-96F8881B7492}" type="presParOf" srcId="{1DBD1D15-4E6D-4C36-A35E-0ED87A7435AD}" destId="{C5C8433F-F6A7-42EB-8416-9C287198EB06}" srcOrd="3" destOrd="0" presId="urn:diagrams.loki3.com/BracketList"/>
    <dgm:cxn modelId="{F8678E41-DC5F-4039-BDA6-B8AC06901BFB}" type="presParOf" srcId="{B42ED493-96B9-4117-8180-AA4E6AE61705}" destId="{F21CD38B-D680-4ED6-8B6B-B4B500D2761A}" srcOrd="1" destOrd="0" presId="urn:diagrams.loki3.com/BracketList"/>
    <dgm:cxn modelId="{16862707-0D14-4181-9CCD-E1E38573F5F8}" type="presParOf" srcId="{B42ED493-96B9-4117-8180-AA4E6AE61705}" destId="{196C8370-A4AA-4609-AD91-CCE0D55DF625}" srcOrd="2" destOrd="0" presId="urn:diagrams.loki3.com/BracketList"/>
    <dgm:cxn modelId="{EF918AAE-5228-4C1D-824E-2424453062B9}" type="presParOf" srcId="{196C8370-A4AA-4609-AD91-CCE0D55DF625}" destId="{04C6D27A-3A89-40CE-A95D-B8374CF58862}" srcOrd="0" destOrd="0" presId="urn:diagrams.loki3.com/BracketList"/>
    <dgm:cxn modelId="{BC8EF010-64C0-439B-BC93-D5166F0396C9}" type="presParOf" srcId="{196C8370-A4AA-4609-AD91-CCE0D55DF625}" destId="{B432382C-B292-41AA-ADAE-5BF823831624}" srcOrd="1" destOrd="0" presId="urn:diagrams.loki3.com/BracketList"/>
    <dgm:cxn modelId="{E8789688-80F0-4B35-9418-21B7AD06AD6D}" type="presParOf" srcId="{196C8370-A4AA-4609-AD91-CCE0D55DF625}" destId="{F678BABE-610E-45DD-9246-75633B905874}" srcOrd="2" destOrd="0" presId="urn:diagrams.loki3.com/BracketList"/>
    <dgm:cxn modelId="{D47ED21D-0D59-4198-AF5A-1DC28FD2D7E9}" type="presParOf" srcId="{196C8370-A4AA-4609-AD91-CCE0D55DF625}" destId="{81AC5D0C-AF5B-4B39-88EC-D3EE54263D7D}" srcOrd="3" destOrd="0" presId="urn:diagrams.loki3.com/BracketList"/>
    <dgm:cxn modelId="{AC3E8806-7ECA-4825-BD67-F2D56085C858}" type="presParOf" srcId="{B42ED493-96B9-4117-8180-AA4E6AE61705}" destId="{9AAAE36C-9ADA-44CA-AB0B-D09307CEF286}" srcOrd="3" destOrd="0" presId="urn:diagrams.loki3.com/BracketList"/>
    <dgm:cxn modelId="{8044EF4A-B3D7-40C0-B3F9-C6E34735F834}" type="presParOf" srcId="{B42ED493-96B9-4117-8180-AA4E6AE61705}" destId="{78D77BCD-0A63-426E-8784-0770F43E5E4C}" srcOrd="4" destOrd="0" presId="urn:diagrams.loki3.com/BracketList"/>
    <dgm:cxn modelId="{F0BED490-7886-430E-85B6-BA5ACECAB0AA}" type="presParOf" srcId="{78D77BCD-0A63-426E-8784-0770F43E5E4C}" destId="{B46B6303-D407-4430-8660-629A48738C72}" srcOrd="0" destOrd="0" presId="urn:diagrams.loki3.com/BracketList"/>
    <dgm:cxn modelId="{823354BF-48DF-48DD-9D9A-4BEC2022F41C}" type="presParOf" srcId="{78D77BCD-0A63-426E-8784-0770F43E5E4C}" destId="{410C740C-EFB5-415C-9E78-80DC64D63A09}" srcOrd="1" destOrd="0" presId="urn:diagrams.loki3.com/BracketList"/>
    <dgm:cxn modelId="{83307A87-100E-4260-80B6-C05258093E84}" type="presParOf" srcId="{78D77BCD-0A63-426E-8784-0770F43E5E4C}" destId="{66E1651E-4671-44BA-9345-B457ED60390F}" srcOrd="2" destOrd="0" presId="urn:diagrams.loki3.com/BracketList"/>
    <dgm:cxn modelId="{AF4653AC-3853-40CD-B19D-38E03AF79088}" type="presParOf" srcId="{78D77BCD-0A63-426E-8784-0770F43E5E4C}" destId="{B532CA74-3991-4731-B529-2612130659F6}" srcOrd="3" destOrd="0" presId="urn:diagrams.loki3.com/BracketList"/>
    <dgm:cxn modelId="{A7F4FD90-C42F-4E0E-853D-4E9B045267F0}" type="presParOf" srcId="{B42ED493-96B9-4117-8180-AA4E6AE61705}" destId="{9DAA5760-2040-4A34-931A-65C5EFB9B453}" srcOrd="5" destOrd="0" presId="urn:diagrams.loki3.com/BracketList"/>
    <dgm:cxn modelId="{19698D70-671F-4000-8D2E-D21599AF1F44}" type="presParOf" srcId="{B42ED493-96B9-4117-8180-AA4E6AE61705}" destId="{D7214AE8-0597-4702-AC68-93BEBC831984}" srcOrd="6" destOrd="0" presId="urn:diagrams.loki3.com/BracketList"/>
    <dgm:cxn modelId="{1E99926E-137B-46F4-B211-93A46937AA83}" type="presParOf" srcId="{D7214AE8-0597-4702-AC68-93BEBC831984}" destId="{341BDF3D-21D6-49F1-9A12-9ADF13ED4D19}" srcOrd="0" destOrd="0" presId="urn:diagrams.loki3.com/BracketList"/>
    <dgm:cxn modelId="{872FE2AB-FFC5-4C04-ADAC-41769A5BB4F5}" type="presParOf" srcId="{D7214AE8-0597-4702-AC68-93BEBC831984}" destId="{1A9E358B-5702-41D4-B360-2C6369261B98}" srcOrd="1" destOrd="0" presId="urn:diagrams.loki3.com/BracketList"/>
    <dgm:cxn modelId="{4B8A7CD2-15E4-4A02-9BC3-CC219C17E095}" type="presParOf" srcId="{D7214AE8-0597-4702-AC68-93BEBC831984}" destId="{69F15DFA-C2E8-44E6-A3B0-39C79E42997D}" srcOrd="2" destOrd="0" presId="urn:diagrams.loki3.com/BracketList"/>
    <dgm:cxn modelId="{57CAF08E-D57A-4A8B-B2B3-D6281D52DD92}" type="presParOf" srcId="{D7214AE8-0597-4702-AC68-93BEBC831984}" destId="{328657EE-2E15-45E9-A2C4-1A28F62ACA23}" srcOrd="3" destOrd="0" presId="urn:diagrams.loki3.com/BracketList"/>
    <dgm:cxn modelId="{44C66B8F-9C0A-47A0-B247-55681CEADD4A}" type="presParOf" srcId="{B42ED493-96B9-4117-8180-AA4E6AE61705}" destId="{2995C5E3-9F99-4326-A2A1-44D272FAEDAE}" srcOrd="7" destOrd="0" presId="urn:diagrams.loki3.com/BracketList"/>
    <dgm:cxn modelId="{4BB7CF32-7EF4-4058-A5CB-8C1BFFDA96EA}" type="presParOf" srcId="{B42ED493-96B9-4117-8180-AA4E6AE61705}" destId="{7445C130-B1B3-4204-A341-1D6F5AE188F6}" srcOrd="8" destOrd="0" presId="urn:diagrams.loki3.com/BracketList"/>
    <dgm:cxn modelId="{E2179B8A-2C93-4A06-8BBE-3B6BFEB87442}" type="presParOf" srcId="{7445C130-B1B3-4204-A341-1D6F5AE188F6}" destId="{5D1C8AC7-E01D-4F11-9DEF-7A7BE15A162C}" srcOrd="0" destOrd="0" presId="urn:diagrams.loki3.com/BracketList"/>
    <dgm:cxn modelId="{D6559E4B-400B-48F3-964F-ABC9866F6341}" type="presParOf" srcId="{7445C130-B1B3-4204-A341-1D6F5AE188F6}" destId="{046271E2-9053-4FB9-836E-F9FB16945F03}" srcOrd="1" destOrd="0" presId="urn:diagrams.loki3.com/BracketList"/>
    <dgm:cxn modelId="{AB445E15-7037-4111-B331-38A1E539851C}" type="presParOf" srcId="{7445C130-B1B3-4204-A341-1D6F5AE188F6}" destId="{FB89D6AB-86CF-4068-8081-7E7FC7525604}" srcOrd="2" destOrd="0" presId="urn:diagrams.loki3.com/BracketList"/>
    <dgm:cxn modelId="{AD95FA84-74D1-464E-91FB-D9E8BC37DE74}" type="presParOf" srcId="{7445C130-B1B3-4204-A341-1D6F5AE188F6}" destId="{7C435364-5D6F-40D4-9BED-74D88A72B58A}" srcOrd="3" destOrd="0" presId="urn:diagrams.loki3.com/BracketList"/>
    <dgm:cxn modelId="{D281D161-F417-4399-8CB9-1540E3D8CF12}" type="presParOf" srcId="{B42ED493-96B9-4117-8180-AA4E6AE61705}" destId="{44549EAC-836C-45BB-906A-221829F6084A}" srcOrd="9" destOrd="0" presId="urn:diagrams.loki3.com/BracketList"/>
    <dgm:cxn modelId="{F5B52242-52DA-4AAB-AB14-D4143378BEF1}" type="presParOf" srcId="{B42ED493-96B9-4117-8180-AA4E6AE61705}" destId="{8E51DC6C-33A2-4DE2-B617-DBE337D1553F}" srcOrd="10" destOrd="0" presId="urn:diagrams.loki3.com/BracketList"/>
    <dgm:cxn modelId="{8803CD23-CD59-495E-9819-5ED37AA9AC1F}" type="presParOf" srcId="{8E51DC6C-33A2-4DE2-B617-DBE337D1553F}" destId="{F02578E4-F565-48B1-B4C4-58C462D01985}" srcOrd="0" destOrd="0" presId="urn:diagrams.loki3.com/BracketList"/>
    <dgm:cxn modelId="{C134C60F-7CA3-4A02-A83D-B851FF1A8A0A}" type="presParOf" srcId="{8E51DC6C-33A2-4DE2-B617-DBE337D1553F}" destId="{0D035D88-C587-4BA5-8E50-C9DEBDE5F0C9}" srcOrd="1" destOrd="0" presId="urn:diagrams.loki3.com/BracketList"/>
    <dgm:cxn modelId="{124C77BA-DA63-4B89-84A9-30692F57F21D}" type="presParOf" srcId="{8E51DC6C-33A2-4DE2-B617-DBE337D1553F}" destId="{070BE1DC-4651-4ECE-A3C9-DDB9C898F85B}" srcOrd="2" destOrd="0" presId="urn:diagrams.loki3.com/BracketList"/>
    <dgm:cxn modelId="{C51AE78D-BB40-4F84-94F9-ACA48F62B002}" type="presParOf" srcId="{8E51DC6C-33A2-4DE2-B617-DBE337D1553F}" destId="{26AFE183-3A8F-4890-B123-A5933B1DC845}" srcOrd="3" destOrd="0" presId="urn:diagrams.loki3.com/BracketList"/>
    <dgm:cxn modelId="{4B62ED93-D06A-4432-B67C-3ABC8F1B64E4}" type="presParOf" srcId="{B42ED493-96B9-4117-8180-AA4E6AE61705}" destId="{4E6103E8-519B-49C2-A08B-2BA36CB8E6F2}" srcOrd="11" destOrd="0" presId="urn:diagrams.loki3.com/BracketList"/>
    <dgm:cxn modelId="{96EDDD5C-4FD4-40B2-9D8A-7D069533F3E7}" type="presParOf" srcId="{B42ED493-96B9-4117-8180-AA4E6AE61705}" destId="{79A53191-7457-437B-BA15-E1AAA5D872D3}" srcOrd="12" destOrd="0" presId="urn:diagrams.loki3.com/BracketList"/>
    <dgm:cxn modelId="{DA41FB47-5C7D-4232-9E3A-4579618C0437}" type="presParOf" srcId="{79A53191-7457-437B-BA15-E1AAA5D872D3}" destId="{B196CFB4-0338-4B82-95DF-F9039D751DC7}" srcOrd="0" destOrd="0" presId="urn:diagrams.loki3.com/BracketList"/>
    <dgm:cxn modelId="{EE3C780C-9B22-485E-BD9D-265E335B11D6}" type="presParOf" srcId="{79A53191-7457-437B-BA15-E1AAA5D872D3}" destId="{C9D084DB-E023-41D3-B2AD-131865C6BD2E}" srcOrd="1" destOrd="0" presId="urn:diagrams.loki3.com/BracketList"/>
    <dgm:cxn modelId="{D4B41C0A-33DE-4C83-88E9-D459B66D5B57}" type="presParOf" srcId="{79A53191-7457-437B-BA15-E1AAA5D872D3}" destId="{EBE8C888-DD0A-4FD5-8C64-2ED8F8A613AB}" srcOrd="2" destOrd="0" presId="urn:diagrams.loki3.com/BracketList"/>
    <dgm:cxn modelId="{DC1639D1-37D2-4103-8E94-82C79E93D1C9}" type="presParOf" srcId="{79A53191-7457-437B-BA15-E1AAA5D872D3}" destId="{CB651F53-F0C2-4892-95F5-B1571842147E}" srcOrd="3" destOrd="0" presId="urn:diagrams.loki3.com/BracketList"/>
    <dgm:cxn modelId="{8B2BA89A-982C-44C6-A825-81260E91891D}" type="presParOf" srcId="{B42ED493-96B9-4117-8180-AA4E6AE61705}" destId="{66064F40-AE1A-47BC-88CE-CE03719C7D8F}" srcOrd="13" destOrd="0" presId="urn:diagrams.loki3.com/BracketList"/>
    <dgm:cxn modelId="{656C289C-B6C9-42B9-9071-9612048B3BA8}" type="presParOf" srcId="{B42ED493-96B9-4117-8180-AA4E6AE61705}" destId="{D7DE70CC-20B3-45A2-8B9C-5657F6C9F7FB}" srcOrd="14" destOrd="0" presId="urn:diagrams.loki3.com/BracketList"/>
    <dgm:cxn modelId="{CA98FF7F-45E9-41B7-8ABE-DC69CDF369BB}" type="presParOf" srcId="{D7DE70CC-20B3-45A2-8B9C-5657F6C9F7FB}" destId="{20739C7F-52B6-45FA-874C-D13F76209E58}" srcOrd="0" destOrd="0" presId="urn:diagrams.loki3.com/BracketList"/>
    <dgm:cxn modelId="{62B9FC33-3D7E-49D5-9FB8-50E762239968}" type="presParOf" srcId="{D7DE70CC-20B3-45A2-8B9C-5657F6C9F7FB}" destId="{DD5A7EAC-CC9F-4851-84FB-D97E8EF9FB2A}" srcOrd="1" destOrd="0" presId="urn:diagrams.loki3.com/BracketList"/>
    <dgm:cxn modelId="{A68A1096-FCCD-437A-BB9C-11144E278125}" type="presParOf" srcId="{D7DE70CC-20B3-45A2-8B9C-5657F6C9F7FB}" destId="{0D23E6B6-E215-4885-AD25-F348CB206745}" srcOrd="2" destOrd="0" presId="urn:diagrams.loki3.com/BracketList"/>
    <dgm:cxn modelId="{3A5F0F60-5CB7-49E2-85AF-B680A7B29397}" type="presParOf" srcId="{D7DE70CC-20B3-45A2-8B9C-5657F6C9F7FB}" destId="{5ADDFFF2-4141-431F-B059-5DCED3D21605}" srcOrd="3" destOrd="0" presId="urn:diagrams.loki3.com/BracketList"/>
    <dgm:cxn modelId="{B617FF3D-821E-40AE-9543-EE636DC2B7CD}" type="presParOf" srcId="{B42ED493-96B9-4117-8180-AA4E6AE61705}" destId="{0E79112A-123A-4913-98D5-766335871F76}" srcOrd="15" destOrd="0" presId="urn:diagrams.loki3.com/BracketList"/>
    <dgm:cxn modelId="{251A56FC-8841-4A07-A801-520F56133331}" type="presParOf" srcId="{B42ED493-96B9-4117-8180-AA4E6AE61705}" destId="{B5280AFF-4FA8-426D-B1F9-880FAF47F828}" srcOrd="16" destOrd="0" presId="urn:diagrams.loki3.com/BracketList"/>
    <dgm:cxn modelId="{173CA356-D62B-484C-BFDB-5DD985390D9E}" type="presParOf" srcId="{B5280AFF-4FA8-426D-B1F9-880FAF47F828}" destId="{6E78BDCF-719F-4F1A-9497-252C40B1B483}" srcOrd="0" destOrd="0" presId="urn:diagrams.loki3.com/BracketList"/>
    <dgm:cxn modelId="{F4AB1AA0-81A1-464E-8E3F-3AEB3797B49D}" type="presParOf" srcId="{B5280AFF-4FA8-426D-B1F9-880FAF47F828}" destId="{EE45026D-08FF-47B3-9504-7ADDC8A66B2E}" srcOrd="1" destOrd="0" presId="urn:diagrams.loki3.com/BracketList"/>
    <dgm:cxn modelId="{C572EE47-471C-4462-8F6D-DE6AB87D206F}" type="presParOf" srcId="{B5280AFF-4FA8-426D-B1F9-880FAF47F828}" destId="{E77E90CC-565B-4879-95B9-AA8607C23743}" srcOrd="2" destOrd="0" presId="urn:diagrams.loki3.com/BracketList"/>
    <dgm:cxn modelId="{45707806-3DD2-4A2B-B00A-28BE8E321620}" type="presParOf" srcId="{B5280AFF-4FA8-426D-B1F9-880FAF47F828}" destId="{0BC8EFB2-5F76-4899-B476-487A40866D76}" srcOrd="3" destOrd="0" presId="urn:diagrams.loki3.com/BracketList"/>
    <dgm:cxn modelId="{B9350DDC-E51C-43DB-A160-BAF286C090D1}" type="presParOf" srcId="{B42ED493-96B9-4117-8180-AA4E6AE61705}" destId="{45E39CA3-3E86-4F0D-8454-C121BA9B77C6}" srcOrd="17" destOrd="0" presId="urn:diagrams.loki3.com/BracketList"/>
    <dgm:cxn modelId="{0FBC206F-E0C1-4720-80D6-1211B48A3BA8}" type="presParOf" srcId="{B42ED493-96B9-4117-8180-AA4E6AE61705}" destId="{4FD50591-BCCB-4345-B0D1-9B2308DD1A06}" srcOrd="18" destOrd="0" presId="urn:diagrams.loki3.com/BracketList"/>
    <dgm:cxn modelId="{4D341171-B6DC-4F3A-AF9A-0D8F46702C71}" type="presParOf" srcId="{4FD50591-BCCB-4345-B0D1-9B2308DD1A06}" destId="{097CEDFC-AC66-4FBD-AEDC-694F0B7AAFF6}" srcOrd="0" destOrd="0" presId="urn:diagrams.loki3.com/BracketList"/>
    <dgm:cxn modelId="{4983E994-8082-437C-BBD6-E9F81D669F2B}" type="presParOf" srcId="{4FD50591-BCCB-4345-B0D1-9B2308DD1A06}" destId="{92036E15-629E-48A8-9CC0-4D2FE5542B3D}" srcOrd="1" destOrd="0" presId="urn:diagrams.loki3.com/BracketList"/>
    <dgm:cxn modelId="{5EE017CC-AC7F-41F5-8BF2-2965F009D62A}" type="presParOf" srcId="{4FD50591-BCCB-4345-B0D1-9B2308DD1A06}" destId="{D99FA1F7-1AB6-4A45-A337-B802B8C0AD55}" srcOrd="2" destOrd="0" presId="urn:diagrams.loki3.com/BracketList"/>
    <dgm:cxn modelId="{2ACCAD45-245C-42AD-A8EF-14C7D3F3CD20}" type="presParOf" srcId="{4FD50591-BCCB-4345-B0D1-9B2308DD1A06}" destId="{6B34EF5C-DF15-4E5E-9324-3A986605F0C2}" srcOrd="3" destOrd="0" presId="urn:diagrams.loki3.com/BracketList"/>
    <dgm:cxn modelId="{ABE872AD-EF9D-410B-91A9-ADD219520F3F}" type="presParOf" srcId="{B42ED493-96B9-4117-8180-AA4E6AE61705}" destId="{A83B3DD7-53CD-4DE7-ACCD-8F2425E47BC5}" srcOrd="19" destOrd="0" presId="urn:diagrams.loki3.com/BracketList"/>
    <dgm:cxn modelId="{BB14498A-D836-47AA-B124-9C7BDF0D68F7}" type="presParOf" srcId="{B42ED493-96B9-4117-8180-AA4E6AE61705}" destId="{E57D7966-794F-45B6-8737-A8E02FBB3699}" srcOrd="20" destOrd="0" presId="urn:diagrams.loki3.com/BracketList"/>
    <dgm:cxn modelId="{5FA4021F-7B3B-4E25-A453-C5219E3CB9A2}" type="presParOf" srcId="{E57D7966-794F-45B6-8737-A8E02FBB3699}" destId="{589FF1B1-65ED-41B8-938B-79AF1F0F19EE}" srcOrd="0" destOrd="0" presId="urn:diagrams.loki3.com/BracketList"/>
    <dgm:cxn modelId="{31B38187-5AA7-4C12-8EE4-9BE707DAA5BC}" type="presParOf" srcId="{E57D7966-794F-45B6-8737-A8E02FBB3699}" destId="{5A952FFF-0FA2-41BA-9377-710ADD8F4F93}" srcOrd="1" destOrd="0" presId="urn:diagrams.loki3.com/BracketList"/>
    <dgm:cxn modelId="{328F1CED-8AD5-4D6E-B3A2-B791A065ED50}" type="presParOf" srcId="{E57D7966-794F-45B6-8737-A8E02FBB3699}" destId="{3242BA59-3DBB-4167-9218-79711972C8E8}" srcOrd="2" destOrd="0" presId="urn:diagrams.loki3.com/BracketList"/>
    <dgm:cxn modelId="{B0C4A452-ACA5-406D-B8D4-3AD5CF6A0483}" type="presParOf" srcId="{E57D7966-794F-45B6-8737-A8E02FBB3699}" destId="{0A63F9D4-FBD2-4996-AFD0-04B2818A8F9D}" srcOrd="3" destOrd="0" presId="urn:diagrams.loki3.com/BracketList"/>
    <dgm:cxn modelId="{1C476785-2D49-4EE7-A292-8BD1EA5D1B8A}" type="presParOf" srcId="{B42ED493-96B9-4117-8180-AA4E6AE61705}" destId="{D9EBDD6D-ABD2-4B54-B00B-C904B38D9EC5}" srcOrd="21" destOrd="0" presId="urn:diagrams.loki3.com/BracketList"/>
    <dgm:cxn modelId="{EB97F842-B109-45C2-9900-53C728E0DF35}" type="presParOf" srcId="{B42ED493-96B9-4117-8180-AA4E6AE61705}" destId="{A62395DD-E0E3-46AE-BA99-FD263FC668B4}" srcOrd="22" destOrd="0" presId="urn:diagrams.loki3.com/BracketList"/>
    <dgm:cxn modelId="{D93290C3-E9AD-4FC1-9492-5B204EDEF7BE}" type="presParOf" srcId="{A62395DD-E0E3-46AE-BA99-FD263FC668B4}" destId="{45D14019-D676-422F-A1AE-DE769938889F}" srcOrd="0" destOrd="0" presId="urn:diagrams.loki3.com/BracketList"/>
    <dgm:cxn modelId="{5D9760C2-15AF-4358-BF3F-E67A7BEE6946}" type="presParOf" srcId="{A62395DD-E0E3-46AE-BA99-FD263FC668B4}" destId="{913DB9DC-CFEF-4C04-8348-BA3F2A968B15}" srcOrd="1" destOrd="0" presId="urn:diagrams.loki3.com/BracketList"/>
    <dgm:cxn modelId="{AE5BBF69-5CA0-4A75-9827-8A0E47D0E5AB}" type="presParOf" srcId="{A62395DD-E0E3-46AE-BA99-FD263FC668B4}" destId="{4C3E7C2C-2C29-4E72-80E6-E4E0359A0DF7}" srcOrd="2" destOrd="0" presId="urn:diagrams.loki3.com/BracketList"/>
    <dgm:cxn modelId="{ABE53D48-347C-4E48-A88E-8B22B9D58B80}" type="presParOf" srcId="{A62395DD-E0E3-46AE-BA99-FD263FC668B4}" destId="{77FDE648-0B79-47D5-9BA5-633EF404FD0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B18911-6242-4CCD-B421-C9D3EAB57F5A}"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IN"/>
        </a:p>
      </dgm:t>
    </dgm:pt>
    <dgm:pt modelId="{FC717963-DF01-446D-A1C4-72F2A2863C46}">
      <dgm:prSet phldrT="[Text]" custT="1"/>
      <dgm:spPr/>
      <dgm:t>
        <a:bodyPr/>
        <a:lstStyle/>
        <a:p>
          <a:r>
            <a:rPr lang="en-IN" sz="2800" dirty="0"/>
            <a:t>Selling Price</a:t>
          </a:r>
        </a:p>
      </dgm:t>
    </dgm:pt>
    <dgm:pt modelId="{9F315A5D-517D-437B-AA9C-AD7E6DAA1A79}" type="parTrans" cxnId="{B1B9EC8C-3495-4A09-AD59-1B938AFC1FC5}">
      <dgm:prSet/>
      <dgm:spPr/>
      <dgm:t>
        <a:bodyPr/>
        <a:lstStyle/>
        <a:p>
          <a:endParaRPr lang="en-IN"/>
        </a:p>
      </dgm:t>
    </dgm:pt>
    <dgm:pt modelId="{48FDD6A5-BFB2-4F39-9D01-4D1D88005739}" type="sibTrans" cxnId="{B1B9EC8C-3495-4A09-AD59-1B938AFC1FC5}">
      <dgm:prSet/>
      <dgm:spPr>
        <a:solidFill>
          <a:schemeClr val="accent3">
            <a:lumMod val="75000"/>
          </a:schemeClr>
        </a:solidFill>
      </dgm:spPr>
      <dgm:t>
        <a:bodyPr/>
        <a:lstStyle/>
        <a:p>
          <a:endParaRPr lang="en-IN"/>
        </a:p>
      </dgm:t>
    </dgm:pt>
    <dgm:pt modelId="{7D7754D8-00B6-4A00-91DF-EA47A0143860}">
      <dgm:prSet phldrT="[Text]"/>
      <dgm:spPr/>
      <dgm:t>
        <a:bodyPr/>
        <a:lstStyle/>
        <a:p>
          <a:r>
            <a:rPr lang="en-IN" b="1" dirty="0"/>
            <a:t>Production Count</a:t>
          </a:r>
        </a:p>
      </dgm:t>
    </dgm:pt>
    <dgm:pt modelId="{10F1BF1C-4A28-4B70-AA1E-D83EDB795848}" type="parTrans" cxnId="{282A75B1-E1E0-4447-A292-446011FEC159}">
      <dgm:prSet/>
      <dgm:spPr/>
      <dgm:t>
        <a:bodyPr/>
        <a:lstStyle/>
        <a:p>
          <a:endParaRPr lang="en-IN"/>
        </a:p>
      </dgm:t>
    </dgm:pt>
    <dgm:pt modelId="{A906F24F-411D-4963-868F-BD87114CABB5}" type="sibTrans" cxnId="{282A75B1-E1E0-4447-A292-446011FEC159}">
      <dgm:prSet/>
      <dgm:spPr/>
      <dgm:t>
        <a:bodyPr/>
        <a:lstStyle/>
        <a:p>
          <a:endParaRPr lang="en-IN"/>
        </a:p>
      </dgm:t>
    </dgm:pt>
    <dgm:pt modelId="{00390188-3C85-40F7-9E8F-148753C83EEF}">
      <dgm:prSet phldrT="[Text]"/>
      <dgm:spPr/>
      <dgm:t>
        <a:bodyPr/>
        <a:lstStyle/>
        <a:p>
          <a:r>
            <a:rPr lang="en-IN" b="1" dirty="0"/>
            <a:t>Mileage</a:t>
          </a:r>
        </a:p>
      </dgm:t>
    </dgm:pt>
    <dgm:pt modelId="{B49DE9B6-F20C-4FCD-919A-7E257E9C027E}" type="parTrans" cxnId="{C5309DC0-7660-48B1-A746-0A96CFFF0B91}">
      <dgm:prSet/>
      <dgm:spPr/>
      <dgm:t>
        <a:bodyPr/>
        <a:lstStyle/>
        <a:p>
          <a:endParaRPr lang="en-IN"/>
        </a:p>
      </dgm:t>
    </dgm:pt>
    <dgm:pt modelId="{612A1B95-3CC5-48E2-863F-0E33A1041D1D}" type="sibTrans" cxnId="{C5309DC0-7660-48B1-A746-0A96CFFF0B91}">
      <dgm:prSet/>
      <dgm:spPr/>
      <dgm:t>
        <a:bodyPr/>
        <a:lstStyle/>
        <a:p>
          <a:endParaRPr lang="en-IN"/>
        </a:p>
      </dgm:t>
    </dgm:pt>
    <dgm:pt modelId="{0B3E5D9D-877C-4C46-98D6-14005508E150}">
      <dgm:prSet phldrT="[Text]"/>
      <dgm:spPr/>
      <dgm:t>
        <a:bodyPr/>
        <a:lstStyle/>
        <a:p>
          <a:r>
            <a:rPr lang="en-IN" b="1" dirty="0"/>
            <a:t>Fuel</a:t>
          </a:r>
        </a:p>
      </dgm:t>
    </dgm:pt>
    <dgm:pt modelId="{2D9787EE-E27E-41BE-8D69-50D6C4EBB347}" type="sibTrans" cxnId="{5845CEDD-AFC6-46CD-86AE-2B6EC4A515ED}">
      <dgm:prSet/>
      <dgm:spPr/>
      <dgm:t>
        <a:bodyPr/>
        <a:lstStyle/>
        <a:p>
          <a:endParaRPr lang="en-IN"/>
        </a:p>
      </dgm:t>
    </dgm:pt>
    <dgm:pt modelId="{C10D8EC2-CF37-4A1B-ACA7-D3AAD8DC1DAE}" type="parTrans" cxnId="{5845CEDD-AFC6-46CD-86AE-2B6EC4A515ED}">
      <dgm:prSet/>
      <dgm:spPr/>
      <dgm:t>
        <a:bodyPr/>
        <a:lstStyle/>
        <a:p>
          <a:endParaRPr lang="en-IN"/>
        </a:p>
      </dgm:t>
    </dgm:pt>
    <dgm:pt modelId="{5375720A-F439-4E92-842A-18B09CA8D71B}">
      <dgm:prSet phldrT="[Text]"/>
      <dgm:spPr/>
      <dgm:t>
        <a:bodyPr/>
        <a:lstStyle/>
        <a:p>
          <a:r>
            <a:rPr lang="en-IN" b="1" dirty="0"/>
            <a:t>Transmission</a:t>
          </a:r>
        </a:p>
      </dgm:t>
    </dgm:pt>
    <dgm:pt modelId="{06C5CD96-4739-40B1-A6BB-0A845A05CD56}" type="parTrans" cxnId="{7EB52B4F-BB49-4F17-A5E6-669D1761B51D}">
      <dgm:prSet/>
      <dgm:spPr/>
      <dgm:t>
        <a:bodyPr/>
        <a:lstStyle/>
        <a:p>
          <a:endParaRPr lang="en-IN"/>
        </a:p>
      </dgm:t>
    </dgm:pt>
    <dgm:pt modelId="{E86F56B8-F67A-4EF5-B1F2-543CCD6AC818}" type="sibTrans" cxnId="{7EB52B4F-BB49-4F17-A5E6-669D1761B51D}">
      <dgm:prSet/>
      <dgm:spPr/>
      <dgm:t>
        <a:bodyPr/>
        <a:lstStyle/>
        <a:p>
          <a:endParaRPr lang="en-IN"/>
        </a:p>
      </dgm:t>
    </dgm:pt>
    <dgm:pt modelId="{5181A0B6-A8F3-4BA4-8099-4D5BD61B84E9}">
      <dgm:prSet phldrT="[Text]"/>
      <dgm:spPr/>
      <dgm:t>
        <a:bodyPr/>
        <a:lstStyle/>
        <a:p>
          <a:r>
            <a:rPr lang="en-IN" b="1" dirty="0"/>
            <a:t>Seats</a:t>
          </a:r>
        </a:p>
      </dgm:t>
    </dgm:pt>
    <dgm:pt modelId="{A6895471-BF3F-484F-8357-D77D76A02698}" type="parTrans" cxnId="{3CA6120F-FBDC-494B-9742-C055D714A52B}">
      <dgm:prSet/>
      <dgm:spPr/>
      <dgm:t>
        <a:bodyPr/>
        <a:lstStyle/>
        <a:p>
          <a:endParaRPr lang="en-IN"/>
        </a:p>
      </dgm:t>
    </dgm:pt>
    <dgm:pt modelId="{9ADBBE42-616B-4A72-A237-DB8847740AF4}" type="sibTrans" cxnId="{3CA6120F-FBDC-494B-9742-C055D714A52B}">
      <dgm:prSet/>
      <dgm:spPr/>
      <dgm:t>
        <a:bodyPr/>
        <a:lstStyle/>
        <a:p>
          <a:endParaRPr lang="en-IN"/>
        </a:p>
      </dgm:t>
    </dgm:pt>
    <dgm:pt modelId="{62E68861-BC2E-419E-9D0B-67012FAC4581}" type="pres">
      <dgm:prSet presAssocID="{11B18911-6242-4CCD-B421-C9D3EAB57F5A}" presName="Name0" presStyleCnt="0">
        <dgm:presLayoutVars>
          <dgm:dir/>
        </dgm:presLayoutVars>
      </dgm:prSet>
      <dgm:spPr/>
    </dgm:pt>
    <dgm:pt modelId="{A4A5F1CB-F56D-40D8-A085-A8C7ABF6CE61}" type="pres">
      <dgm:prSet presAssocID="{48FDD6A5-BFB2-4F39-9D01-4D1D88005739}" presName="picture_1" presStyleLbl="bgImgPlace1" presStyleIdx="0" presStyleCnt="1"/>
      <dgm:spPr/>
    </dgm:pt>
    <dgm:pt modelId="{AB3DF24F-AC1C-4C82-A4F3-35CCE982C021}" type="pres">
      <dgm:prSet presAssocID="{FC717963-DF01-446D-A1C4-72F2A2863C46}" presName="text_1" presStyleLbl="node1" presStyleIdx="0" presStyleCnt="0">
        <dgm:presLayoutVars>
          <dgm:bulletEnabled val="1"/>
        </dgm:presLayoutVars>
      </dgm:prSet>
      <dgm:spPr/>
    </dgm:pt>
    <dgm:pt modelId="{6576B081-674C-4D1C-9DF1-1BC82D754F9C}" type="pres">
      <dgm:prSet presAssocID="{11B18911-6242-4CCD-B421-C9D3EAB57F5A}" presName="linV" presStyleCnt="0"/>
      <dgm:spPr/>
    </dgm:pt>
    <dgm:pt modelId="{5C96A44E-6DFA-404C-AE4A-0A4F1701BDC5}" type="pres">
      <dgm:prSet presAssocID="{7D7754D8-00B6-4A00-91DF-EA47A0143860}" presName="pair" presStyleCnt="0"/>
      <dgm:spPr/>
    </dgm:pt>
    <dgm:pt modelId="{31F3453C-C767-4BE9-9D31-262BE8E075D2}" type="pres">
      <dgm:prSet presAssocID="{7D7754D8-00B6-4A00-91DF-EA47A0143860}" presName="spaceH" presStyleLbl="node1" presStyleIdx="0" presStyleCnt="0"/>
      <dgm:spPr/>
    </dgm:pt>
    <dgm:pt modelId="{7BB48C6B-6C19-4079-82E7-729FCFE22020}" type="pres">
      <dgm:prSet presAssocID="{7D7754D8-00B6-4A00-91DF-EA47A0143860}" presName="desPictures" presStyleLbl="alignImgPlace1" presStyleIdx="0" presStyleCnt="5"/>
      <dgm:spPr>
        <a:solidFill>
          <a:schemeClr val="accent4"/>
        </a:solidFill>
      </dgm:spPr>
    </dgm:pt>
    <dgm:pt modelId="{A0511A05-F9AC-48D8-83A5-F5F185217BE2}" type="pres">
      <dgm:prSet presAssocID="{7D7754D8-00B6-4A00-91DF-EA47A0143860}" presName="desTextWrapper" presStyleCnt="0"/>
      <dgm:spPr/>
    </dgm:pt>
    <dgm:pt modelId="{803941AF-3580-4A0B-9C12-C17B32F360A3}" type="pres">
      <dgm:prSet presAssocID="{7D7754D8-00B6-4A00-91DF-EA47A0143860}" presName="desText" presStyleLbl="revTx" presStyleIdx="0" presStyleCnt="5" custLinFactNeighborX="44788" custLinFactNeighborY="3523">
        <dgm:presLayoutVars>
          <dgm:bulletEnabled val="1"/>
        </dgm:presLayoutVars>
      </dgm:prSet>
      <dgm:spPr/>
    </dgm:pt>
    <dgm:pt modelId="{94A57D22-47A7-48A8-B161-FADA159EBF51}" type="pres">
      <dgm:prSet presAssocID="{A906F24F-411D-4963-868F-BD87114CABB5}" presName="spaceV" presStyleCnt="0"/>
      <dgm:spPr/>
    </dgm:pt>
    <dgm:pt modelId="{2EA50673-F14D-4132-8499-B2E0216BFDF9}" type="pres">
      <dgm:prSet presAssocID="{00390188-3C85-40F7-9E8F-148753C83EEF}" presName="pair" presStyleCnt="0"/>
      <dgm:spPr/>
    </dgm:pt>
    <dgm:pt modelId="{017FD259-B8C9-4F99-B123-A3F955927770}" type="pres">
      <dgm:prSet presAssocID="{00390188-3C85-40F7-9E8F-148753C83EEF}" presName="spaceH" presStyleLbl="node1" presStyleIdx="0" presStyleCnt="0"/>
      <dgm:spPr/>
    </dgm:pt>
    <dgm:pt modelId="{DF907BFB-ED94-4D5F-9A9C-3B1DEE11B064}" type="pres">
      <dgm:prSet presAssocID="{00390188-3C85-40F7-9E8F-148753C83EEF}" presName="desPictures" presStyleLbl="alignImgPlace1" presStyleIdx="1" presStyleCnt="5"/>
      <dgm:spPr>
        <a:solidFill>
          <a:schemeClr val="accent4"/>
        </a:solidFill>
      </dgm:spPr>
    </dgm:pt>
    <dgm:pt modelId="{E49E6C87-0878-4A74-831C-657B4993F69A}" type="pres">
      <dgm:prSet presAssocID="{00390188-3C85-40F7-9E8F-148753C83EEF}" presName="desTextWrapper" presStyleCnt="0"/>
      <dgm:spPr/>
    </dgm:pt>
    <dgm:pt modelId="{D6458F78-3953-4592-9473-B4957FCE7E35}" type="pres">
      <dgm:prSet presAssocID="{00390188-3C85-40F7-9E8F-148753C83EEF}" presName="desText" presStyleLbl="revTx" presStyleIdx="1" presStyleCnt="5">
        <dgm:presLayoutVars>
          <dgm:bulletEnabled val="1"/>
        </dgm:presLayoutVars>
      </dgm:prSet>
      <dgm:spPr/>
    </dgm:pt>
    <dgm:pt modelId="{36928F6D-6252-4BD9-B9AB-F562AE3CDD60}" type="pres">
      <dgm:prSet presAssocID="{612A1B95-3CC5-48E2-863F-0E33A1041D1D}" presName="spaceV" presStyleCnt="0"/>
      <dgm:spPr/>
    </dgm:pt>
    <dgm:pt modelId="{EA81420C-921A-4F58-B07A-5D72E961488E}" type="pres">
      <dgm:prSet presAssocID="{0B3E5D9D-877C-4C46-98D6-14005508E150}" presName="pair" presStyleCnt="0"/>
      <dgm:spPr/>
    </dgm:pt>
    <dgm:pt modelId="{86ACB1D9-6621-42A7-9337-17C038CC6F5A}" type="pres">
      <dgm:prSet presAssocID="{0B3E5D9D-877C-4C46-98D6-14005508E150}" presName="spaceH" presStyleLbl="node1" presStyleIdx="0" presStyleCnt="0"/>
      <dgm:spPr/>
    </dgm:pt>
    <dgm:pt modelId="{2B971973-6B55-470F-8B8A-69E182E966E2}" type="pres">
      <dgm:prSet presAssocID="{0B3E5D9D-877C-4C46-98D6-14005508E150}" presName="desPictures" presStyleLbl="alignImgPlace1" presStyleIdx="2" presStyleCnt="5"/>
      <dgm:spPr>
        <a:solidFill>
          <a:schemeClr val="accent4"/>
        </a:solidFill>
      </dgm:spPr>
    </dgm:pt>
    <dgm:pt modelId="{45612430-0ADA-4AE6-8B5A-DA215ABD30AE}" type="pres">
      <dgm:prSet presAssocID="{0B3E5D9D-877C-4C46-98D6-14005508E150}" presName="desTextWrapper" presStyleCnt="0"/>
      <dgm:spPr/>
    </dgm:pt>
    <dgm:pt modelId="{1F962EF8-54E8-463A-A749-EB41D18FB80C}" type="pres">
      <dgm:prSet presAssocID="{0B3E5D9D-877C-4C46-98D6-14005508E150}" presName="desText" presStyleLbl="revTx" presStyleIdx="2" presStyleCnt="5">
        <dgm:presLayoutVars>
          <dgm:bulletEnabled val="1"/>
        </dgm:presLayoutVars>
      </dgm:prSet>
      <dgm:spPr/>
    </dgm:pt>
    <dgm:pt modelId="{C292B517-C857-44AE-BC88-C5CCE38E1036}" type="pres">
      <dgm:prSet presAssocID="{2D9787EE-E27E-41BE-8D69-50D6C4EBB347}" presName="spaceV" presStyleCnt="0"/>
      <dgm:spPr/>
    </dgm:pt>
    <dgm:pt modelId="{2A99625F-856F-408A-9519-3842ACBCA1D8}" type="pres">
      <dgm:prSet presAssocID="{5375720A-F439-4E92-842A-18B09CA8D71B}" presName="pair" presStyleCnt="0"/>
      <dgm:spPr/>
    </dgm:pt>
    <dgm:pt modelId="{31AD4D2E-6488-4E7C-9C4D-EAF2F2C262C1}" type="pres">
      <dgm:prSet presAssocID="{5375720A-F439-4E92-842A-18B09CA8D71B}" presName="spaceH" presStyleLbl="node1" presStyleIdx="0" presStyleCnt="0"/>
      <dgm:spPr/>
    </dgm:pt>
    <dgm:pt modelId="{434562E5-C961-4DCD-8C15-3EFE0615AF37}" type="pres">
      <dgm:prSet presAssocID="{5375720A-F439-4E92-842A-18B09CA8D71B}" presName="desPictures" presStyleLbl="alignImgPlace1" presStyleIdx="3" presStyleCnt="5"/>
      <dgm:spPr>
        <a:solidFill>
          <a:schemeClr val="accent4"/>
        </a:solidFill>
      </dgm:spPr>
    </dgm:pt>
    <dgm:pt modelId="{245251E5-11C6-4826-B202-661FA23BE751}" type="pres">
      <dgm:prSet presAssocID="{5375720A-F439-4E92-842A-18B09CA8D71B}" presName="desTextWrapper" presStyleCnt="0"/>
      <dgm:spPr/>
    </dgm:pt>
    <dgm:pt modelId="{9D48FEF7-F0EC-44EF-B612-15AA4C7CAC3D}" type="pres">
      <dgm:prSet presAssocID="{5375720A-F439-4E92-842A-18B09CA8D71B}" presName="desText" presStyleLbl="revTx" presStyleIdx="3" presStyleCnt="5">
        <dgm:presLayoutVars>
          <dgm:bulletEnabled val="1"/>
        </dgm:presLayoutVars>
      </dgm:prSet>
      <dgm:spPr/>
    </dgm:pt>
    <dgm:pt modelId="{CA704458-DCFE-4E7E-B96A-7CA40CC65414}" type="pres">
      <dgm:prSet presAssocID="{E86F56B8-F67A-4EF5-B1F2-543CCD6AC818}" presName="spaceV" presStyleCnt="0"/>
      <dgm:spPr/>
    </dgm:pt>
    <dgm:pt modelId="{9758F4CB-4991-4CF7-8C82-674E28A915DA}" type="pres">
      <dgm:prSet presAssocID="{5181A0B6-A8F3-4BA4-8099-4D5BD61B84E9}" presName="pair" presStyleCnt="0"/>
      <dgm:spPr/>
    </dgm:pt>
    <dgm:pt modelId="{94DEF0D4-BD8C-43F3-93AB-270A82FE525B}" type="pres">
      <dgm:prSet presAssocID="{5181A0B6-A8F3-4BA4-8099-4D5BD61B84E9}" presName="spaceH" presStyleLbl="node1" presStyleIdx="0" presStyleCnt="0"/>
      <dgm:spPr/>
    </dgm:pt>
    <dgm:pt modelId="{03703E7D-91D1-41F0-AF29-2157DFA5D076}" type="pres">
      <dgm:prSet presAssocID="{5181A0B6-A8F3-4BA4-8099-4D5BD61B84E9}" presName="desPictures" presStyleLbl="alignImgPlace1" presStyleIdx="4" presStyleCnt="5"/>
      <dgm:spPr>
        <a:solidFill>
          <a:schemeClr val="accent4"/>
        </a:solidFill>
      </dgm:spPr>
    </dgm:pt>
    <dgm:pt modelId="{822DE281-695F-46BC-BE23-E6115BB65672}" type="pres">
      <dgm:prSet presAssocID="{5181A0B6-A8F3-4BA4-8099-4D5BD61B84E9}" presName="desTextWrapper" presStyleCnt="0"/>
      <dgm:spPr/>
    </dgm:pt>
    <dgm:pt modelId="{A361DF36-2D8C-40EB-8E1F-33B1FFBF724E}" type="pres">
      <dgm:prSet presAssocID="{5181A0B6-A8F3-4BA4-8099-4D5BD61B84E9}" presName="desText" presStyleLbl="revTx" presStyleIdx="4" presStyleCnt="5">
        <dgm:presLayoutVars>
          <dgm:bulletEnabled val="1"/>
        </dgm:presLayoutVars>
      </dgm:prSet>
      <dgm:spPr/>
    </dgm:pt>
    <dgm:pt modelId="{7FFDB3E8-01C4-4AA1-A42A-DB38B2A13B75}" type="pres">
      <dgm:prSet presAssocID="{11B18911-6242-4CCD-B421-C9D3EAB57F5A}" presName="maxNode" presStyleCnt="0"/>
      <dgm:spPr/>
    </dgm:pt>
    <dgm:pt modelId="{213F2541-4B15-4035-990E-339A85CA7485}" type="pres">
      <dgm:prSet presAssocID="{11B18911-6242-4CCD-B421-C9D3EAB57F5A}" presName="Name33" presStyleCnt="0"/>
      <dgm:spPr/>
    </dgm:pt>
  </dgm:ptLst>
  <dgm:cxnLst>
    <dgm:cxn modelId="{893BB106-D648-4DAC-A8FE-0C305B7A8645}" type="presOf" srcId="{5181A0B6-A8F3-4BA4-8099-4D5BD61B84E9}" destId="{A361DF36-2D8C-40EB-8E1F-33B1FFBF724E}" srcOrd="0" destOrd="0" presId="urn:microsoft.com/office/officeart/2008/layout/AccentedPicture"/>
    <dgm:cxn modelId="{3CA6120F-FBDC-494B-9742-C055D714A52B}" srcId="{11B18911-6242-4CCD-B421-C9D3EAB57F5A}" destId="{5181A0B6-A8F3-4BA4-8099-4D5BD61B84E9}" srcOrd="5" destOrd="0" parTransId="{A6895471-BF3F-484F-8357-D77D76A02698}" sibTransId="{9ADBBE42-616B-4A72-A237-DB8847740AF4}"/>
    <dgm:cxn modelId="{EA21D417-6A98-46E6-9B18-DC4367836946}" type="presOf" srcId="{7D7754D8-00B6-4A00-91DF-EA47A0143860}" destId="{803941AF-3580-4A0B-9C12-C17B32F360A3}" srcOrd="0" destOrd="0" presId="urn:microsoft.com/office/officeart/2008/layout/AccentedPicture"/>
    <dgm:cxn modelId="{AC81C565-B72C-4D5B-B4E0-84808E078299}" type="presOf" srcId="{0B3E5D9D-877C-4C46-98D6-14005508E150}" destId="{1F962EF8-54E8-463A-A749-EB41D18FB80C}" srcOrd="0" destOrd="0" presId="urn:microsoft.com/office/officeart/2008/layout/AccentedPicture"/>
    <dgm:cxn modelId="{7EB52B4F-BB49-4F17-A5E6-669D1761B51D}" srcId="{11B18911-6242-4CCD-B421-C9D3EAB57F5A}" destId="{5375720A-F439-4E92-842A-18B09CA8D71B}" srcOrd="4" destOrd="0" parTransId="{06C5CD96-4739-40B1-A6BB-0A845A05CD56}" sibTransId="{E86F56B8-F67A-4EF5-B1F2-543CCD6AC818}"/>
    <dgm:cxn modelId="{E32C927B-EDFB-489F-981E-CD26059BE5BF}" type="presOf" srcId="{FC717963-DF01-446D-A1C4-72F2A2863C46}" destId="{AB3DF24F-AC1C-4C82-A4F3-35CCE982C021}" srcOrd="0" destOrd="0" presId="urn:microsoft.com/office/officeart/2008/layout/AccentedPicture"/>
    <dgm:cxn modelId="{E4B9157F-93E4-4163-BD40-15FDB3D33286}" type="presOf" srcId="{48FDD6A5-BFB2-4F39-9D01-4D1D88005739}" destId="{A4A5F1CB-F56D-40D8-A085-A8C7ABF6CE61}" srcOrd="0" destOrd="0" presId="urn:microsoft.com/office/officeart/2008/layout/AccentedPicture"/>
    <dgm:cxn modelId="{B1B9EC8C-3495-4A09-AD59-1B938AFC1FC5}" srcId="{11B18911-6242-4CCD-B421-C9D3EAB57F5A}" destId="{FC717963-DF01-446D-A1C4-72F2A2863C46}" srcOrd="0" destOrd="0" parTransId="{9F315A5D-517D-437B-AA9C-AD7E6DAA1A79}" sibTransId="{48FDD6A5-BFB2-4F39-9D01-4D1D88005739}"/>
    <dgm:cxn modelId="{282A75B1-E1E0-4447-A292-446011FEC159}" srcId="{11B18911-6242-4CCD-B421-C9D3EAB57F5A}" destId="{7D7754D8-00B6-4A00-91DF-EA47A0143860}" srcOrd="1" destOrd="0" parTransId="{10F1BF1C-4A28-4B70-AA1E-D83EDB795848}" sibTransId="{A906F24F-411D-4963-868F-BD87114CABB5}"/>
    <dgm:cxn modelId="{825B3CC0-5487-436E-8A33-D86A8FC52B67}" type="presOf" srcId="{11B18911-6242-4CCD-B421-C9D3EAB57F5A}" destId="{62E68861-BC2E-419E-9D0B-67012FAC4581}" srcOrd="0" destOrd="0" presId="urn:microsoft.com/office/officeart/2008/layout/AccentedPicture"/>
    <dgm:cxn modelId="{C5309DC0-7660-48B1-A746-0A96CFFF0B91}" srcId="{11B18911-6242-4CCD-B421-C9D3EAB57F5A}" destId="{00390188-3C85-40F7-9E8F-148753C83EEF}" srcOrd="2" destOrd="0" parTransId="{B49DE9B6-F20C-4FCD-919A-7E257E9C027E}" sibTransId="{612A1B95-3CC5-48E2-863F-0E33A1041D1D}"/>
    <dgm:cxn modelId="{FF40F2C0-F08C-4988-8937-92DE46DA6D42}" type="presOf" srcId="{5375720A-F439-4E92-842A-18B09CA8D71B}" destId="{9D48FEF7-F0EC-44EF-B612-15AA4C7CAC3D}" srcOrd="0" destOrd="0" presId="urn:microsoft.com/office/officeart/2008/layout/AccentedPicture"/>
    <dgm:cxn modelId="{5DA458C6-986E-4BB3-8D6B-ED1C45DDC3C7}" type="presOf" srcId="{00390188-3C85-40F7-9E8F-148753C83EEF}" destId="{D6458F78-3953-4592-9473-B4957FCE7E35}" srcOrd="0" destOrd="0" presId="urn:microsoft.com/office/officeart/2008/layout/AccentedPicture"/>
    <dgm:cxn modelId="{5845CEDD-AFC6-46CD-86AE-2B6EC4A515ED}" srcId="{11B18911-6242-4CCD-B421-C9D3EAB57F5A}" destId="{0B3E5D9D-877C-4C46-98D6-14005508E150}" srcOrd="3" destOrd="0" parTransId="{C10D8EC2-CF37-4A1B-ACA7-D3AAD8DC1DAE}" sibTransId="{2D9787EE-E27E-41BE-8D69-50D6C4EBB347}"/>
    <dgm:cxn modelId="{E9E0FC8E-921E-4590-A46B-212748451816}" type="presParOf" srcId="{62E68861-BC2E-419E-9D0B-67012FAC4581}" destId="{A4A5F1CB-F56D-40D8-A085-A8C7ABF6CE61}" srcOrd="0" destOrd="0" presId="urn:microsoft.com/office/officeart/2008/layout/AccentedPicture"/>
    <dgm:cxn modelId="{08B2250A-0645-409B-909E-BF5FDB3889C0}" type="presParOf" srcId="{62E68861-BC2E-419E-9D0B-67012FAC4581}" destId="{AB3DF24F-AC1C-4C82-A4F3-35CCE982C021}" srcOrd="1" destOrd="0" presId="urn:microsoft.com/office/officeart/2008/layout/AccentedPicture"/>
    <dgm:cxn modelId="{BEC9EAE7-C2AA-40EB-8E52-EB2A4D8C4734}" type="presParOf" srcId="{62E68861-BC2E-419E-9D0B-67012FAC4581}" destId="{6576B081-674C-4D1C-9DF1-1BC82D754F9C}" srcOrd="2" destOrd="0" presId="urn:microsoft.com/office/officeart/2008/layout/AccentedPicture"/>
    <dgm:cxn modelId="{93DA3D80-5E49-4F4D-9BCB-49519A536F8E}" type="presParOf" srcId="{6576B081-674C-4D1C-9DF1-1BC82D754F9C}" destId="{5C96A44E-6DFA-404C-AE4A-0A4F1701BDC5}" srcOrd="0" destOrd="0" presId="urn:microsoft.com/office/officeart/2008/layout/AccentedPicture"/>
    <dgm:cxn modelId="{E4BC9AA2-077D-446C-A6E8-B1C0C2A09317}" type="presParOf" srcId="{5C96A44E-6DFA-404C-AE4A-0A4F1701BDC5}" destId="{31F3453C-C767-4BE9-9D31-262BE8E075D2}" srcOrd="0" destOrd="0" presId="urn:microsoft.com/office/officeart/2008/layout/AccentedPicture"/>
    <dgm:cxn modelId="{00872514-9000-4E18-BD96-947B3863C6BC}" type="presParOf" srcId="{5C96A44E-6DFA-404C-AE4A-0A4F1701BDC5}" destId="{7BB48C6B-6C19-4079-82E7-729FCFE22020}" srcOrd="1" destOrd="0" presId="urn:microsoft.com/office/officeart/2008/layout/AccentedPicture"/>
    <dgm:cxn modelId="{F76C0C82-7451-4733-8E5D-6FC3D9FE2284}" type="presParOf" srcId="{5C96A44E-6DFA-404C-AE4A-0A4F1701BDC5}" destId="{A0511A05-F9AC-48D8-83A5-F5F185217BE2}" srcOrd="2" destOrd="0" presId="urn:microsoft.com/office/officeart/2008/layout/AccentedPicture"/>
    <dgm:cxn modelId="{2E836C45-D6D5-4306-860C-0FF579ECC39E}" type="presParOf" srcId="{A0511A05-F9AC-48D8-83A5-F5F185217BE2}" destId="{803941AF-3580-4A0B-9C12-C17B32F360A3}" srcOrd="0" destOrd="0" presId="urn:microsoft.com/office/officeart/2008/layout/AccentedPicture"/>
    <dgm:cxn modelId="{B1F87320-2D66-49CC-85EA-90B22C8FD6C0}" type="presParOf" srcId="{6576B081-674C-4D1C-9DF1-1BC82D754F9C}" destId="{94A57D22-47A7-48A8-B161-FADA159EBF51}" srcOrd="1" destOrd="0" presId="urn:microsoft.com/office/officeart/2008/layout/AccentedPicture"/>
    <dgm:cxn modelId="{13DF68C8-D6DF-4956-A9C1-8A092497A139}" type="presParOf" srcId="{6576B081-674C-4D1C-9DF1-1BC82D754F9C}" destId="{2EA50673-F14D-4132-8499-B2E0216BFDF9}" srcOrd="2" destOrd="0" presId="urn:microsoft.com/office/officeart/2008/layout/AccentedPicture"/>
    <dgm:cxn modelId="{057DCA14-9C01-4674-AF07-23BE83C2706D}" type="presParOf" srcId="{2EA50673-F14D-4132-8499-B2E0216BFDF9}" destId="{017FD259-B8C9-4F99-B123-A3F955927770}" srcOrd="0" destOrd="0" presId="urn:microsoft.com/office/officeart/2008/layout/AccentedPicture"/>
    <dgm:cxn modelId="{3C898523-8416-49B1-B74E-FBAC20A5114A}" type="presParOf" srcId="{2EA50673-F14D-4132-8499-B2E0216BFDF9}" destId="{DF907BFB-ED94-4D5F-9A9C-3B1DEE11B064}" srcOrd="1" destOrd="0" presId="urn:microsoft.com/office/officeart/2008/layout/AccentedPicture"/>
    <dgm:cxn modelId="{8D957677-30B6-413D-B3C7-911666F49048}" type="presParOf" srcId="{2EA50673-F14D-4132-8499-B2E0216BFDF9}" destId="{E49E6C87-0878-4A74-831C-657B4993F69A}" srcOrd="2" destOrd="0" presId="urn:microsoft.com/office/officeart/2008/layout/AccentedPicture"/>
    <dgm:cxn modelId="{34FA657C-7079-4F49-900B-37ACC3E3678B}" type="presParOf" srcId="{E49E6C87-0878-4A74-831C-657B4993F69A}" destId="{D6458F78-3953-4592-9473-B4957FCE7E35}" srcOrd="0" destOrd="0" presId="urn:microsoft.com/office/officeart/2008/layout/AccentedPicture"/>
    <dgm:cxn modelId="{36D43677-EA4C-4636-897F-35812CB90B8A}" type="presParOf" srcId="{6576B081-674C-4D1C-9DF1-1BC82D754F9C}" destId="{36928F6D-6252-4BD9-B9AB-F562AE3CDD60}" srcOrd="3" destOrd="0" presId="urn:microsoft.com/office/officeart/2008/layout/AccentedPicture"/>
    <dgm:cxn modelId="{C3F8B965-9F0E-4006-8780-256E86A85AF0}" type="presParOf" srcId="{6576B081-674C-4D1C-9DF1-1BC82D754F9C}" destId="{EA81420C-921A-4F58-B07A-5D72E961488E}" srcOrd="4" destOrd="0" presId="urn:microsoft.com/office/officeart/2008/layout/AccentedPicture"/>
    <dgm:cxn modelId="{37EFDD03-4335-41A0-875A-F14A75173D7E}" type="presParOf" srcId="{EA81420C-921A-4F58-B07A-5D72E961488E}" destId="{86ACB1D9-6621-42A7-9337-17C038CC6F5A}" srcOrd="0" destOrd="0" presId="urn:microsoft.com/office/officeart/2008/layout/AccentedPicture"/>
    <dgm:cxn modelId="{1796910A-E6D7-449B-837E-924A563363D5}" type="presParOf" srcId="{EA81420C-921A-4F58-B07A-5D72E961488E}" destId="{2B971973-6B55-470F-8B8A-69E182E966E2}" srcOrd="1" destOrd="0" presId="urn:microsoft.com/office/officeart/2008/layout/AccentedPicture"/>
    <dgm:cxn modelId="{2B1A4827-0561-4059-BBFC-74475F879CEF}" type="presParOf" srcId="{EA81420C-921A-4F58-B07A-5D72E961488E}" destId="{45612430-0ADA-4AE6-8B5A-DA215ABD30AE}" srcOrd="2" destOrd="0" presId="urn:microsoft.com/office/officeart/2008/layout/AccentedPicture"/>
    <dgm:cxn modelId="{1604B0DB-498B-490D-8D7C-033A4F2699E4}" type="presParOf" srcId="{45612430-0ADA-4AE6-8B5A-DA215ABD30AE}" destId="{1F962EF8-54E8-463A-A749-EB41D18FB80C}" srcOrd="0" destOrd="0" presId="urn:microsoft.com/office/officeart/2008/layout/AccentedPicture"/>
    <dgm:cxn modelId="{6E089C0E-89C9-4D30-87A6-7657CB311916}" type="presParOf" srcId="{6576B081-674C-4D1C-9DF1-1BC82D754F9C}" destId="{C292B517-C857-44AE-BC88-C5CCE38E1036}" srcOrd="5" destOrd="0" presId="urn:microsoft.com/office/officeart/2008/layout/AccentedPicture"/>
    <dgm:cxn modelId="{AB9CB3F9-5090-4CB0-BCFD-3AF820E57821}" type="presParOf" srcId="{6576B081-674C-4D1C-9DF1-1BC82D754F9C}" destId="{2A99625F-856F-408A-9519-3842ACBCA1D8}" srcOrd="6" destOrd="0" presId="urn:microsoft.com/office/officeart/2008/layout/AccentedPicture"/>
    <dgm:cxn modelId="{13251A7C-0361-46A6-A03E-5A69890A5B96}" type="presParOf" srcId="{2A99625F-856F-408A-9519-3842ACBCA1D8}" destId="{31AD4D2E-6488-4E7C-9C4D-EAF2F2C262C1}" srcOrd="0" destOrd="0" presId="urn:microsoft.com/office/officeart/2008/layout/AccentedPicture"/>
    <dgm:cxn modelId="{1F3C2E93-81C2-49F4-84DB-FD8F16C09406}" type="presParOf" srcId="{2A99625F-856F-408A-9519-3842ACBCA1D8}" destId="{434562E5-C961-4DCD-8C15-3EFE0615AF37}" srcOrd="1" destOrd="0" presId="urn:microsoft.com/office/officeart/2008/layout/AccentedPicture"/>
    <dgm:cxn modelId="{0109B09F-4ADA-4CC0-8BFC-FE93488EEB06}" type="presParOf" srcId="{2A99625F-856F-408A-9519-3842ACBCA1D8}" destId="{245251E5-11C6-4826-B202-661FA23BE751}" srcOrd="2" destOrd="0" presId="urn:microsoft.com/office/officeart/2008/layout/AccentedPicture"/>
    <dgm:cxn modelId="{91C3CC5F-29E2-4C01-9F9E-12924426167E}" type="presParOf" srcId="{245251E5-11C6-4826-B202-661FA23BE751}" destId="{9D48FEF7-F0EC-44EF-B612-15AA4C7CAC3D}" srcOrd="0" destOrd="0" presId="urn:microsoft.com/office/officeart/2008/layout/AccentedPicture"/>
    <dgm:cxn modelId="{6302936C-6DE0-436E-AE40-668BD73BEA68}" type="presParOf" srcId="{6576B081-674C-4D1C-9DF1-1BC82D754F9C}" destId="{CA704458-DCFE-4E7E-B96A-7CA40CC65414}" srcOrd="7" destOrd="0" presId="urn:microsoft.com/office/officeart/2008/layout/AccentedPicture"/>
    <dgm:cxn modelId="{D0FECF30-3959-489C-BA1A-EB2716B667B8}" type="presParOf" srcId="{6576B081-674C-4D1C-9DF1-1BC82D754F9C}" destId="{9758F4CB-4991-4CF7-8C82-674E28A915DA}" srcOrd="8" destOrd="0" presId="urn:microsoft.com/office/officeart/2008/layout/AccentedPicture"/>
    <dgm:cxn modelId="{594E4AAA-B876-4702-ACC4-EFBA476D6A2D}" type="presParOf" srcId="{9758F4CB-4991-4CF7-8C82-674E28A915DA}" destId="{94DEF0D4-BD8C-43F3-93AB-270A82FE525B}" srcOrd="0" destOrd="0" presId="urn:microsoft.com/office/officeart/2008/layout/AccentedPicture"/>
    <dgm:cxn modelId="{D45E75E6-F216-408E-B23D-B1613459F3B1}" type="presParOf" srcId="{9758F4CB-4991-4CF7-8C82-674E28A915DA}" destId="{03703E7D-91D1-41F0-AF29-2157DFA5D076}" srcOrd="1" destOrd="0" presId="urn:microsoft.com/office/officeart/2008/layout/AccentedPicture"/>
    <dgm:cxn modelId="{8978D9B6-05D4-4A0E-BEE0-D50F1584B5A7}" type="presParOf" srcId="{9758F4CB-4991-4CF7-8C82-674E28A915DA}" destId="{822DE281-695F-46BC-BE23-E6115BB65672}" srcOrd="2" destOrd="0" presId="urn:microsoft.com/office/officeart/2008/layout/AccentedPicture"/>
    <dgm:cxn modelId="{BF261D37-87FE-42E9-A33D-57A8A0A0BEE3}" type="presParOf" srcId="{822DE281-695F-46BC-BE23-E6115BB65672}" destId="{A361DF36-2D8C-40EB-8E1F-33B1FFBF724E}" srcOrd="0" destOrd="0" presId="urn:microsoft.com/office/officeart/2008/layout/AccentedPicture"/>
    <dgm:cxn modelId="{0794D08B-BBEC-4928-9045-008AA0FD3840}" type="presParOf" srcId="{62E68861-BC2E-419E-9D0B-67012FAC4581}" destId="{7FFDB3E8-01C4-4AA1-A42A-DB38B2A13B75}" srcOrd="3" destOrd="0" presId="urn:microsoft.com/office/officeart/2008/layout/AccentedPicture"/>
    <dgm:cxn modelId="{516AB079-A5C0-438E-8A61-59E6F99AE7F8}" type="presParOf" srcId="{7FFDB3E8-01C4-4AA1-A42A-DB38B2A13B75}" destId="{213F2541-4B15-4035-990E-339A85CA7485}"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18911-6242-4CCD-B421-C9D3EAB57F5A}"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IN"/>
        </a:p>
      </dgm:t>
    </dgm:pt>
    <dgm:pt modelId="{FC717963-DF01-446D-A1C4-72F2A2863C46}">
      <dgm:prSet phldrT="[Text]"/>
      <dgm:spPr/>
      <dgm:t>
        <a:bodyPr/>
        <a:lstStyle/>
        <a:p>
          <a:r>
            <a:rPr lang="en-IN" dirty="0"/>
            <a:t>Preferred Cars</a:t>
          </a:r>
        </a:p>
      </dgm:t>
    </dgm:pt>
    <dgm:pt modelId="{9F315A5D-517D-437B-AA9C-AD7E6DAA1A79}" type="parTrans" cxnId="{B1B9EC8C-3495-4A09-AD59-1B938AFC1FC5}">
      <dgm:prSet/>
      <dgm:spPr/>
      <dgm:t>
        <a:bodyPr/>
        <a:lstStyle/>
        <a:p>
          <a:endParaRPr lang="en-IN"/>
        </a:p>
      </dgm:t>
    </dgm:pt>
    <dgm:pt modelId="{48FDD6A5-BFB2-4F39-9D01-4D1D88005739}" type="sibTrans" cxnId="{B1B9EC8C-3495-4A09-AD59-1B938AFC1FC5}">
      <dgm:prSet/>
      <dgm:spPr>
        <a:solidFill>
          <a:schemeClr val="accent4">
            <a:lumMod val="75000"/>
          </a:schemeClr>
        </a:solidFill>
      </dgm:spPr>
      <dgm:t>
        <a:bodyPr/>
        <a:lstStyle/>
        <a:p>
          <a:endParaRPr lang="en-IN"/>
        </a:p>
      </dgm:t>
    </dgm:pt>
    <dgm:pt modelId="{7D7754D8-00B6-4A00-91DF-EA47A0143860}">
      <dgm:prSet phldrT="[Text]"/>
      <dgm:spPr/>
      <dgm:t>
        <a:bodyPr/>
        <a:lstStyle/>
        <a:p>
          <a:r>
            <a:rPr lang="en-IN" b="1" dirty="0"/>
            <a:t>Size</a:t>
          </a:r>
        </a:p>
      </dgm:t>
    </dgm:pt>
    <dgm:pt modelId="{10F1BF1C-4A28-4B70-AA1E-D83EDB795848}" type="parTrans" cxnId="{282A75B1-E1E0-4447-A292-446011FEC159}">
      <dgm:prSet/>
      <dgm:spPr/>
      <dgm:t>
        <a:bodyPr/>
        <a:lstStyle/>
        <a:p>
          <a:endParaRPr lang="en-IN"/>
        </a:p>
      </dgm:t>
    </dgm:pt>
    <dgm:pt modelId="{A906F24F-411D-4963-868F-BD87114CABB5}" type="sibTrans" cxnId="{282A75B1-E1E0-4447-A292-446011FEC159}">
      <dgm:prSet/>
      <dgm:spPr/>
      <dgm:t>
        <a:bodyPr/>
        <a:lstStyle/>
        <a:p>
          <a:endParaRPr lang="en-IN"/>
        </a:p>
      </dgm:t>
    </dgm:pt>
    <dgm:pt modelId="{00390188-3C85-40F7-9E8F-148753C83EEF}">
      <dgm:prSet phldrT="[Text]"/>
      <dgm:spPr/>
      <dgm:t>
        <a:bodyPr/>
        <a:lstStyle/>
        <a:p>
          <a:r>
            <a:rPr lang="en-IN" b="1" dirty="0"/>
            <a:t>Max Power Output</a:t>
          </a:r>
        </a:p>
      </dgm:t>
    </dgm:pt>
    <dgm:pt modelId="{B49DE9B6-F20C-4FCD-919A-7E257E9C027E}" type="parTrans" cxnId="{C5309DC0-7660-48B1-A746-0A96CFFF0B91}">
      <dgm:prSet/>
      <dgm:spPr/>
      <dgm:t>
        <a:bodyPr/>
        <a:lstStyle/>
        <a:p>
          <a:endParaRPr lang="en-IN"/>
        </a:p>
      </dgm:t>
    </dgm:pt>
    <dgm:pt modelId="{612A1B95-3CC5-48E2-863F-0E33A1041D1D}" type="sibTrans" cxnId="{C5309DC0-7660-48B1-A746-0A96CFFF0B91}">
      <dgm:prSet/>
      <dgm:spPr/>
      <dgm:t>
        <a:bodyPr/>
        <a:lstStyle/>
        <a:p>
          <a:endParaRPr lang="en-IN"/>
        </a:p>
      </dgm:t>
    </dgm:pt>
    <dgm:pt modelId="{0B3E5D9D-877C-4C46-98D6-14005508E150}">
      <dgm:prSet phldrT="[Text]"/>
      <dgm:spPr/>
      <dgm:t>
        <a:bodyPr/>
        <a:lstStyle/>
        <a:p>
          <a:r>
            <a:rPr lang="en-IN" b="1" dirty="0"/>
            <a:t>Brand</a:t>
          </a:r>
        </a:p>
      </dgm:t>
    </dgm:pt>
    <dgm:pt modelId="{2D9787EE-E27E-41BE-8D69-50D6C4EBB347}" type="sibTrans" cxnId="{5845CEDD-AFC6-46CD-86AE-2B6EC4A515ED}">
      <dgm:prSet/>
      <dgm:spPr/>
      <dgm:t>
        <a:bodyPr/>
        <a:lstStyle/>
        <a:p>
          <a:endParaRPr lang="en-IN"/>
        </a:p>
      </dgm:t>
    </dgm:pt>
    <dgm:pt modelId="{C10D8EC2-CF37-4A1B-ACA7-D3AAD8DC1DAE}" type="parTrans" cxnId="{5845CEDD-AFC6-46CD-86AE-2B6EC4A515ED}">
      <dgm:prSet/>
      <dgm:spPr/>
      <dgm:t>
        <a:bodyPr/>
        <a:lstStyle/>
        <a:p>
          <a:endParaRPr lang="en-IN"/>
        </a:p>
      </dgm:t>
    </dgm:pt>
    <dgm:pt modelId="{5375720A-F439-4E92-842A-18B09CA8D71B}">
      <dgm:prSet phldrT="[Text]"/>
      <dgm:spPr/>
      <dgm:t>
        <a:bodyPr/>
        <a:lstStyle/>
        <a:p>
          <a:r>
            <a:rPr lang="en-IN" b="1" dirty="0"/>
            <a:t>Engine CC</a:t>
          </a:r>
        </a:p>
      </dgm:t>
    </dgm:pt>
    <dgm:pt modelId="{06C5CD96-4739-40B1-A6BB-0A845A05CD56}" type="parTrans" cxnId="{7EB52B4F-BB49-4F17-A5E6-669D1761B51D}">
      <dgm:prSet/>
      <dgm:spPr/>
      <dgm:t>
        <a:bodyPr/>
        <a:lstStyle/>
        <a:p>
          <a:endParaRPr lang="en-IN"/>
        </a:p>
      </dgm:t>
    </dgm:pt>
    <dgm:pt modelId="{E86F56B8-F67A-4EF5-B1F2-543CCD6AC818}" type="sibTrans" cxnId="{7EB52B4F-BB49-4F17-A5E6-669D1761B51D}">
      <dgm:prSet/>
      <dgm:spPr/>
      <dgm:t>
        <a:bodyPr/>
        <a:lstStyle/>
        <a:p>
          <a:endParaRPr lang="en-IN"/>
        </a:p>
      </dgm:t>
    </dgm:pt>
    <dgm:pt modelId="{5181A0B6-A8F3-4BA4-8099-4D5BD61B84E9}">
      <dgm:prSet phldrT="[Text]"/>
      <dgm:spPr/>
      <dgm:t>
        <a:bodyPr/>
        <a:lstStyle/>
        <a:p>
          <a:r>
            <a:rPr lang="en-IN" b="1" dirty="0"/>
            <a:t>Seller Type</a:t>
          </a:r>
        </a:p>
      </dgm:t>
    </dgm:pt>
    <dgm:pt modelId="{A6895471-BF3F-484F-8357-D77D76A02698}" type="parTrans" cxnId="{3CA6120F-FBDC-494B-9742-C055D714A52B}">
      <dgm:prSet/>
      <dgm:spPr/>
      <dgm:t>
        <a:bodyPr/>
        <a:lstStyle/>
        <a:p>
          <a:endParaRPr lang="en-IN"/>
        </a:p>
      </dgm:t>
    </dgm:pt>
    <dgm:pt modelId="{9ADBBE42-616B-4A72-A237-DB8847740AF4}" type="sibTrans" cxnId="{3CA6120F-FBDC-494B-9742-C055D714A52B}">
      <dgm:prSet/>
      <dgm:spPr/>
      <dgm:t>
        <a:bodyPr/>
        <a:lstStyle/>
        <a:p>
          <a:endParaRPr lang="en-IN"/>
        </a:p>
      </dgm:t>
    </dgm:pt>
    <dgm:pt modelId="{62E68861-BC2E-419E-9D0B-67012FAC4581}" type="pres">
      <dgm:prSet presAssocID="{11B18911-6242-4CCD-B421-C9D3EAB57F5A}" presName="Name0" presStyleCnt="0">
        <dgm:presLayoutVars>
          <dgm:dir/>
        </dgm:presLayoutVars>
      </dgm:prSet>
      <dgm:spPr/>
    </dgm:pt>
    <dgm:pt modelId="{A4A5F1CB-F56D-40D8-A085-A8C7ABF6CE61}" type="pres">
      <dgm:prSet presAssocID="{48FDD6A5-BFB2-4F39-9D01-4D1D88005739}" presName="picture_1" presStyleLbl="bgImgPlace1" presStyleIdx="0" presStyleCnt="1"/>
      <dgm:spPr/>
    </dgm:pt>
    <dgm:pt modelId="{AB3DF24F-AC1C-4C82-A4F3-35CCE982C021}" type="pres">
      <dgm:prSet presAssocID="{FC717963-DF01-446D-A1C4-72F2A2863C46}" presName="text_1" presStyleLbl="node1" presStyleIdx="0" presStyleCnt="0">
        <dgm:presLayoutVars>
          <dgm:bulletEnabled val="1"/>
        </dgm:presLayoutVars>
      </dgm:prSet>
      <dgm:spPr/>
    </dgm:pt>
    <dgm:pt modelId="{6576B081-674C-4D1C-9DF1-1BC82D754F9C}" type="pres">
      <dgm:prSet presAssocID="{11B18911-6242-4CCD-B421-C9D3EAB57F5A}" presName="linV" presStyleCnt="0"/>
      <dgm:spPr/>
    </dgm:pt>
    <dgm:pt modelId="{5C96A44E-6DFA-404C-AE4A-0A4F1701BDC5}" type="pres">
      <dgm:prSet presAssocID="{7D7754D8-00B6-4A00-91DF-EA47A0143860}" presName="pair" presStyleCnt="0"/>
      <dgm:spPr/>
    </dgm:pt>
    <dgm:pt modelId="{31F3453C-C767-4BE9-9D31-262BE8E075D2}" type="pres">
      <dgm:prSet presAssocID="{7D7754D8-00B6-4A00-91DF-EA47A0143860}" presName="spaceH" presStyleLbl="node1" presStyleIdx="0" presStyleCnt="0"/>
      <dgm:spPr/>
    </dgm:pt>
    <dgm:pt modelId="{7BB48C6B-6C19-4079-82E7-729FCFE22020}" type="pres">
      <dgm:prSet presAssocID="{7D7754D8-00B6-4A00-91DF-EA47A0143860}" presName="desPictures" presStyleLbl="alignImgPlace1" presStyleIdx="0" presStyleCnt="5"/>
      <dgm:spPr>
        <a:solidFill>
          <a:schemeClr val="accent3">
            <a:lumMod val="75000"/>
          </a:schemeClr>
        </a:solidFill>
      </dgm:spPr>
    </dgm:pt>
    <dgm:pt modelId="{A0511A05-F9AC-48D8-83A5-F5F185217BE2}" type="pres">
      <dgm:prSet presAssocID="{7D7754D8-00B6-4A00-91DF-EA47A0143860}" presName="desTextWrapper" presStyleCnt="0"/>
      <dgm:spPr/>
    </dgm:pt>
    <dgm:pt modelId="{803941AF-3580-4A0B-9C12-C17B32F360A3}" type="pres">
      <dgm:prSet presAssocID="{7D7754D8-00B6-4A00-91DF-EA47A0143860}" presName="desText" presStyleLbl="revTx" presStyleIdx="0" presStyleCnt="5">
        <dgm:presLayoutVars>
          <dgm:bulletEnabled val="1"/>
        </dgm:presLayoutVars>
      </dgm:prSet>
      <dgm:spPr/>
    </dgm:pt>
    <dgm:pt modelId="{94A57D22-47A7-48A8-B161-FADA159EBF51}" type="pres">
      <dgm:prSet presAssocID="{A906F24F-411D-4963-868F-BD87114CABB5}" presName="spaceV" presStyleCnt="0"/>
      <dgm:spPr/>
    </dgm:pt>
    <dgm:pt modelId="{2EA50673-F14D-4132-8499-B2E0216BFDF9}" type="pres">
      <dgm:prSet presAssocID="{00390188-3C85-40F7-9E8F-148753C83EEF}" presName="pair" presStyleCnt="0"/>
      <dgm:spPr/>
    </dgm:pt>
    <dgm:pt modelId="{017FD259-B8C9-4F99-B123-A3F955927770}" type="pres">
      <dgm:prSet presAssocID="{00390188-3C85-40F7-9E8F-148753C83EEF}" presName="spaceH" presStyleLbl="node1" presStyleIdx="0" presStyleCnt="0"/>
      <dgm:spPr/>
    </dgm:pt>
    <dgm:pt modelId="{DF907BFB-ED94-4D5F-9A9C-3B1DEE11B064}" type="pres">
      <dgm:prSet presAssocID="{00390188-3C85-40F7-9E8F-148753C83EEF}" presName="desPictures" presStyleLbl="alignImgPlace1" presStyleIdx="1" presStyleCnt="5"/>
      <dgm:spPr>
        <a:solidFill>
          <a:schemeClr val="accent3">
            <a:lumMod val="75000"/>
          </a:schemeClr>
        </a:solidFill>
      </dgm:spPr>
    </dgm:pt>
    <dgm:pt modelId="{E49E6C87-0878-4A74-831C-657B4993F69A}" type="pres">
      <dgm:prSet presAssocID="{00390188-3C85-40F7-9E8F-148753C83EEF}" presName="desTextWrapper" presStyleCnt="0"/>
      <dgm:spPr/>
    </dgm:pt>
    <dgm:pt modelId="{D6458F78-3953-4592-9473-B4957FCE7E35}" type="pres">
      <dgm:prSet presAssocID="{00390188-3C85-40F7-9E8F-148753C83EEF}" presName="desText" presStyleLbl="revTx" presStyleIdx="1" presStyleCnt="5">
        <dgm:presLayoutVars>
          <dgm:bulletEnabled val="1"/>
        </dgm:presLayoutVars>
      </dgm:prSet>
      <dgm:spPr/>
    </dgm:pt>
    <dgm:pt modelId="{36928F6D-6252-4BD9-B9AB-F562AE3CDD60}" type="pres">
      <dgm:prSet presAssocID="{612A1B95-3CC5-48E2-863F-0E33A1041D1D}" presName="spaceV" presStyleCnt="0"/>
      <dgm:spPr/>
    </dgm:pt>
    <dgm:pt modelId="{EA81420C-921A-4F58-B07A-5D72E961488E}" type="pres">
      <dgm:prSet presAssocID="{0B3E5D9D-877C-4C46-98D6-14005508E150}" presName="pair" presStyleCnt="0"/>
      <dgm:spPr/>
    </dgm:pt>
    <dgm:pt modelId="{86ACB1D9-6621-42A7-9337-17C038CC6F5A}" type="pres">
      <dgm:prSet presAssocID="{0B3E5D9D-877C-4C46-98D6-14005508E150}" presName="spaceH" presStyleLbl="node1" presStyleIdx="0" presStyleCnt="0"/>
      <dgm:spPr/>
    </dgm:pt>
    <dgm:pt modelId="{2B971973-6B55-470F-8B8A-69E182E966E2}" type="pres">
      <dgm:prSet presAssocID="{0B3E5D9D-877C-4C46-98D6-14005508E150}" presName="desPictures" presStyleLbl="alignImgPlace1" presStyleIdx="2" presStyleCnt="5"/>
      <dgm:spPr>
        <a:solidFill>
          <a:schemeClr val="accent3">
            <a:lumMod val="75000"/>
          </a:schemeClr>
        </a:solidFill>
      </dgm:spPr>
    </dgm:pt>
    <dgm:pt modelId="{45612430-0ADA-4AE6-8B5A-DA215ABD30AE}" type="pres">
      <dgm:prSet presAssocID="{0B3E5D9D-877C-4C46-98D6-14005508E150}" presName="desTextWrapper" presStyleCnt="0"/>
      <dgm:spPr/>
    </dgm:pt>
    <dgm:pt modelId="{1F962EF8-54E8-463A-A749-EB41D18FB80C}" type="pres">
      <dgm:prSet presAssocID="{0B3E5D9D-877C-4C46-98D6-14005508E150}" presName="desText" presStyleLbl="revTx" presStyleIdx="2" presStyleCnt="5">
        <dgm:presLayoutVars>
          <dgm:bulletEnabled val="1"/>
        </dgm:presLayoutVars>
      </dgm:prSet>
      <dgm:spPr/>
    </dgm:pt>
    <dgm:pt modelId="{C292B517-C857-44AE-BC88-C5CCE38E1036}" type="pres">
      <dgm:prSet presAssocID="{2D9787EE-E27E-41BE-8D69-50D6C4EBB347}" presName="spaceV" presStyleCnt="0"/>
      <dgm:spPr/>
    </dgm:pt>
    <dgm:pt modelId="{2A99625F-856F-408A-9519-3842ACBCA1D8}" type="pres">
      <dgm:prSet presAssocID="{5375720A-F439-4E92-842A-18B09CA8D71B}" presName="pair" presStyleCnt="0"/>
      <dgm:spPr/>
    </dgm:pt>
    <dgm:pt modelId="{31AD4D2E-6488-4E7C-9C4D-EAF2F2C262C1}" type="pres">
      <dgm:prSet presAssocID="{5375720A-F439-4E92-842A-18B09CA8D71B}" presName="spaceH" presStyleLbl="node1" presStyleIdx="0" presStyleCnt="0"/>
      <dgm:spPr/>
    </dgm:pt>
    <dgm:pt modelId="{434562E5-C961-4DCD-8C15-3EFE0615AF37}" type="pres">
      <dgm:prSet presAssocID="{5375720A-F439-4E92-842A-18B09CA8D71B}" presName="desPictures" presStyleLbl="alignImgPlace1" presStyleIdx="3" presStyleCnt="5"/>
      <dgm:spPr>
        <a:solidFill>
          <a:schemeClr val="accent3">
            <a:lumMod val="75000"/>
          </a:schemeClr>
        </a:solidFill>
      </dgm:spPr>
    </dgm:pt>
    <dgm:pt modelId="{245251E5-11C6-4826-B202-661FA23BE751}" type="pres">
      <dgm:prSet presAssocID="{5375720A-F439-4E92-842A-18B09CA8D71B}" presName="desTextWrapper" presStyleCnt="0"/>
      <dgm:spPr/>
    </dgm:pt>
    <dgm:pt modelId="{9D48FEF7-F0EC-44EF-B612-15AA4C7CAC3D}" type="pres">
      <dgm:prSet presAssocID="{5375720A-F439-4E92-842A-18B09CA8D71B}" presName="desText" presStyleLbl="revTx" presStyleIdx="3" presStyleCnt="5">
        <dgm:presLayoutVars>
          <dgm:bulletEnabled val="1"/>
        </dgm:presLayoutVars>
      </dgm:prSet>
      <dgm:spPr/>
    </dgm:pt>
    <dgm:pt modelId="{CA704458-DCFE-4E7E-B96A-7CA40CC65414}" type="pres">
      <dgm:prSet presAssocID="{E86F56B8-F67A-4EF5-B1F2-543CCD6AC818}" presName="spaceV" presStyleCnt="0"/>
      <dgm:spPr/>
    </dgm:pt>
    <dgm:pt modelId="{9758F4CB-4991-4CF7-8C82-674E28A915DA}" type="pres">
      <dgm:prSet presAssocID="{5181A0B6-A8F3-4BA4-8099-4D5BD61B84E9}" presName="pair" presStyleCnt="0"/>
      <dgm:spPr/>
    </dgm:pt>
    <dgm:pt modelId="{94DEF0D4-BD8C-43F3-93AB-270A82FE525B}" type="pres">
      <dgm:prSet presAssocID="{5181A0B6-A8F3-4BA4-8099-4D5BD61B84E9}" presName="spaceH" presStyleLbl="node1" presStyleIdx="0" presStyleCnt="0"/>
      <dgm:spPr/>
    </dgm:pt>
    <dgm:pt modelId="{03703E7D-91D1-41F0-AF29-2157DFA5D076}" type="pres">
      <dgm:prSet presAssocID="{5181A0B6-A8F3-4BA4-8099-4D5BD61B84E9}" presName="desPictures" presStyleLbl="alignImgPlace1" presStyleIdx="4" presStyleCnt="5"/>
      <dgm:spPr>
        <a:solidFill>
          <a:schemeClr val="accent3">
            <a:lumMod val="75000"/>
          </a:schemeClr>
        </a:solidFill>
      </dgm:spPr>
    </dgm:pt>
    <dgm:pt modelId="{822DE281-695F-46BC-BE23-E6115BB65672}" type="pres">
      <dgm:prSet presAssocID="{5181A0B6-A8F3-4BA4-8099-4D5BD61B84E9}" presName="desTextWrapper" presStyleCnt="0"/>
      <dgm:spPr/>
    </dgm:pt>
    <dgm:pt modelId="{A361DF36-2D8C-40EB-8E1F-33B1FFBF724E}" type="pres">
      <dgm:prSet presAssocID="{5181A0B6-A8F3-4BA4-8099-4D5BD61B84E9}" presName="desText" presStyleLbl="revTx" presStyleIdx="4" presStyleCnt="5">
        <dgm:presLayoutVars>
          <dgm:bulletEnabled val="1"/>
        </dgm:presLayoutVars>
      </dgm:prSet>
      <dgm:spPr/>
    </dgm:pt>
    <dgm:pt modelId="{7FFDB3E8-01C4-4AA1-A42A-DB38B2A13B75}" type="pres">
      <dgm:prSet presAssocID="{11B18911-6242-4CCD-B421-C9D3EAB57F5A}" presName="maxNode" presStyleCnt="0"/>
      <dgm:spPr/>
    </dgm:pt>
    <dgm:pt modelId="{213F2541-4B15-4035-990E-339A85CA7485}" type="pres">
      <dgm:prSet presAssocID="{11B18911-6242-4CCD-B421-C9D3EAB57F5A}" presName="Name33" presStyleCnt="0"/>
      <dgm:spPr/>
    </dgm:pt>
  </dgm:ptLst>
  <dgm:cxnLst>
    <dgm:cxn modelId="{893BB106-D648-4DAC-A8FE-0C305B7A8645}" type="presOf" srcId="{5181A0B6-A8F3-4BA4-8099-4D5BD61B84E9}" destId="{A361DF36-2D8C-40EB-8E1F-33B1FFBF724E}" srcOrd="0" destOrd="0" presId="urn:microsoft.com/office/officeart/2008/layout/AccentedPicture"/>
    <dgm:cxn modelId="{3CA6120F-FBDC-494B-9742-C055D714A52B}" srcId="{11B18911-6242-4CCD-B421-C9D3EAB57F5A}" destId="{5181A0B6-A8F3-4BA4-8099-4D5BD61B84E9}" srcOrd="5" destOrd="0" parTransId="{A6895471-BF3F-484F-8357-D77D76A02698}" sibTransId="{9ADBBE42-616B-4A72-A237-DB8847740AF4}"/>
    <dgm:cxn modelId="{EA21D417-6A98-46E6-9B18-DC4367836946}" type="presOf" srcId="{7D7754D8-00B6-4A00-91DF-EA47A0143860}" destId="{803941AF-3580-4A0B-9C12-C17B32F360A3}" srcOrd="0" destOrd="0" presId="urn:microsoft.com/office/officeart/2008/layout/AccentedPicture"/>
    <dgm:cxn modelId="{AC81C565-B72C-4D5B-B4E0-84808E078299}" type="presOf" srcId="{0B3E5D9D-877C-4C46-98D6-14005508E150}" destId="{1F962EF8-54E8-463A-A749-EB41D18FB80C}" srcOrd="0" destOrd="0" presId="urn:microsoft.com/office/officeart/2008/layout/AccentedPicture"/>
    <dgm:cxn modelId="{7EB52B4F-BB49-4F17-A5E6-669D1761B51D}" srcId="{11B18911-6242-4CCD-B421-C9D3EAB57F5A}" destId="{5375720A-F439-4E92-842A-18B09CA8D71B}" srcOrd="4" destOrd="0" parTransId="{06C5CD96-4739-40B1-A6BB-0A845A05CD56}" sibTransId="{E86F56B8-F67A-4EF5-B1F2-543CCD6AC818}"/>
    <dgm:cxn modelId="{E32C927B-EDFB-489F-981E-CD26059BE5BF}" type="presOf" srcId="{FC717963-DF01-446D-A1C4-72F2A2863C46}" destId="{AB3DF24F-AC1C-4C82-A4F3-35CCE982C021}" srcOrd="0" destOrd="0" presId="urn:microsoft.com/office/officeart/2008/layout/AccentedPicture"/>
    <dgm:cxn modelId="{E4B9157F-93E4-4163-BD40-15FDB3D33286}" type="presOf" srcId="{48FDD6A5-BFB2-4F39-9D01-4D1D88005739}" destId="{A4A5F1CB-F56D-40D8-A085-A8C7ABF6CE61}" srcOrd="0" destOrd="0" presId="urn:microsoft.com/office/officeart/2008/layout/AccentedPicture"/>
    <dgm:cxn modelId="{B1B9EC8C-3495-4A09-AD59-1B938AFC1FC5}" srcId="{11B18911-6242-4CCD-B421-C9D3EAB57F5A}" destId="{FC717963-DF01-446D-A1C4-72F2A2863C46}" srcOrd="0" destOrd="0" parTransId="{9F315A5D-517D-437B-AA9C-AD7E6DAA1A79}" sibTransId="{48FDD6A5-BFB2-4F39-9D01-4D1D88005739}"/>
    <dgm:cxn modelId="{282A75B1-E1E0-4447-A292-446011FEC159}" srcId="{11B18911-6242-4CCD-B421-C9D3EAB57F5A}" destId="{7D7754D8-00B6-4A00-91DF-EA47A0143860}" srcOrd="1" destOrd="0" parTransId="{10F1BF1C-4A28-4B70-AA1E-D83EDB795848}" sibTransId="{A906F24F-411D-4963-868F-BD87114CABB5}"/>
    <dgm:cxn modelId="{825B3CC0-5487-436E-8A33-D86A8FC52B67}" type="presOf" srcId="{11B18911-6242-4CCD-B421-C9D3EAB57F5A}" destId="{62E68861-BC2E-419E-9D0B-67012FAC4581}" srcOrd="0" destOrd="0" presId="urn:microsoft.com/office/officeart/2008/layout/AccentedPicture"/>
    <dgm:cxn modelId="{C5309DC0-7660-48B1-A746-0A96CFFF0B91}" srcId="{11B18911-6242-4CCD-B421-C9D3EAB57F5A}" destId="{00390188-3C85-40F7-9E8F-148753C83EEF}" srcOrd="2" destOrd="0" parTransId="{B49DE9B6-F20C-4FCD-919A-7E257E9C027E}" sibTransId="{612A1B95-3CC5-48E2-863F-0E33A1041D1D}"/>
    <dgm:cxn modelId="{FF40F2C0-F08C-4988-8937-92DE46DA6D42}" type="presOf" srcId="{5375720A-F439-4E92-842A-18B09CA8D71B}" destId="{9D48FEF7-F0EC-44EF-B612-15AA4C7CAC3D}" srcOrd="0" destOrd="0" presId="urn:microsoft.com/office/officeart/2008/layout/AccentedPicture"/>
    <dgm:cxn modelId="{5DA458C6-986E-4BB3-8D6B-ED1C45DDC3C7}" type="presOf" srcId="{00390188-3C85-40F7-9E8F-148753C83EEF}" destId="{D6458F78-3953-4592-9473-B4957FCE7E35}" srcOrd="0" destOrd="0" presId="urn:microsoft.com/office/officeart/2008/layout/AccentedPicture"/>
    <dgm:cxn modelId="{5845CEDD-AFC6-46CD-86AE-2B6EC4A515ED}" srcId="{11B18911-6242-4CCD-B421-C9D3EAB57F5A}" destId="{0B3E5D9D-877C-4C46-98D6-14005508E150}" srcOrd="3" destOrd="0" parTransId="{C10D8EC2-CF37-4A1B-ACA7-D3AAD8DC1DAE}" sibTransId="{2D9787EE-E27E-41BE-8D69-50D6C4EBB347}"/>
    <dgm:cxn modelId="{E9E0FC8E-921E-4590-A46B-212748451816}" type="presParOf" srcId="{62E68861-BC2E-419E-9D0B-67012FAC4581}" destId="{A4A5F1CB-F56D-40D8-A085-A8C7ABF6CE61}" srcOrd="0" destOrd="0" presId="urn:microsoft.com/office/officeart/2008/layout/AccentedPicture"/>
    <dgm:cxn modelId="{08B2250A-0645-409B-909E-BF5FDB3889C0}" type="presParOf" srcId="{62E68861-BC2E-419E-9D0B-67012FAC4581}" destId="{AB3DF24F-AC1C-4C82-A4F3-35CCE982C021}" srcOrd="1" destOrd="0" presId="urn:microsoft.com/office/officeart/2008/layout/AccentedPicture"/>
    <dgm:cxn modelId="{BEC9EAE7-C2AA-40EB-8E52-EB2A4D8C4734}" type="presParOf" srcId="{62E68861-BC2E-419E-9D0B-67012FAC4581}" destId="{6576B081-674C-4D1C-9DF1-1BC82D754F9C}" srcOrd="2" destOrd="0" presId="urn:microsoft.com/office/officeart/2008/layout/AccentedPicture"/>
    <dgm:cxn modelId="{93DA3D80-5E49-4F4D-9BCB-49519A536F8E}" type="presParOf" srcId="{6576B081-674C-4D1C-9DF1-1BC82D754F9C}" destId="{5C96A44E-6DFA-404C-AE4A-0A4F1701BDC5}" srcOrd="0" destOrd="0" presId="urn:microsoft.com/office/officeart/2008/layout/AccentedPicture"/>
    <dgm:cxn modelId="{E4BC9AA2-077D-446C-A6E8-B1C0C2A09317}" type="presParOf" srcId="{5C96A44E-6DFA-404C-AE4A-0A4F1701BDC5}" destId="{31F3453C-C767-4BE9-9D31-262BE8E075D2}" srcOrd="0" destOrd="0" presId="urn:microsoft.com/office/officeart/2008/layout/AccentedPicture"/>
    <dgm:cxn modelId="{00872514-9000-4E18-BD96-947B3863C6BC}" type="presParOf" srcId="{5C96A44E-6DFA-404C-AE4A-0A4F1701BDC5}" destId="{7BB48C6B-6C19-4079-82E7-729FCFE22020}" srcOrd="1" destOrd="0" presId="urn:microsoft.com/office/officeart/2008/layout/AccentedPicture"/>
    <dgm:cxn modelId="{F76C0C82-7451-4733-8E5D-6FC3D9FE2284}" type="presParOf" srcId="{5C96A44E-6DFA-404C-AE4A-0A4F1701BDC5}" destId="{A0511A05-F9AC-48D8-83A5-F5F185217BE2}" srcOrd="2" destOrd="0" presId="urn:microsoft.com/office/officeart/2008/layout/AccentedPicture"/>
    <dgm:cxn modelId="{2E836C45-D6D5-4306-860C-0FF579ECC39E}" type="presParOf" srcId="{A0511A05-F9AC-48D8-83A5-F5F185217BE2}" destId="{803941AF-3580-4A0B-9C12-C17B32F360A3}" srcOrd="0" destOrd="0" presId="urn:microsoft.com/office/officeart/2008/layout/AccentedPicture"/>
    <dgm:cxn modelId="{B1F87320-2D66-49CC-85EA-90B22C8FD6C0}" type="presParOf" srcId="{6576B081-674C-4D1C-9DF1-1BC82D754F9C}" destId="{94A57D22-47A7-48A8-B161-FADA159EBF51}" srcOrd="1" destOrd="0" presId="urn:microsoft.com/office/officeart/2008/layout/AccentedPicture"/>
    <dgm:cxn modelId="{13DF68C8-D6DF-4956-A9C1-8A092497A139}" type="presParOf" srcId="{6576B081-674C-4D1C-9DF1-1BC82D754F9C}" destId="{2EA50673-F14D-4132-8499-B2E0216BFDF9}" srcOrd="2" destOrd="0" presId="urn:microsoft.com/office/officeart/2008/layout/AccentedPicture"/>
    <dgm:cxn modelId="{057DCA14-9C01-4674-AF07-23BE83C2706D}" type="presParOf" srcId="{2EA50673-F14D-4132-8499-B2E0216BFDF9}" destId="{017FD259-B8C9-4F99-B123-A3F955927770}" srcOrd="0" destOrd="0" presId="urn:microsoft.com/office/officeart/2008/layout/AccentedPicture"/>
    <dgm:cxn modelId="{3C898523-8416-49B1-B74E-FBAC20A5114A}" type="presParOf" srcId="{2EA50673-F14D-4132-8499-B2E0216BFDF9}" destId="{DF907BFB-ED94-4D5F-9A9C-3B1DEE11B064}" srcOrd="1" destOrd="0" presId="urn:microsoft.com/office/officeart/2008/layout/AccentedPicture"/>
    <dgm:cxn modelId="{8D957677-30B6-413D-B3C7-911666F49048}" type="presParOf" srcId="{2EA50673-F14D-4132-8499-B2E0216BFDF9}" destId="{E49E6C87-0878-4A74-831C-657B4993F69A}" srcOrd="2" destOrd="0" presId="urn:microsoft.com/office/officeart/2008/layout/AccentedPicture"/>
    <dgm:cxn modelId="{34FA657C-7079-4F49-900B-37ACC3E3678B}" type="presParOf" srcId="{E49E6C87-0878-4A74-831C-657B4993F69A}" destId="{D6458F78-3953-4592-9473-B4957FCE7E35}" srcOrd="0" destOrd="0" presId="urn:microsoft.com/office/officeart/2008/layout/AccentedPicture"/>
    <dgm:cxn modelId="{36D43677-EA4C-4636-897F-35812CB90B8A}" type="presParOf" srcId="{6576B081-674C-4D1C-9DF1-1BC82D754F9C}" destId="{36928F6D-6252-4BD9-B9AB-F562AE3CDD60}" srcOrd="3" destOrd="0" presId="urn:microsoft.com/office/officeart/2008/layout/AccentedPicture"/>
    <dgm:cxn modelId="{C3F8B965-9F0E-4006-8780-256E86A85AF0}" type="presParOf" srcId="{6576B081-674C-4D1C-9DF1-1BC82D754F9C}" destId="{EA81420C-921A-4F58-B07A-5D72E961488E}" srcOrd="4" destOrd="0" presId="urn:microsoft.com/office/officeart/2008/layout/AccentedPicture"/>
    <dgm:cxn modelId="{37EFDD03-4335-41A0-875A-F14A75173D7E}" type="presParOf" srcId="{EA81420C-921A-4F58-B07A-5D72E961488E}" destId="{86ACB1D9-6621-42A7-9337-17C038CC6F5A}" srcOrd="0" destOrd="0" presId="urn:microsoft.com/office/officeart/2008/layout/AccentedPicture"/>
    <dgm:cxn modelId="{1796910A-E6D7-449B-837E-924A563363D5}" type="presParOf" srcId="{EA81420C-921A-4F58-B07A-5D72E961488E}" destId="{2B971973-6B55-470F-8B8A-69E182E966E2}" srcOrd="1" destOrd="0" presId="urn:microsoft.com/office/officeart/2008/layout/AccentedPicture"/>
    <dgm:cxn modelId="{2B1A4827-0561-4059-BBFC-74475F879CEF}" type="presParOf" srcId="{EA81420C-921A-4F58-B07A-5D72E961488E}" destId="{45612430-0ADA-4AE6-8B5A-DA215ABD30AE}" srcOrd="2" destOrd="0" presId="urn:microsoft.com/office/officeart/2008/layout/AccentedPicture"/>
    <dgm:cxn modelId="{1604B0DB-498B-490D-8D7C-033A4F2699E4}" type="presParOf" srcId="{45612430-0ADA-4AE6-8B5A-DA215ABD30AE}" destId="{1F962EF8-54E8-463A-A749-EB41D18FB80C}" srcOrd="0" destOrd="0" presId="urn:microsoft.com/office/officeart/2008/layout/AccentedPicture"/>
    <dgm:cxn modelId="{6E089C0E-89C9-4D30-87A6-7657CB311916}" type="presParOf" srcId="{6576B081-674C-4D1C-9DF1-1BC82D754F9C}" destId="{C292B517-C857-44AE-BC88-C5CCE38E1036}" srcOrd="5" destOrd="0" presId="urn:microsoft.com/office/officeart/2008/layout/AccentedPicture"/>
    <dgm:cxn modelId="{AB9CB3F9-5090-4CB0-BCFD-3AF820E57821}" type="presParOf" srcId="{6576B081-674C-4D1C-9DF1-1BC82D754F9C}" destId="{2A99625F-856F-408A-9519-3842ACBCA1D8}" srcOrd="6" destOrd="0" presId="urn:microsoft.com/office/officeart/2008/layout/AccentedPicture"/>
    <dgm:cxn modelId="{13251A7C-0361-46A6-A03E-5A69890A5B96}" type="presParOf" srcId="{2A99625F-856F-408A-9519-3842ACBCA1D8}" destId="{31AD4D2E-6488-4E7C-9C4D-EAF2F2C262C1}" srcOrd="0" destOrd="0" presId="urn:microsoft.com/office/officeart/2008/layout/AccentedPicture"/>
    <dgm:cxn modelId="{1F3C2E93-81C2-49F4-84DB-FD8F16C09406}" type="presParOf" srcId="{2A99625F-856F-408A-9519-3842ACBCA1D8}" destId="{434562E5-C961-4DCD-8C15-3EFE0615AF37}" srcOrd="1" destOrd="0" presId="urn:microsoft.com/office/officeart/2008/layout/AccentedPicture"/>
    <dgm:cxn modelId="{0109B09F-4ADA-4CC0-8BFC-FE93488EEB06}" type="presParOf" srcId="{2A99625F-856F-408A-9519-3842ACBCA1D8}" destId="{245251E5-11C6-4826-B202-661FA23BE751}" srcOrd="2" destOrd="0" presId="urn:microsoft.com/office/officeart/2008/layout/AccentedPicture"/>
    <dgm:cxn modelId="{91C3CC5F-29E2-4C01-9F9E-12924426167E}" type="presParOf" srcId="{245251E5-11C6-4826-B202-661FA23BE751}" destId="{9D48FEF7-F0EC-44EF-B612-15AA4C7CAC3D}" srcOrd="0" destOrd="0" presId="urn:microsoft.com/office/officeart/2008/layout/AccentedPicture"/>
    <dgm:cxn modelId="{6302936C-6DE0-436E-AE40-668BD73BEA68}" type="presParOf" srcId="{6576B081-674C-4D1C-9DF1-1BC82D754F9C}" destId="{CA704458-DCFE-4E7E-B96A-7CA40CC65414}" srcOrd="7" destOrd="0" presId="urn:microsoft.com/office/officeart/2008/layout/AccentedPicture"/>
    <dgm:cxn modelId="{D0FECF30-3959-489C-BA1A-EB2716B667B8}" type="presParOf" srcId="{6576B081-674C-4D1C-9DF1-1BC82D754F9C}" destId="{9758F4CB-4991-4CF7-8C82-674E28A915DA}" srcOrd="8" destOrd="0" presId="urn:microsoft.com/office/officeart/2008/layout/AccentedPicture"/>
    <dgm:cxn modelId="{594E4AAA-B876-4702-ACC4-EFBA476D6A2D}" type="presParOf" srcId="{9758F4CB-4991-4CF7-8C82-674E28A915DA}" destId="{94DEF0D4-BD8C-43F3-93AB-270A82FE525B}" srcOrd="0" destOrd="0" presId="urn:microsoft.com/office/officeart/2008/layout/AccentedPicture"/>
    <dgm:cxn modelId="{D45E75E6-F216-408E-B23D-B1613459F3B1}" type="presParOf" srcId="{9758F4CB-4991-4CF7-8C82-674E28A915DA}" destId="{03703E7D-91D1-41F0-AF29-2157DFA5D076}" srcOrd="1" destOrd="0" presId="urn:microsoft.com/office/officeart/2008/layout/AccentedPicture"/>
    <dgm:cxn modelId="{8978D9B6-05D4-4A0E-BEE0-D50F1584B5A7}" type="presParOf" srcId="{9758F4CB-4991-4CF7-8C82-674E28A915DA}" destId="{822DE281-695F-46BC-BE23-E6115BB65672}" srcOrd="2" destOrd="0" presId="urn:microsoft.com/office/officeart/2008/layout/AccentedPicture"/>
    <dgm:cxn modelId="{BF261D37-87FE-42E9-A33D-57A8A0A0BEE3}" type="presParOf" srcId="{822DE281-695F-46BC-BE23-E6115BB65672}" destId="{A361DF36-2D8C-40EB-8E1F-33B1FFBF724E}" srcOrd="0" destOrd="0" presId="urn:microsoft.com/office/officeart/2008/layout/AccentedPicture"/>
    <dgm:cxn modelId="{0794D08B-BBEC-4928-9045-008AA0FD3840}" type="presParOf" srcId="{62E68861-BC2E-419E-9D0B-67012FAC4581}" destId="{7FFDB3E8-01C4-4AA1-A42A-DB38B2A13B75}" srcOrd="3" destOrd="0" presId="urn:microsoft.com/office/officeart/2008/layout/AccentedPicture"/>
    <dgm:cxn modelId="{516AB079-A5C0-438E-8A61-59E6F99AE7F8}" type="presParOf" srcId="{7FFDB3E8-01C4-4AA1-A42A-DB38B2A13B75}" destId="{213F2541-4B15-4035-990E-339A85CA7485}" srcOrd="0" destOrd="0" presId="urn:microsoft.com/office/officeart/2008/layout/AccentedPictur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D4F8-BBF9-42B0-87FD-147D2D65A568}">
      <dsp:nvSpPr>
        <dsp:cNvPr id="0" name=""/>
        <dsp:cNvSpPr/>
      </dsp:nvSpPr>
      <dsp:spPr>
        <a:xfrm>
          <a:off x="0" y="36886"/>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Name</a:t>
          </a:r>
        </a:p>
      </dsp:txBody>
      <dsp:txXfrm>
        <a:off x="0" y="36886"/>
        <a:ext cx="2611040" cy="297000"/>
      </dsp:txXfrm>
    </dsp:sp>
    <dsp:sp modelId="{01229201-4A09-4BEF-B7B0-6401FDB810C2}">
      <dsp:nvSpPr>
        <dsp:cNvPr id="0" name=""/>
        <dsp:cNvSpPr/>
      </dsp:nvSpPr>
      <dsp:spPr>
        <a:xfrm>
          <a:off x="2611040" y="13683"/>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C8433F-F6A7-42EB-8416-9C287198EB06}">
      <dsp:nvSpPr>
        <dsp:cNvPr id="0" name=""/>
        <dsp:cNvSpPr/>
      </dsp:nvSpPr>
      <dsp:spPr>
        <a:xfrm>
          <a:off x="3342131" y="13683"/>
          <a:ext cx="7102029" cy="343406"/>
        </a:xfrm>
        <a:prstGeom prst="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Name or model of the car</a:t>
          </a:r>
          <a:endParaRPr lang="en-IN" sz="1500" b="1" i="1" kern="1200" dirty="0"/>
        </a:p>
      </dsp:txBody>
      <dsp:txXfrm>
        <a:off x="3342131" y="13683"/>
        <a:ext cx="7102029" cy="343406"/>
      </dsp:txXfrm>
    </dsp:sp>
    <dsp:sp modelId="{04C6D27A-3A89-40CE-A95D-B8374CF58862}">
      <dsp:nvSpPr>
        <dsp:cNvPr id="0" name=""/>
        <dsp:cNvSpPr/>
      </dsp:nvSpPr>
      <dsp:spPr>
        <a:xfrm>
          <a:off x="0" y="434292"/>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Year</a:t>
          </a:r>
        </a:p>
      </dsp:txBody>
      <dsp:txXfrm>
        <a:off x="0" y="434292"/>
        <a:ext cx="2611040" cy="297000"/>
      </dsp:txXfrm>
    </dsp:sp>
    <dsp:sp modelId="{B432382C-B292-41AA-ADAE-5BF823831624}">
      <dsp:nvSpPr>
        <dsp:cNvPr id="0" name=""/>
        <dsp:cNvSpPr/>
      </dsp:nvSpPr>
      <dsp:spPr>
        <a:xfrm>
          <a:off x="2611040" y="411089"/>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C5D0C-AF5B-4B39-88EC-D3EE54263D7D}">
      <dsp:nvSpPr>
        <dsp:cNvPr id="0" name=""/>
        <dsp:cNvSpPr/>
      </dsp:nvSpPr>
      <dsp:spPr>
        <a:xfrm>
          <a:off x="3342131" y="411089"/>
          <a:ext cx="7102029" cy="343406"/>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Manufacturing year of the car</a:t>
          </a:r>
          <a:endParaRPr lang="en-IN" sz="1500" b="1" i="1" kern="1200" dirty="0"/>
        </a:p>
      </dsp:txBody>
      <dsp:txXfrm>
        <a:off x="3342131" y="411089"/>
        <a:ext cx="7102029" cy="343406"/>
      </dsp:txXfrm>
    </dsp:sp>
    <dsp:sp modelId="{B46B6303-D407-4430-8660-629A48738C72}">
      <dsp:nvSpPr>
        <dsp:cNvPr id="0" name=""/>
        <dsp:cNvSpPr/>
      </dsp:nvSpPr>
      <dsp:spPr>
        <a:xfrm>
          <a:off x="0" y="831699"/>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Selling Price</a:t>
          </a:r>
        </a:p>
      </dsp:txBody>
      <dsp:txXfrm>
        <a:off x="0" y="831699"/>
        <a:ext cx="2611040" cy="297000"/>
      </dsp:txXfrm>
    </dsp:sp>
    <dsp:sp modelId="{410C740C-EFB5-415C-9E78-80DC64D63A09}">
      <dsp:nvSpPr>
        <dsp:cNvPr id="0" name=""/>
        <dsp:cNvSpPr/>
      </dsp:nvSpPr>
      <dsp:spPr>
        <a:xfrm>
          <a:off x="2611040" y="808495"/>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2CA74-3991-4731-B529-2612130659F6}">
      <dsp:nvSpPr>
        <dsp:cNvPr id="0" name=""/>
        <dsp:cNvSpPr/>
      </dsp:nvSpPr>
      <dsp:spPr>
        <a:xfrm>
          <a:off x="3342131" y="808495"/>
          <a:ext cx="7102029" cy="343406"/>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Price at which the car was sold</a:t>
          </a:r>
          <a:endParaRPr lang="en-IN" sz="1500" b="1" i="1" kern="1200" dirty="0">
            <a:solidFill>
              <a:schemeClr val="tx2">
                <a:lumMod val="75000"/>
              </a:schemeClr>
            </a:solidFill>
          </a:endParaRPr>
        </a:p>
      </dsp:txBody>
      <dsp:txXfrm>
        <a:off x="3342131" y="808495"/>
        <a:ext cx="7102029" cy="343406"/>
      </dsp:txXfrm>
    </dsp:sp>
    <dsp:sp modelId="{341BDF3D-21D6-49F1-9A12-9ADF13ED4D19}">
      <dsp:nvSpPr>
        <dsp:cNvPr id="0" name=""/>
        <dsp:cNvSpPr/>
      </dsp:nvSpPr>
      <dsp:spPr>
        <a:xfrm>
          <a:off x="0" y="1229105"/>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KM Driven</a:t>
          </a:r>
        </a:p>
      </dsp:txBody>
      <dsp:txXfrm>
        <a:off x="0" y="1229105"/>
        <a:ext cx="2611040" cy="297000"/>
      </dsp:txXfrm>
    </dsp:sp>
    <dsp:sp modelId="{1A9E358B-5702-41D4-B360-2C6369261B98}">
      <dsp:nvSpPr>
        <dsp:cNvPr id="0" name=""/>
        <dsp:cNvSpPr/>
      </dsp:nvSpPr>
      <dsp:spPr>
        <a:xfrm>
          <a:off x="2611040" y="1205902"/>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8657EE-2E15-45E9-A2C4-1A28F62ACA23}">
      <dsp:nvSpPr>
        <dsp:cNvPr id="0" name=""/>
        <dsp:cNvSpPr/>
      </dsp:nvSpPr>
      <dsp:spPr>
        <a:xfrm>
          <a:off x="3342131" y="1205902"/>
          <a:ext cx="7102029" cy="343406"/>
        </a:xfrm>
        <a:prstGeom prst="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Number of kilometers driven by the car</a:t>
          </a:r>
          <a:endParaRPr lang="en-IN" sz="1500" b="1" i="1" kern="1200" dirty="0">
            <a:solidFill>
              <a:schemeClr val="tx2">
                <a:lumMod val="75000"/>
              </a:schemeClr>
            </a:solidFill>
          </a:endParaRPr>
        </a:p>
      </dsp:txBody>
      <dsp:txXfrm>
        <a:off x="3342131" y="1205902"/>
        <a:ext cx="7102029" cy="343406"/>
      </dsp:txXfrm>
    </dsp:sp>
    <dsp:sp modelId="{5D1C8AC7-E01D-4F11-9DEF-7A7BE15A162C}">
      <dsp:nvSpPr>
        <dsp:cNvPr id="0" name=""/>
        <dsp:cNvSpPr/>
      </dsp:nvSpPr>
      <dsp:spPr>
        <a:xfrm>
          <a:off x="0" y="1626511"/>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Fuel</a:t>
          </a:r>
        </a:p>
      </dsp:txBody>
      <dsp:txXfrm>
        <a:off x="0" y="1626511"/>
        <a:ext cx="2611040" cy="297000"/>
      </dsp:txXfrm>
    </dsp:sp>
    <dsp:sp modelId="{046271E2-9053-4FB9-836E-F9FB16945F03}">
      <dsp:nvSpPr>
        <dsp:cNvPr id="0" name=""/>
        <dsp:cNvSpPr/>
      </dsp:nvSpPr>
      <dsp:spPr>
        <a:xfrm>
          <a:off x="2611040" y="1603308"/>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35364-5D6F-40D4-9BED-74D88A72B58A}">
      <dsp:nvSpPr>
        <dsp:cNvPr id="0" name=""/>
        <dsp:cNvSpPr/>
      </dsp:nvSpPr>
      <dsp:spPr>
        <a:xfrm>
          <a:off x="3342131" y="1603308"/>
          <a:ext cx="7102029" cy="343406"/>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 Type of fuel the car uses</a:t>
          </a:r>
          <a:endParaRPr lang="en-IN" sz="1500" b="1" i="1" kern="1200" dirty="0">
            <a:solidFill>
              <a:schemeClr val="tx2">
                <a:lumMod val="75000"/>
              </a:schemeClr>
            </a:solidFill>
          </a:endParaRPr>
        </a:p>
      </dsp:txBody>
      <dsp:txXfrm>
        <a:off x="3342131" y="1603308"/>
        <a:ext cx="7102029" cy="343406"/>
      </dsp:txXfrm>
    </dsp:sp>
    <dsp:sp modelId="{F02578E4-F565-48B1-B4C4-58C462D01985}">
      <dsp:nvSpPr>
        <dsp:cNvPr id="0" name=""/>
        <dsp:cNvSpPr/>
      </dsp:nvSpPr>
      <dsp:spPr>
        <a:xfrm>
          <a:off x="0" y="2023917"/>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Seller Type</a:t>
          </a:r>
        </a:p>
      </dsp:txBody>
      <dsp:txXfrm>
        <a:off x="0" y="2023917"/>
        <a:ext cx="2611040" cy="297000"/>
      </dsp:txXfrm>
    </dsp:sp>
    <dsp:sp modelId="{0D035D88-C587-4BA5-8E50-C9DEBDE5F0C9}">
      <dsp:nvSpPr>
        <dsp:cNvPr id="0" name=""/>
        <dsp:cNvSpPr/>
      </dsp:nvSpPr>
      <dsp:spPr>
        <a:xfrm>
          <a:off x="2611040" y="2000714"/>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AFE183-3A8F-4890-B123-A5933B1DC845}">
      <dsp:nvSpPr>
        <dsp:cNvPr id="0" name=""/>
        <dsp:cNvSpPr/>
      </dsp:nvSpPr>
      <dsp:spPr>
        <a:xfrm>
          <a:off x="3342131" y="2000714"/>
          <a:ext cx="7102029" cy="343406"/>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Type of seller (Individual, Dealer, or Trustmark dealer)</a:t>
          </a:r>
          <a:endParaRPr lang="en-IN" sz="1500" b="1" i="1" kern="1200" dirty="0">
            <a:solidFill>
              <a:schemeClr val="tx2">
                <a:lumMod val="75000"/>
              </a:schemeClr>
            </a:solidFill>
          </a:endParaRPr>
        </a:p>
      </dsp:txBody>
      <dsp:txXfrm>
        <a:off x="3342131" y="2000714"/>
        <a:ext cx="7102029" cy="343406"/>
      </dsp:txXfrm>
    </dsp:sp>
    <dsp:sp modelId="{B196CFB4-0338-4B82-95DF-F9039D751DC7}">
      <dsp:nvSpPr>
        <dsp:cNvPr id="0" name=""/>
        <dsp:cNvSpPr/>
      </dsp:nvSpPr>
      <dsp:spPr>
        <a:xfrm>
          <a:off x="0" y="2421324"/>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Transmission</a:t>
          </a:r>
        </a:p>
      </dsp:txBody>
      <dsp:txXfrm>
        <a:off x="0" y="2421324"/>
        <a:ext cx="2611040" cy="297000"/>
      </dsp:txXfrm>
    </dsp:sp>
    <dsp:sp modelId="{C9D084DB-E023-41D3-B2AD-131865C6BD2E}">
      <dsp:nvSpPr>
        <dsp:cNvPr id="0" name=""/>
        <dsp:cNvSpPr/>
      </dsp:nvSpPr>
      <dsp:spPr>
        <a:xfrm>
          <a:off x="2611040" y="2398121"/>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651F53-F0C2-4892-95F5-B1571842147E}">
      <dsp:nvSpPr>
        <dsp:cNvPr id="0" name=""/>
        <dsp:cNvSpPr/>
      </dsp:nvSpPr>
      <dsp:spPr>
        <a:xfrm>
          <a:off x="3342131" y="2398121"/>
          <a:ext cx="7102029" cy="343406"/>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Type of transmission (Manual or Automatic)</a:t>
          </a:r>
          <a:endParaRPr lang="en-IN" sz="1500" b="1" i="1" kern="1200" dirty="0">
            <a:solidFill>
              <a:schemeClr val="tx2">
                <a:lumMod val="75000"/>
              </a:schemeClr>
            </a:solidFill>
          </a:endParaRPr>
        </a:p>
      </dsp:txBody>
      <dsp:txXfrm>
        <a:off x="3342131" y="2398121"/>
        <a:ext cx="7102029" cy="343406"/>
      </dsp:txXfrm>
    </dsp:sp>
    <dsp:sp modelId="{20739C7F-52B6-45FA-874C-D13F76209E58}">
      <dsp:nvSpPr>
        <dsp:cNvPr id="0" name=""/>
        <dsp:cNvSpPr/>
      </dsp:nvSpPr>
      <dsp:spPr>
        <a:xfrm>
          <a:off x="0" y="2818730"/>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Owner</a:t>
          </a:r>
        </a:p>
      </dsp:txBody>
      <dsp:txXfrm>
        <a:off x="0" y="2818730"/>
        <a:ext cx="2611040" cy="297000"/>
      </dsp:txXfrm>
    </dsp:sp>
    <dsp:sp modelId="{DD5A7EAC-CC9F-4851-84FB-D97E8EF9FB2A}">
      <dsp:nvSpPr>
        <dsp:cNvPr id="0" name=""/>
        <dsp:cNvSpPr/>
      </dsp:nvSpPr>
      <dsp:spPr>
        <a:xfrm>
          <a:off x="2611040" y="2795527"/>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DFFF2-4141-431F-B059-5DCED3D21605}">
      <dsp:nvSpPr>
        <dsp:cNvPr id="0" name=""/>
        <dsp:cNvSpPr/>
      </dsp:nvSpPr>
      <dsp:spPr>
        <a:xfrm>
          <a:off x="3342131" y="2795527"/>
          <a:ext cx="7102029" cy="343406"/>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Number of previous owners of the car</a:t>
          </a:r>
          <a:endParaRPr lang="en-IN" sz="1500" b="1" i="1" kern="1200" dirty="0">
            <a:solidFill>
              <a:schemeClr val="tx2">
                <a:lumMod val="75000"/>
              </a:schemeClr>
            </a:solidFill>
          </a:endParaRPr>
        </a:p>
      </dsp:txBody>
      <dsp:txXfrm>
        <a:off x="3342131" y="2795527"/>
        <a:ext cx="7102029" cy="343406"/>
      </dsp:txXfrm>
    </dsp:sp>
    <dsp:sp modelId="{6E78BDCF-719F-4F1A-9497-252C40B1B483}">
      <dsp:nvSpPr>
        <dsp:cNvPr id="0" name=""/>
        <dsp:cNvSpPr/>
      </dsp:nvSpPr>
      <dsp:spPr>
        <a:xfrm>
          <a:off x="0" y="3216136"/>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Mileage</a:t>
          </a:r>
        </a:p>
      </dsp:txBody>
      <dsp:txXfrm>
        <a:off x="0" y="3216136"/>
        <a:ext cx="2611040" cy="297000"/>
      </dsp:txXfrm>
    </dsp:sp>
    <dsp:sp modelId="{EE45026D-08FF-47B3-9504-7ADDC8A66B2E}">
      <dsp:nvSpPr>
        <dsp:cNvPr id="0" name=""/>
        <dsp:cNvSpPr/>
      </dsp:nvSpPr>
      <dsp:spPr>
        <a:xfrm>
          <a:off x="2611040" y="3192933"/>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C8EFB2-5F76-4899-B476-487A40866D76}">
      <dsp:nvSpPr>
        <dsp:cNvPr id="0" name=""/>
        <dsp:cNvSpPr/>
      </dsp:nvSpPr>
      <dsp:spPr>
        <a:xfrm>
          <a:off x="3342131" y="3192933"/>
          <a:ext cx="7102029" cy="343406"/>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Mileage of the car in kilometers per liter</a:t>
          </a:r>
          <a:endParaRPr lang="en-IN" sz="1500" b="1" i="1" kern="1200" dirty="0">
            <a:solidFill>
              <a:schemeClr val="tx2">
                <a:lumMod val="75000"/>
              </a:schemeClr>
            </a:solidFill>
          </a:endParaRPr>
        </a:p>
      </dsp:txBody>
      <dsp:txXfrm>
        <a:off x="3342131" y="3192933"/>
        <a:ext cx="7102029" cy="343406"/>
      </dsp:txXfrm>
    </dsp:sp>
    <dsp:sp modelId="{097CEDFC-AC66-4FBD-AEDC-694F0B7AAFF6}">
      <dsp:nvSpPr>
        <dsp:cNvPr id="0" name=""/>
        <dsp:cNvSpPr/>
      </dsp:nvSpPr>
      <dsp:spPr>
        <a:xfrm>
          <a:off x="0" y="3613542"/>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Engine [CC]</a:t>
          </a:r>
        </a:p>
      </dsp:txBody>
      <dsp:txXfrm>
        <a:off x="0" y="3613542"/>
        <a:ext cx="2611040" cy="297000"/>
      </dsp:txXfrm>
    </dsp:sp>
    <dsp:sp modelId="{92036E15-629E-48A8-9CC0-4D2FE5542B3D}">
      <dsp:nvSpPr>
        <dsp:cNvPr id="0" name=""/>
        <dsp:cNvSpPr/>
      </dsp:nvSpPr>
      <dsp:spPr>
        <a:xfrm>
          <a:off x="2611040" y="3590339"/>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4EF5C-DF15-4E5E-9324-3A986605F0C2}">
      <dsp:nvSpPr>
        <dsp:cNvPr id="0" name=""/>
        <dsp:cNvSpPr/>
      </dsp:nvSpPr>
      <dsp:spPr>
        <a:xfrm>
          <a:off x="3342131" y="3590339"/>
          <a:ext cx="7102029" cy="343406"/>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solidFill>
                <a:schemeClr val="tx2">
                  <a:lumMod val="75000"/>
                </a:schemeClr>
              </a:solidFill>
            </a:rPr>
            <a:t>Engine displacement in cubic centimeters (CC)</a:t>
          </a:r>
          <a:endParaRPr lang="en-IN" sz="1500" b="1" i="1" kern="1200" dirty="0">
            <a:solidFill>
              <a:schemeClr val="tx2">
                <a:lumMod val="75000"/>
              </a:schemeClr>
            </a:solidFill>
          </a:endParaRPr>
        </a:p>
      </dsp:txBody>
      <dsp:txXfrm>
        <a:off x="3342131" y="3590339"/>
        <a:ext cx="7102029" cy="343406"/>
      </dsp:txXfrm>
    </dsp:sp>
    <dsp:sp modelId="{589FF1B1-65ED-41B8-938B-79AF1F0F19EE}">
      <dsp:nvSpPr>
        <dsp:cNvPr id="0" name=""/>
        <dsp:cNvSpPr/>
      </dsp:nvSpPr>
      <dsp:spPr>
        <a:xfrm>
          <a:off x="0" y="4010949"/>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Max Power</a:t>
          </a:r>
        </a:p>
      </dsp:txBody>
      <dsp:txXfrm>
        <a:off x="0" y="4010949"/>
        <a:ext cx="2611040" cy="297000"/>
      </dsp:txXfrm>
    </dsp:sp>
    <dsp:sp modelId="{5A952FFF-0FA2-41BA-9377-710ADD8F4F93}">
      <dsp:nvSpPr>
        <dsp:cNvPr id="0" name=""/>
        <dsp:cNvSpPr/>
      </dsp:nvSpPr>
      <dsp:spPr>
        <a:xfrm>
          <a:off x="2611040" y="3987746"/>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63F9D4-FBD2-4996-AFD0-04B2818A8F9D}">
      <dsp:nvSpPr>
        <dsp:cNvPr id="0" name=""/>
        <dsp:cNvSpPr/>
      </dsp:nvSpPr>
      <dsp:spPr>
        <a:xfrm>
          <a:off x="3342131" y="3987746"/>
          <a:ext cx="7102029" cy="343406"/>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Maximum power output of the car's engine</a:t>
          </a:r>
          <a:endParaRPr lang="en-IN" sz="1500" b="1" i="1" kern="1200" dirty="0"/>
        </a:p>
      </dsp:txBody>
      <dsp:txXfrm>
        <a:off x="3342131" y="3987746"/>
        <a:ext cx="7102029" cy="343406"/>
      </dsp:txXfrm>
    </dsp:sp>
    <dsp:sp modelId="{45D14019-D676-422F-A1AE-DE769938889F}">
      <dsp:nvSpPr>
        <dsp:cNvPr id="0" name=""/>
        <dsp:cNvSpPr/>
      </dsp:nvSpPr>
      <dsp:spPr>
        <a:xfrm>
          <a:off x="0" y="4408355"/>
          <a:ext cx="2611040" cy="29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38100" rIns="106680" bIns="38100" numCol="1" spcCol="1270" anchor="ctr" anchorCtr="0">
          <a:noAutofit/>
        </a:bodyPr>
        <a:lstStyle/>
        <a:p>
          <a:pPr marL="0" lvl="0" indent="0" algn="r" defTabSz="666750">
            <a:lnSpc>
              <a:spcPct val="90000"/>
            </a:lnSpc>
            <a:spcBef>
              <a:spcPct val="0"/>
            </a:spcBef>
            <a:spcAft>
              <a:spcPct val="35000"/>
            </a:spcAft>
            <a:buNone/>
          </a:pPr>
          <a:r>
            <a:rPr lang="en-IN" sz="1500" b="1" i="0" kern="1200" dirty="0">
              <a:latin typeface="+mj-lt"/>
            </a:rPr>
            <a:t>Seats</a:t>
          </a:r>
        </a:p>
      </dsp:txBody>
      <dsp:txXfrm>
        <a:off x="0" y="4408355"/>
        <a:ext cx="2611040" cy="297000"/>
      </dsp:txXfrm>
    </dsp:sp>
    <dsp:sp modelId="{913DB9DC-CFEF-4C04-8348-BA3F2A968B15}">
      <dsp:nvSpPr>
        <dsp:cNvPr id="0" name=""/>
        <dsp:cNvSpPr/>
      </dsp:nvSpPr>
      <dsp:spPr>
        <a:xfrm>
          <a:off x="2611040" y="4385152"/>
          <a:ext cx="522208" cy="34340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DE648-0B79-47D5-9BA5-633EF404FD07}">
      <dsp:nvSpPr>
        <dsp:cNvPr id="0" name=""/>
        <dsp:cNvSpPr/>
      </dsp:nvSpPr>
      <dsp:spPr>
        <a:xfrm>
          <a:off x="3342131" y="4385152"/>
          <a:ext cx="7102029" cy="343406"/>
        </a:xfrm>
        <a:prstGeom prst="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None/>
          </a:pPr>
          <a:r>
            <a:rPr lang="en-US" sz="1500" b="1" i="1" kern="1200" dirty="0"/>
            <a:t>Number of seats in the car</a:t>
          </a:r>
          <a:endParaRPr lang="en-IN" sz="1500" b="1" i="1" kern="1200" dirty="0"/>
        </a:p>
      </dsp:txBody>
      <dsp:txXfrm>
        <a:off x="3342131" y="4385152"/>
        <a:ext cx="7102029" cy="343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F1CB-F56D-40D8-A085-A8C7ABF6CE61}">
      <dsp:nvSpPr>
        <dsp:cNvPr id="0" name=""/>
        <dsp:cNvSpPr/>
      </dsp:nvSpPr>
      <dsp:spPr>
        <a:xfrm>
          <a:off x="48988" y="223311"/>
          <a:ext cx="1903771" cy="2428279"/>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3DF24F-AC1C-4C82-A4F3-35CCE982C021}">
      <dsp:nvSpPr>
        <dsp:cNvPr id="0" name=""/>
        <dsp:cNvSpPr/>
      </dsp:nvSpPr>
      <dsp:spPr>
        <a:xfrm>
          <a:off x="125139" y="1097492"/>
          <a:ext cx="1465903" cy="1456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b" anchorCtr="0">
          <a:noAutofit/>
        </a:bodyPr>
        <a:lstStyle/>
        <a:p>
          <a:pPr marL="0" lvl="0" indent="0" algn="l" defTabSz="1244600">
            <a:lnSpc>
              <a:spcPct val="90000"/>
            </a:lnSpc>
            <a:spcBef>
              <a:spcPct val="0"/>
            </a:spcBef>
            <a:spcAft>
              <a:spcPct val="35000"/>
            </a:spcAft>
            <a:buNone/>
          </a:pPr>
          <a:r>
            <a:rPr lang="en-IN" sz="2800" kern="1200" dirty="0"/>
            <a:t>Selling Price</a:t>
          </a:r>
        </a:p>
      </dsp:txBody>
      <dsp:txXfrm>
        <a:off x="125139" y="1097492"/>
        <a:ext cx="1465903" cy="1456967"/>
      </dsp:txXfrm>
    </dsp:sp>
    <dsp:sp modelId="{7BB48C6B-6C19-4079-82E7-729FCFE22020}">
      <dsp:nvSpPr>
        <dsp:cNvPr id="0" name=""/>
        <dsp:cNvSpPr/>
      </dsp:nvSpPr>
      <dsp:spPr>
        <a:xfrm>
          <a:off x="1719381" y="101897"/>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941AF-3580-4A0B-9C12-C17B32F360A3}">
      <dsp:nvSpPr>
        <dsp:cNvPr id="0" name=""/>
        <dsp:cNvSpPr/>
      </dsp:nvSpPr>
      <dsp:spPr>
        <a:xfrm>
          <a:off x="2235125" y="118341"/>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Production Count</a:t>
          </a:r>
        </a:p>
      </dsp:txBody>
      <dsp:txXfrm>
        <a:off x="2235125" y="118341"/>
        <a:ext cx="1002580" cy="466756"/>
      </dsp:txXfrm>
    </dsp:sp>
    <dsp:sp modelId="{DF907BFB-ED94-4D5F-9A9C-3B1DEE11B064}">
      <dsp:nvSpPr>
        <dsp:cNvPr id="0" name=""/>
        <dsp:cNvSpPr/>
      </dsp:nvSpPr>
      <dsp:spPr>
        <a:xfrm>
          <a:off x="1719381" y="652669"/>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58F78-3953-4592-9473-B4957FCE7E35}">
      <dsp:nvSpPr>
        <dsp:cNvPr id="0" name=""/>
        <dsp:cNvSpPr/>
      </dsp:nvSpPr>
      <dsp:spPr>
        <a:xfrm>
          <a:off x="2186137" y="652669"/>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Mileage</a:t>
          </a:r>
        </a:p>
      </dsp:txBody>
      <dsp:txXfrm>
        <a:off x="2186137" y="652669"/>
        <a:ext cx="1002580" cy="466756"/>
      </dsp:txXfrm>
    </dsp:sp>
    <dsp:sp modelId="{2B971973-6B55-470F-8B8A-69E182E966E2}">
      <dsp:nvSpPr>
        <dsp:cNvPr id="0" name=""/>
        <dsp:cNvSpPr/>
      </dsp:nvSpPr>
      <dsp:spPr>
        <a:xfrm>
          <a:off x="1719381" y="1203441"/>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62EF8-54E8-463A-A749-EB41D18FB80C}">
      <dsp:nvSpPr>
        <dsp:cNvPr id="0" name=""/>
        <dsp:cNvSpPr/>
      </dsp:nvSpPr>
      <dsp:spPr>
        <a:xfrm>
          <a:off x="2186137" y="1203441"/>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Fuel</a:t>
          </a:r>
        </a:p>
      </dsp:txBody>
      <dsp:txXfrm>
        <a:off x="2186137" y="1203441"/>
        <a:ext cx="1002580" cy="466756"/>
      </dsp:txXfrm>
    </dsp:sp>
    <dsp:sp modelId="{434562E5-C961-4DCD-8C15-3EFE0615AF37}">
      <dsp:nvSpPr>
        <dsp:cNvPr id="0" name=""/>
        <dsp:cNvSpPr/>
      </dsp:nvSpPr>
      <dsp:spPr>
        <a:xfrm>
          <a:off x="1719381" y="1754214"/>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48FEF7-F0EC-44EF-B612-15AA4C7CAC3D}">
      <dsp:nvSpPr>
        <dsp:cNvPr id="0" name=""/>
        <dsp:cNvSpPr/>
      </dsp:nvSpPr>
      <dsp:spPr>
        <a:xfrm>
          <a:off x="2186137" y="1754214"/>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Transmission</a:t>
          </a:r>
        </a:p>
      </dsp:txBody>
      <dsp:txXfrm>
        <a:off x="2186137" y="1754214"/>
        <a:ext cx="1002580" cy="466756"/>
      </dsp:txXfrm>
    </dsp:sp>
    <dsp:sp modelId="{03703E7D-91D1-41F0-AF29-2157DFA5D076}">
      <dsp:nvSpPr>
        <dsp:cNvPr id="0" name=""/>
        <dsp:cNvSpPr/>
      </dsp:nvSpPr>
      <dsp:spPr>
        <a:xfrm>
          <a:off x="1719381" y="2304986"/>
          <a:ext cx="466756" cy="46675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61DF36-2D8C-40EB-8E1F-33B1FFBF724E}">
      <dsp:nvSpPr>
        <dsp:cNvPr id="0" name=""/>
        <dsp:cNvSpPr/>
      </dsp:nvSpPr>
      <dsp:spPr>
        <a:xfrm>
          <a:off x="2186137" y="2304986"/>
          <a:ext cx="1002580"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Seats</a:t>
          </a:r>
        </a:p>
      </dsp:txBody>
      <dsp:txXfrm>
        <a:off x="2186137" y="2304986"/>
        <a:ext cx="1002580" cy="46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F1CB-F56D-40D8-A085-A8C7ABF6CE61}">
      <dsp:nvSpPr>
        <dsp:cNvPr id="0" name=""/>
        <dsp:cNvSpPr/>
      </dsp:nvSpPr>
      <dsp:spPr>
        <a:xfrm>
          <a:off x="105582" y="223311"/>
          <a:ext cx="1903771" cy="2428279"/>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3DF24F-AC1C-4C82-A4F3-35CCE982C021}">
      <dsp:nvSpPr>
        <dsp:cNvPr id="0" name=""/>
        <dsp:cNvSpPr/>
      </dsp:nvSpPr>
      <dsp:spPr>
        <a:xfrm>
          <a:off x="181733" y="1097492"/>
          <a:ext cx="1465903" cy="14569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r>
            <a:rPr lang="en-IN" sz="2700" kern="1200" dirty="0"/>
            <a:t>Preferred Cars</a:t>
          </a:r>
        </a:p>
      </dsp:txBody>
      <dsp:txXfrm>
        <a:off x="181733" y="1097492"/>
        <a:ext cx="1465903" cy="1456967"/>
      </dsp:txXfrm>
    </dsp:sp>
    <dsp:sp modelId="{7BB48C6B-6C19-4079-82E7-729FCFE22020}">
      <dsp:nvSpPr>
        <dsp:cNvPr id="0" name=""/>
        <dsp:cNvSpPr/>
      </dsp:nvSpPr>
      <dsp:spPr>
        <a:xfrm>
          <a:off x="1775975" y="101897"/>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3941AF-3580-4A0B-9C12-C17B32F360A3}">
      <dsp:nvSpPr>
        <dsp:cNvPr id="0" name=""/>
        <dsp:cNvSpPr/>
      </dsp:nvSpPr>
      <dsp:spPr>
        <a:xfrm>
          <a:off x="2242731" y="101897"/>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Size</a:t>
          </a:r>
        </a:p>
      </dsp:txBody>
      <dsp:txXfrm>
        <a:off x="2242731" y="101897"/>
        <a:ext cx="889391" cy="466756"/>
      </dsp:txXfrm>
    </dsp:sp>
    <dsp:sp modelId="{DF907BFB-ED94-4D5F-9A9C-3B1DEE11B064}">
      <dsp:nvSpPr>
        <dsp:cNvPr id="0" name=""/>
        <dsp:cNvSpPr/>
      </dsp:nvSpPr>
      <dsp:spPr>
        <a:xfrm>
          <a:off x="1775975" y="652669"/>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58F78-3953-4592-9473-B4957FCE7E35}">
      <dsp:nvSpPr>
        <dsp:cNvPr id="0" name=""/>
        <dsp:cNvSpPr/>
      </dsp:nvSpPr>
      <dsp:spPr>
        <a:xfrm>
          <a:off x="2242731" y="652669"/>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Max Power Output</a:t>
          </a:r>
        </a:p>
      </dsp:txBody>
      <dsp:txXfrm>
        <a:off x="2242731" y="652669"/>
        <a:ext cx="889391" cy="466756"/>
      </dsp:txXfrm>
    </dsp:sp>
    <dsp:sp modelId="{2B971973-6B55-470F-8B8A-69E182E966E2}">
      <dsp:nvSpPr>
        <dsp:cNvPr id="0" name=""/>
        <dsp:cNvSpPr/>
      </dsp:nvSpPr>
      <dsp:spPr>
        <a:xfrm>
          <a:off x="1775975" y="1203441"/>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62EF8-54E8-463A-A749-EB41D18FB80C}">
      <dsp:nvSpPr>
        <dsp:cNvPr id="0" name=""/>
        <dsp:cNvSpPr/>
      </dsp:nvSpPr>
      <dsp:spPr>
        <a:xfrm>
          <a:off x="2242731" y="1203441"/>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Brand</a:t>
          </a:r>
        </a:p>
      </dsp:txBody>
      <dsp:txXfrm>
        <a:off x="2242731" y="1203441"/>
        <a:ext cx="889391" cy="466756"/>
      </dsp:txXfrm>
    </dsp:sp>
    <dsp:sp modelId="{434562E5-C961-4DCD-8C15-3EFE0615AF37}">
      <dsp:nvSpPr>
        <dsp:cNvPr id="0" name=""/>
        <dsp:cNvSpPr/>
      </dsp:nvSpPr>
      <dsp:spPr>
        <a:xfrm>
          <a:off x="1775975" y="1754214"/>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48FEF7-F0EC-44EF-B612-15AA4C7CAC3D}">
      <dsp:nvSpPr>
        <dsp:cNvPr id="0" name=""/>
        <dsp:cNvSpPr/>
      </dsp:nvSpPr>
      <dsp:spPr>
        <a:xfrm>
          <a:off x="2242731" y="1754214"/>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Engine CC</a:t>
          </a:r>
        </a:p>
      </dsp:txBody>
      <dsp:txXfrm>
        <a:off x="2242731" y="1754214"/>
        <a:ext cx="889391" cy="466756"/>
      </dsp:txXfrm>
    </dsp:sp>
    <dsp:sp modelId="{03703E7D-91D1-41F0-AF29-2157DFA5D076}">
      <dsp:nvSpPr>
        <dsp:cNvPr id="0" name=""/>
        <dsp:cNvSpPr/>
      </dsp:nvSpPr>
      <dsp:spPr>
        <a:xfrm>
          <a:off x="1775975" y="2304986"/>
          <a:ext cx="466756" cy="466756"/>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61DF36-2D8C-40EB-8E1F-33B1FFBF724E}">
      <dsp:nvSpPr>
        <dsp:cNvPr id="0" name=""/>
        <dsp:cNvSpPr/>
      </dsp:nvSpPr>
      <dsp:spPr>
        <a:xfrm>
          <a:off x="2242731" y="2304986"/>
          <a:ext cx="889391" cy="46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marL="0" lvl="0" indent="0" algn="l" defTabSz="622300">
            <a:lnSpc>
              <a:spcPct val="90000"/>
            </a:lnSpc>
            <a:spcBef>
              <a:spcPct val="0"/>
            </a:spcBef>
            <a:spcAft>
              <a:spcPct val="35000"/>
            </a:spcAft>
            <a:buNone/>
          </a:pPr>
          <a:r>
            <a:rPr lang="en-IN" sz="1400" b="1" kern="1200" dirty="0"/>
            <a:t>Seller Type</a:t>
          </a:r>
        </a:p>
      </dsp:txBody>
      <dsp:txXfrm>
        <a:off x="2242731" y="2304986"/>
        <a:ext cx="889391" cy="466756"/>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7/31/2024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05EA3-371F-5C9C-D1F5-12EE73D79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F161F-0514-4B34-F22A-125260D41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AB4BBF-1F4A-C798-A6A3-AE774CBE12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CF79AA-5FD8-EA5C-4DE3-82AEEF93DCFC}"/>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327723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8261C-F46B-6EAD-3F20-F367852D2B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AB708-4712-8585-3B25-46B4D1DD48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C34A0D-87DD-F353-EB4B-FE4E3D04E1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1D8AE0-0172-0F92-ED20-BE39773CCA7E}"/>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19731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F93F5-5EF5-7882-3FBD-4795AB364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CBC8E-0A6F-0CEE-DDFF-FED5D7CCF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B57BD3-3AAC-A889-EEF9-63499E4482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BECBDB-B031-4594-4630-AC8C298D7F4A}"/>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647001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F1C72-66DC-C8EE-0CB4-5C5E21B99F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89D65-C018-1C7A-DE5A-4C1AB4AA74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D9FF6-BC62-E16C-6D8F-4C88E96A6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13011E-A234-A218-52A0-70A9134668A3}"/>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95731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2329F-03BF-C38C-BA46-AFA9DE254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41DC7-A37D-FFBE-A418-EB909F10F4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A8640-E71F-27AF-949C-896FA623E5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B6176F-C9E7-703E-669A-CB5BB4FCCA9D}"/>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1301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03FF-D693-6CB8-F72F-D978A9E43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6CF20-96AF-1FB9-A333-3AD520A72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EB689-DEC6-D97B-F8A8-4CC992B45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466174-4F14-3AD8-A6E9-F9A53D8CDBC8}"/>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127841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99C1F-D036-DACF-C0A7-28988857E2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1D381-0A16-D41D-2AA7-08B0E4E2A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0E5909-CF4D-243D-4524-5ADF4FDB8F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877469-4D6B-D70D-2C37-E2BEAB829D76}"/>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01360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BEAA7-11D2-72CF-59B4-9CFB9A2F0B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AC236-F370-EDA8-18D7-3F92C097A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62B98-067F-7F63-08B5-C73ECE591C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C56F6F-838B-0FA0-2EDA-05AE5CA94673}"/>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06461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F942-F60B-ADF0-9176-9F9A715023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EF675-1227-0DD4-A3C0-22A3B8D03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6DF72-8FC7-04F8-5685-7C51092750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0AD59B-DFD9-33C9-214F-F12DD0261D84}"/>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3039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1539-F324-09BA-F3A4-372181A249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358B6F-B052-7120-F368-4A571B0BB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2C261-D9BA-9822-0E87-3E2B89637C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93DF6E-18C3-FBFD-09FC-2D90972A9B36}"/>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66294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Introduction to Dataset</a:t>
            </a:r>
            <a:r>
              <a:rPr lang="en-US" dirty="0"/>
              <a:t>, Objective, significance of analysis</a:t>
            </a:r>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8DE05-18BD-5A1E-03B8-8513051A3A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353BE-68F5-3EF4-B503-6B6264BCC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DCECF9-1B19-39B8-613F-3EAAC4CA4E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DD2063-1911-6996-A5AA-E858329B3294}"/>
              </a:ext>
            </a:extLst>
          </p:cNvPr>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76499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5EC89-8EED-55B9-9854-6BFB7EB3D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D6F5-AE14-5B2F-2E7F-0A5C705C2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A052B-4355-C5F8-0B1A-8D47806F3E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B46794-E38E-8669-0421-097C7248B5FB}"/>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48541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E6181-51B4-97C4-EFBA-6028EE7A14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EDC4C4-AA61-78F0-83E2-E04E85951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9FE786-31D4-E012-B6D7-EE6748C5E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3AB52F-0A76-D408-6BAF-396F603FBD04}"/>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89869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F7E0-0921-244F-00DA-E4E7461EA5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804C5-FD50-2FA6-1C60-EC6E9C614E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31B540-DED2-6441-1D41-EF96A94EDC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4F648-23C2-6330-4C27-9311B775BEA8}"/>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70563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A603C-FE29-C2D1-9F67-A92D330B2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0A635-6508-9A6B-F49B-7B494EB1C0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A6FF53-0DE3-F1E8-406B-6DD2CDB6A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8AFD5A-8F17-9F2A-1629-1E617FAFCDED}"/>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92743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B4197-EA36-51CE-6D54-B3715A99E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67158C-0EA6-9751-A1D6-BE35167C0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E16EA-FFF2-70F8-EBC5-04333BA61D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C5A914-2020-8EF7-3B68-8AF28C39FEAD}"/>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007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7/31/2024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7/31/2024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135696"/>
          </a:xfrm>
        </p:spPr>
        <p:txBody>
          <a:bodyPr lIns="0" tIns="0" rIns="0" bIns="0" anchor="t">
            <a:spAutoFit/>
          </a:bodyPr>
          <a:lstStyle/>
          <a:p>
            <a:r>
              <a:rPr kumimoji="0" lang="en-US" sz="5400" b="1" i="0" u="none" strike="noStrike" kern="1200" cap="none" spc="0" normalizeH="0" baseline="0" noProof="0" dirty="0">
                <a:ln>
                  <a:noFill/>
                </a:ln>
                <a:solidFill>
                  <a:prstClr val="white"/>
                </a:solidFill>
                <a:effectLst/>
                <a:uLnTx/>
                <a:uFillTx/>
                <a:latin typeface="Calibri"/>
                <a:ea typeface="+mj-ea"/>
                <a:cs typeface="+mj-cs"/>
              </a:rPr>
              <a:t>Business Insights from Cars24</a:t>
            </a:r>
            <a:br>
              <a:rPr lang="en-US" dirty="0">
                <a:solidFill>
                  <a:schemeClr val="bg1"/>
                </a:solidFill>
              </a:rPr>
            </a:br>
            <a:r>
              <a:rPr lang="en-US" sz="2800" dirty="0">
                <a:solidFill>
                  <a:schemeClr val="accent4"/>
                </a:solidFill>
              </a:rPr>
              <a:t>Data Science SQL Mini-Project</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FBF5312A-F02A-4FD6-E1A3-E7E7E7F4EE1E}"/>
              </a:ext>
            </a:extLst>
          </p:cNvPr>
          <p:cNvSpPr txBox="1"/>
          <p:nvPr/>
        </p:nvSpPr>
        <p:spPr>
          <a:xfrm>
            <a:off x="4929188" y="5968688"/>
            <a:ext cx="2100261" cy="584775"/>
          </a:xfrm>
          <a:prstGeom prst="rect">
            <a:avLst/>
          </a:prstGeom>
          <a:noFill/>
        </p:spPr>
        <p:txBody>
          <a:bodyPr wrap="square" rtlCol="0">
            <a:spAutoFit/>
          </a:bodyPr>
          <a:lstStyle/>
          <a:p>
            <a:pPr marL="0" marR="0" lvl="0" indent="0" algn="r" defTabSz="121917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bg1"/>
                </a:solidFill>
                <a:effectLst/>
                <a:uLnTx/>
                <a:uFillTx/>
                <a:latin typeface="Calibri"/>
                <a:ea typeface="+mn-ea"/>
                <a:cs typeface="+mn-cs"/>
              </a:rPr>
              <a:t>By KHUSHI</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7C966-A50A-C8E1-9CBF-0CF61F2A8EB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235180E-639F-AD66-8AAE-388E2745D7BA}"/>
              </a:ext>
              <a:ext uri="{C183D7F6-B498-43B3-948B-1728B52AA6E4}">
                <adec:decorative xmlns:adec="http://schemas.microsoft.com/office/drawing/2017/decorative" val="1"/>
              </a:ext>
            </a:extLst>
          </p:cNvPr>
          <p:cNvSpPr/>
          <p:nvPr/>
        </p:nvSpPr>
        <p:spPr>
          <a:xfrm>
            <a:off x="123825" y="1204909"/>
            <a:ext cx="6095999" cy="4752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hidden="1">
            <a:extLst>
              <a:ext uri="{FF2B5EF4-FFF2-40B4-BE49-F238E27FC236}">
                <a16:creationId xmlns:a16="http://schemas.microsoft.com/office/drawing/2014/main" id="{4B45C972-CC3B-9329-C671-D1DA42B5450A}"/>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1B7B7BE1-A94A-4649-C79E-9B364BE5596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Price of Fuel-Efficient Cars</a:t>
            </a:r>
          </a:p>
        </p:txBody>
      </p:sp>
      <p:graphicFrame>
        <p:nvGraphicFramePr>
          <p:cNvPr id="2" name="Chart 1">
            <a:extLst>
              <a:ext uri="{FF2B5EF4-FFF2-40B4-BE49-F238E27FC236}">
                <a16:creationId xmlns:a16="http://schemas.microsoft.com/office/drawing/2014/main" id="{F87D8E61-1AFF-4648-2C8A-9BB4D4F53567}"/>
              </a:ext>
            </a:extLst>
          </p:cNvPr>
          <p:cNvGraphicFramePr/>
          <p:nvPr>
            <p:extLst>
              <p:ext uri="{D42A27DB-BD31-4B8C-83A1-F6EECF244321}">
                <p14:modId xmlns:p14="http://schemas.microsoft.com/office/powerpoint/2010/main" val="1295319848"/>
              </p:ext>
            </p:extLst>
          </p:nvPr>
        </p:nvGraphicFramePr>
        <p:xfrm>
          <a:off x="582214" y="1547805"/>
          <a:ext cx="5179219" cy="4067174"/>
        </p:xfrm>
        <a:graphic>
          <a:graphicData uri="http://schemas.openxmlformats.org/drawingml/2006/chart">
            <c:chart xmlns:c="http://schemas.openxmlformats.org/drawingml/2006/chart" xmlns:r="http://schemas.openxmlformats.org/officeDocument/2006/relationships" r:id="rId3"/>
          </a:graphicData>
        </a:graphic>
      </p:graphicFrame>
      <p:cxnSp>
        <p:nvCxnSpPr>
          <p:cNvPr id="36" name="Straight Connector 35">
            <a:extLst>
              <a:ext uri="{FF2B5EF4-FFF2-40B4-BE49-F238E27FC236}">
                <a16:creationId xmlns:a16="http://schemas.microsoft.com/office/drawing/2014/main" id="{0B22445C-89F3-3BEF-F2D7-08DF6FB43555}"/>
              </a:ext>
              <a:ext uri="{C183D7F6-B498-43B3-948B-1728B52AA6E4}">
                <adec:decorative xmlns:adec="http://schemas.microsoft.com/office/drawing/2017/decorative" val="1"/>
              </a:ext>
            </a:extLst>
          </p:cNvPr>
          <p:cNvCxnSpPr>
            <a:cxnSpLocks/>
          </p:cNvCxnSpPr>
          <p:nvPr/>
        </p:nvCxnSpPr>
        <p:spPr>
          <a:xfrm flipH="1">
            <a:off x="8608219" y="413787"/>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9B5F61-56BF-C659-8D2A-F91CBFC8F860}"/>
              </a:ext>
              <a:ext uri="{C183D7F6-B498-43B3-948B-1728B52AA6E4}">
                <adec:decorative xmlns:adec="http://schemas.microsoft.com/office/drawing/2017/decorative" val="1"/>
              </a:ext>
            </a:extLst>
          </p:cNvPr>
          <p:cNvCxnSpPr>
            <a:cxnSpLocks/>
          </p:cNvCxnSpPr>
          <p:nvPr/>
        </p:nvCxnSpPr>
        <p:spPr>
          <a:xfrm>
            <a:off x="2352676" y="35608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337F17F-52BF-CAAC-102D-99DA9C3753EB}"/>
              </a:ext>
            </a:extLst>
          </p:cNvPr>
          <p:cNvSpPr/>
          <p:nvPr/>
        </p:nvSpPr>
        <p:spPr>
          <a:xfrm>
            <a:off x="7736681" y="2483880"/>
            <a:ext cx="3090856" cy="2769989"/>
          </a:xfrm>
          <a:prstGeom prst="rect">
            <a:avLst/>
          </a:prstGeom>
        </p:spPr>
        <p:txBody>
          <a:bodyPr wrap="square" lIns="0" tIns="0" rIns="0" bIns="0" anchor="t">
            <a:spAutoFit/>
          </a:bodyPr>
          <a:lstStyle/>
          <a:p>
            <a:pPr marL="285750" indent="-285750">
              <a:buFont typeface="Arial" panose="020B0604020202020204" pitchFamily="34" charset="0"/>
              <a:buChar char="•"/>
            </a:pPr>
            <a:r>
              <a:rPr lang="en-IN" dirty="0"/>
              <a:t>Selling price of cars with high mileage varies depending on fuel type and mileage. </a:t>
            </a:r>
          </a:p>
          <a:p>
            <a:pPr marL="285750" indent="-285750">
              <a:buFont typeface="Arial" panose="020B0604020202020204" pitchFamily="34" charset="0"/>
              <a:buChar char="•"/>
            </a:pPr>
            <a:r>
              <a:rPr lang="en-IN" dirty="0"/>
              <a:t>The selling price of high mileage cars using Diesel is higher than cars using other fuel types.</a:t>
            </a:r>
          </a:p>
          <a:p>
            <a:pPr marL="285750" indent="-285750">
              <a:buFont typeface="Arial" panose="020B0604020202020204" pitchFamily="34" charset="0"/>
              <a:buChar char="•"/>
            </a:pPr>
            <a:r>
              <a:rPr lang="en-IN" dirty="0"/>
              <a:t>LPG cars with a high mileage are cheaper than others.</a:t>
            </a:r>
          </a:p>
          <a:p>
            <a:pPr marL="285750" indent="-285750">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D3D4384D-D722-CD33-62BB-85127A80BC5B}"/>
              </a:ext>
            </a:extLst>
          </p:cNvPr>
          <p:cNvSpPr/>
          <p:nvPr/>
        </p:nvSpPr>
        <p:spPr>
          <a:xfrm>
            <a:off x="7736682" y="2064762"/>
            <a:ext cx="3090856" cy="243656"/>
          </a:xfrm>
          <a:prstGeom prst="rect">
            <a:avLst/>
          </a:prstGeom>
        </p:spPr>
        <p:txBody>
          <a:bodyPr wrap="square" lIns="0" tIns="0" rIns="0" bIns="0" anchor="t">
            <a:spAutoFit/>
          </a:bodyPr>
          <a:lstStyle/>
          <a:p>
            <a:pPr>
              <a:lnSpc>
                <a:spcPts val="1900"/>
              </a:lnSpc>
            </a:pPr>
            <a:r>
              <a:rPr lang="en-US" b="1" dirty="0">
                <a:solidFill>
                  <a:schemeClr val="accent2">
                    <a:lumMod val="75000"/>
                  </a:schemeClr>
                </a:solidFill>
                <a:latin typeface="+mj-lt"/>
                <a:cs typeface="Segoe UI" panose="020B0502040204020203" pitchFamily="34" charset="0"/>
              </a:rPr>
              <a:t>PRICE VARIATION</a:t>
            </a:r>
          </a:p>
        </p:txBody>
      </p:sp>
    </p:spTree>
    <p:extLst>
      <p:ext uri="{BB962C8B-B14F-4D97-AF65-F5344CB8AC3E}">
        <p14:creationId xmlns:p14="http://schemas.microsoft.com/office/powerpoint/2010/main" val="258821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64CC-7F13-5E56-DD06-8D3519F188C5}"/>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23DA7858-1C2E-AAF3-AF24-DA3CC9A3CAD2}"/>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F5E9D20E-9540-D90B-3A9A-5DF4DBD8883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7DC2E9F-D05D-EFB7-CC22-72E89348E55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3</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ADDF511F-EA00-3425-DA7D-36E2229BFB00}"/>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C359AA5-6DD3-FD53-3BCC-D8292BECE3E0}"/>
              </a:ext>
            </a:extLst>
          </p:cNvPr>
          <p:cNvSpPr txBox="1"/>
          <p:nvPr/>
        </p:nvSpPr>
        <p:spPr>
          <a:xfrm>
            <a:off x="478632" y="1371600"/>
            <a:ext cx="5893593"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the Average Selling Price by Transmission Type and Fuel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price variation based on the combination of these two factors.</a:t>
            </a:r>
          </a:p>
          <a:p>
            <a:pPr marL="285750" indent="-285750">
              <a:buFont typeface="Arial" panose="020B0604020202020204" pitchFamily="34" charset="0"/>
              <a:buChar char="•"/>
            </a:pPr>
            <a:endParaRPr lang="en-US" dirty="0"/>
          </a:p>
          <a:p>
            <a:pPr marL="457200" marR="457200">
              <a:spcBef>
                <a:spcPts val="600"/>
              </a:spcBef>
              <a:spcAft>
                <a:spcPts val="1800"/>
              </a:spcAft>
            </a:pPr>
            <a:endParaRPr lang="en-IN" sz="1600" kern="1000" dirty="0">
              <a:solidFill>
                <a:schemeClr val="accent5">
                  <a:lumMod val="60000"/>
                  <a:lumOff val="40000"/>
                </a:schemeClr>
              </a:solidFill>
              <a:effectLst/>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7E211726-305A-8A6D-5915-E50099DDAFFE}"/>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AVERAGE SELLING PRICE </a:t>
            </a:r>
          </a:p>
          <a:p>
            <a:pPr algn="ctr"/>
            <a:r>
              <a:rPr lang="en-US" sz="2400" b="1" dirty="0"/>
              <a:t>BY TRANSMISSION </a:t>
            </a:r>
          </a:p>
          <a:p>
            <a:pPr algn="ctr"/>
            <a:r>
              <a:rPr lang="en-US" sz="2400" b="1" dirty="0"/>
              <a:t>AND FUEL TYPE</a:t>
            </a:r>
            <a:endParaRPr lang="en-US" b="1" dirty="0"/>
          </a:p>
          <a:p>
            <a:pPr algn="ctr"/>
            <a:endParaRPr lang="en-US" dirty="0"/>
          </a:p>
        </p:txBody>
      </p:sp>
    </p:spTree>
    <p:extLst>
      <p:ext uri="{BB962C8B-B14F-4D97-AF65-F5344CB8AC3E}">
        <p14:creationId xmlns:p14="http://schemas.microsoft.com/office/powerpoint/2010/main" val="36682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41C0C-EC18-FA60-D9CF-23B6A8FEFF1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B8553C-90C0-AD84-7F14-2DA988819C6D}"/>
              </a:ext>
              <a:ext uri="{C183D7F6-B498-43B3-948B-1728B52AA6E4}">
                <adec:decorative xmlns:adec="http://schemas.microsoft.com/office/drawing/2017/decorative" val="1"/>
              </a:ext>
            </a:extLst>
          </p:cNvPr>
          <p:cNvSpPr/>
          <p:nvPr/>
        </p:nvSpPr>
        <p:spPr>
          <a:xfrm>
            <a:off x="123825" y="1204909"/>
            <a:ext cx="6941344" cy="4752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hidden="1">
            <a:extLst>
              <a:ext uri="{FF2B5EF4-FFF2-40B4-BE49-F238E27FC236}">
                <a16:creationId xmlns:a16="http://schemas.microsoft.com/office/drawing/2014/main" id="{B2E8756C-A915-BF9A-C224-3E0E2E07CF42}"/>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B7A9960C-5DAB-C862-3263-C1097C0B6B5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Price Based on Transmission and Fuel</a:t>
            </a:r>
          </a:p>
        </p:txBody>
      </p:sp>
      <p:graphicFrame>
        <p:nvGraphicFramePr>
          <p:cNvPr id="2" name="Chart 1">
            <a:extLst>
              <a:ext uri="{FF2B5EF4-FFF2-40B4-BE49-F238E27FC236}">
                <a16:creationId xmlns:a16="http://schemas.microsoft.com/office/drawing/2014/main" id="{135C375E-5CDD-3C51-DC37-4FA226D16FE5}"/>
              </a:ext>
            </a:extLst>
          </p:cNvPr>
          <p:cNvGraphicFramePr/>
          <p:nvPr>
            <p:extLst>
              <p:ext uri="{D42A27DB-BD31-4B8C-83A1-F6EECF244321}">
                <p14:modId xmlns:p14="http://schemas.microsoft.com/office/powerpoint/2010/main" val="621199425"/>
              </p:ext>
            </p:extLst>
          </p:nvPr>
        </p:nvGraphicFramePr>
        <p:xfrm>
          <a:off x="450652" y="1478756"/>
          <a:ext cx="6287690" cy="4174335"/>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6A9720DE-AEC0-0B7D-3FFD-981045FBB8AD}"/>
              </a:ext>
            </a:extLst>
          </p:cNvPr>
          <p:cNvSpPr/>
          <p:nvPr/>
        </p:nvSpPr>
        <p:spPr>
          <a:xfrm>
            <a:off x="8229600" y="2140618"/>
            <a:ext cx="3090856" cy="3046988"/>
          </a:xfrm>
          <a:prstGeom prst="rect">
            <a:avLst/>
          </a:prstGeom>
        </p:spPr>
        <p:txBody>
          <a:bodyPr wrap="square" lIns="0" tIns="0" rIns="0" bIns="0" anchor="t">
            <a:spAutoFit/>
          </a:bodyPr>
          <a:lstStyle/>
          <a:p>
            <a:pPr marL="285750" indent="-285750">
              <a:buFont typeface="Arial" panose="020B0604020202020204" pitchFamily="34" charset="0"/>
              <a:buChar char="•"/>
            </a:pPr>
            <a:r>
              <a:rPr lang="en-IN" dirty="0"/>
              <a:t>Average selling price of cars varies depending on the combination of transmission type and fuel.</a:t>
            </a:r>
          </a:p>
          <a:p>
            <a:pPr marL="285750" indent="-285750">
              <a:buFont typeface="Arial" panose="020B0604020202020204" pitchFamily="34" charset="0"/>
              <a:buChar char="•"/>
            </a:pPr>
            <a:r>
              <a:rPr lang="en-IN" dirty="0"/>
              <a:t>Automatic cars’ prices are much higher than manual cars.</a:t>
            </a:r>
          </a:p>
          <a:p>
            <a:pPr marL="285750" indent="-285750">
              <a:buFont typeface="Arial" panose="020B0604020202020204" pitchFamily="34" charset="0"/>
              <a:buChar char="•"/>
            </a:pPr>
            <a:r>
              <a:rPr lang="en-IN" dirty="0"/>
              <a:t>Automatic cars using Diesel has the highest average selling price and Manual cars using LPG has the lowest.</a:t>
            </a:r>
          </a:p>
        </p:txBody>
      </p:sp>
      <p:sp>
        <p:nvSpPr>
          <p:cNvPr id="25" name="Rectangle 24">
            <a:extLst>
              <a:ext uri="{FF2B5EF4-FFF2-40B4-BE49-F238E27FC236}">
                <a16:creationId xmlns:a16="http://schemas.microsoft.com/office/drawing/2014/main" id="{89F55D5F-5A6E-FBD3-AA33-4E4FA03CC020}"/>
              </a:ext>
            </a:extLst>
          </p:cNvPr>
          <p:cNvSpPr/>
          <p:nvPr/>
        </p:nvSpPr>
        <p:spPr>
          <a:xfrm>
            <a:off x="8229601" y="1721500"/>
            <a:ext cx="3090856" cy="243656"/>
          </a:xfrm>
          <a:prstGeom prst="rect">
            <a:avLst/>
          </a:prstGeom>
        </p:spPr>
        <p:txBody>
          <a:bodyPr wrap="square" lIns="0" tIns="0" rIns="0" bIns="0" anchor="t">
            <a:spAutoFit/>
          </a:bodyPr>
          <a:lstStyle/>
          <a:p>
            <a:pPr>
              <a:lnSpc>
                <a:spcPts val="1900"/>
              </a:lnSpc>
            </a:pPr>
            <a:r>
              <a:rPr lang="en-US" b="1" dirty="0">
                <a:solidFill>
                  <a:schemeClr val="accent2">
                    <a:lumMod val="75000"/>
                  </a:schemeClr>
                </a:solidFill>
                <a:latin typeface="+mj-lt"/>
                <a:cs typeface="Segoe UI" panose="020B0502040204020203" pitchFamily="34" charset="0"/>
              </a:rPr>
              <a:t>PRICE VARIATION</a:t>
            </a:r>
          </a:p>
        </p:txBody>
      </p:sp>
      <p:cxnSp>
        <p:nvCxnSpPr>
          <p:cNvPr id="36" name="Straight Connector 35">
            <a:extLst>
              <a:ext uri="{FF2B5EF4-FFF2-40B4-BE49-F238E27FC236}">
                <a16:creationId xmlns:a16="http://schemas.microsoft.com/office/drawing/2014/main" id="{B9E18DBB-F83E-058C-D3A6-7F17E4BCCBD2}"/>
              </a:ext>
              <a:ext uri="{C183D7F6-B498-43B3-948B-1728B52AA6E4}">
                <adec:decorative xmlns:adec="http://schemas.microsoft.com/office/drawing/2017/decorative" val="1"/>
              </a:ext>
            </a:extLst>
          </p:cNvPr>
          <p:cNvCxnSpPr>
            <a:cxnSpLocks/>
          </p:cNvCxnSpPr>
          <p:nvPr/>
        </p:nvCxnSpPr>
        <p:spPr>
          <a:xfrm flipH="1">
            <a:off x="9558338" y="356086"/>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34683D-3FC6-5E99-7A80-A7970A11C667}"/>
              </a:ext>
              <a:ext uri="{C183D7F6-B498-43B3-948B-1728B52AA6E4}">
                <adec:decorative xmlns:adec="http://schemas.microsoft.com/office/drawing/2017/decorative" val="1"/>
              </a:ext>
            </a:extLst>
          </p:cNvPr>
          <p:cNvCxnSpPr>
            <a:cxnSpLocks/>
          </p:cNvCxnSpPr>
          <p:nvPr/>
        </p:nvCxnSpPr>
        <p:spPr>
          <a:xfrm>
            <a:off x="1445419" y="35608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1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CB818-E6A2-9B39-BF63-CA82D6A35B15}"/>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D5EE45D-4CA9-905F-6E71-983B125AB613}"/>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48476E9D-115A-70A5-FCD7-53255289FE0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5222F9D-82D2-60B4-74CA-DDF6963505F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4</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DE313B03-A6AE-0C5A-44C3-39D308F5F32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86453A-0645-994D-50F0-AB570E06A559}"/>
              </a:ext>
            </a:extLst>
          </p:cNvPr>
          <p:cNvSpPr txBox="1"/>
          <p:nvPr/>
        </p:nvSpPr>
        <p:spPr>
          <a:xfrm>
            <a:off x="478632" y="1371600"/>
            <a:ext cx="589359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Minimum Selling Price based on the number of Seats.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minimum price of the cars based on the count of seats present in the cars.</a:t>
            </a:r>
            <a:endParaRPr lang="en-IN" sz="1600" kern="1000" dirty="0">
              <a:solidFill>
                <a:schemeClr val="accent5">
                  <a:lumMod val="60000"/>
                  <a:lumOff val="40000"/>
                </a:schemeClr>
              </a:solidFill>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E1C70752-EED1-B5E3-C60C-156270CDDBA0}"/>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MINIMUM SELLING PRICE </a:t>
            </a:r>
          </a:p>
          <a:p>
            <a:pPr algn="ctr"/>
            <a:r>
              <a:rPr lang="en-US" sz="2400" b="1" dirty="0"/>
              <a:t>BASED ON SEATS</a:t>
            </a:r>
          </a:p>
          <a:p>
            <a:pPr algn="ctr"/>
            <a:endParaRPr lang="en-US" dirty="0"/>
          </a:p>
          <a:p>
            <a:pPr algn="ctr"/>
            <a:endParaRPr lang="en-US" dirty="0"/>
          </a:p>
        </p:txBody>
      </p:sp>
    </p:spTree>
    <p:extLst>
      <p:ext uri="{BB962C8B-B14F-4D97-AF65-F5344CB8AC3E}">
        <p14:creationId xmlns:p14="http://schemas.microsoft.com/office/powerpoint/2010/main" val="278684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87994-F33F-A74C-3E03-DBD81BC9C53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F0EF774-AC9C-16F3-0F3B-8CBEB0795EDD}"/>
              </a:ext>
              <a:ext uri="{C183D7F6-B498-43B3-948B-1728B52AA6E4}">
                <adec:decorative xmlns:adec="http://schemas.microsoft.com/office/drawing/2017/decorative" val="1"/>
              </a:ext>
            </a:extLst>
          </p:cNvPr>
          <p:cNvSpPr/>
          <p:nvPr/>
        </p:nvSpPr>
        <p:spPr>
          <a:xfrm>
            <a:off x="123825" y="1204909"/>
            <a:ext cx="6484144" cy="47529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hidden="1">
            <a:extLst>
              <a:ext uri="{FF2B5EF4-FFF2-40B4-BE49-F238E27FC236}">
                <a16:creationId xmlns:a16="http://schemas.microsoft.com/office/drawing/2014/main" id="{85B76ABA-9E3D-B17E-D8CE-72653F72E15D}"/>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EC1DE055-DC62-AFEE-12F4-9240339071B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Minimum Price Based on Capacity</a:t>
            </a:r>
          </a:p>
        </p:txBody>
      </p:sp>
      <p:graphicFrame>
        <p:nvGraphicFramePr>
          <p:cNvPr id="2" name="Chart 1">
            <a:extLst>
              <a:ext uri="{FF2B5EF4-FFF2-40B4-BE49-F238E27FC236}">
                <a16:creationId xmlns:a16="http://schemas.microsoft.com/office/drawing/2014/main" id="{37B646C7-4DEE-CB5B-E4E3-6DD4DF9C0353}"/>
              </a:ext>
            </a:extLst>
          </p:cNvPr>
          <p:cNvGraphicFramePr/>
          <p:nvPr>
            <p:extLst>
              <p:ext uri="{D42A27DB-BD31-4B8C-83A1-F6EECF244321}">
                <p14:modId xmlns:p14="http://schemas.microsoft.com/office/powerpoint/2010/main" val="2679314916"/>
              </p:ext>
            </p:extLst>
          </p:nvPr>
        </p:nvGraphicFramePr>
        <p:xfrm>
          <a:off x="535781" y="1547805"/>
          <a:ext cx="5657849" cy="4067174"/>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117614E0-10A6-14E1-2CF9-29D9086F9BF0}"/>
              </a:ext>
            </a:extLst>
          </p:cNvPr>
          <p:cNvSpPr/>
          <p:nvPr/>
        </p:nvSpPr>
        <p:spPr>
          <a:xfrm>
            <a:off x="7979569" y="2102862"/>
            <a:ext cx="3090856" cy="3046988"/>
          </a:xfrm>
          <a:prstGeom prst="rect">
            <a:avLst/>
          </a:prstGeom>
        </p:spPr>
        <p:txBody>
          <a:bodyPr wrap="square" lIns="0" tIns="0" rIns="0" bIns="0" anchor="t">
            <a:spAutoFit/>
          </a:bodyPr>
          <a:lstStyle/>
          <a:p>
            <a:pPr marL="285750" indent="-285750">
              <a:buFont typeface="Arial" panose="020B0604020202020204" pitchFamily="34" charset="0"/>
              <a:buChar char="•"/>
            </a:pPr>
            <a:r>
              <a:rPr lang="en-IN" dirty="0"/>
              <a:t>Minimum selling price of cars varies depending on the capacity of the cars, i.e. number of seats.</a:t>
            </a:r>
          </a:p>
          <a:p>
            <a:pPr marL="285750" indent="-285750">
              <a:buFont typeface="Arial" panose="020B0604020202020204" pitchFamily="34" charset="0"/>
              <a:buChar char="•"/>
            </a:pPr>
            <a:r>
              <a:rPr lang="en-IN" dirty="0"/>
              <a:t>The price variation is not proportional to the number of seats in the cars.</a:t>
            </a:r>
          </a:p>
          <a:p>
            <a:pPr marL="285750" indent="-285750">
              <a:buFont typeface="Arial" panose="020B0604020202020204" pitchFamily="34" charset="0"/>
              <a:buChar char="•"/>
            </a:pPr>
            <a:r>
              <a:rPr lang="en-IN" dirty="0"/>
              <a:t>Cars with 2 seats has the highest required-minimum price and cars with 4 seats has the lowest.</a:t>
            </a:r>
          </a:p>
        </p:txBody>
      </p:sp>
      <p:sp>
        <p:nvSpPr>
          <p:cNvPr id="25" name="Rectangle 24">
            <a:extLst>
              <a:ext uri="{FF2B5EF4-FFF2-40B4-BE49-F238E27FC236}">
                <a16:creationId xmlns:a16="http://schemas.microsoft.com/office/drawing/2014/main" id="{F3EAB821-8323-61DE-D3AA-21DF722C7011}"/>
              </a:ext>
            </a:extLst>
          </p:cNvPr>
          <p:cNvSpPr/>
          <p:nvPr/>
        </p:nvSpPr>
        <p:spPr>
          <a:xfrm>
            <a:off x="7979570" y="1683744"/>
            <a:ext cx="3090856" cy="243656"/>
          </a:xfrm>
          <a:prstGeom prst="rect">
            <a:avLst/>
          </a:prstGeom>
        </p:spPr>
        <p:txBody>
          <a:bodyPr wrap="square" lIns="0" tIns="0" rIns="0" bIns="0" anchor="t">
            <a:spAutoFit/>
          </a:bodyPr>
          <a:lstStyle/>
          <a:p>
            <a:pPr>
              <a:lnSpc>
                <a:spcPts val="1900"/>
              </a:lnSpc>
            </a:pPr>
            <a:r>
              <a:rPr lang="en-US" b="1" dirty="0">
                <a:solidFill>
                  <a:schemeClr val="accent2">
                    <a:lumMod val="75000"/>
                  </a:schemeClr>
                </a:solidFill>
                <a:latin typeface="+mj-lt"/>
                <a:cs typeface="Segoe UI" panose="020B0502040204020203" pitchFamily="34" charset="0"/>
              </a:rPr>
              <a:t>PRICE VARIATION</a:t>
            </a:r>
          </a:p>
        </p:txBody>
      </p:sp>
      <p:cxnSp>
        <p:nvCxnSpPr>
          <p:cNvPr id="36" name="Straight Connector 35">
            <a:extLst>
              <a:ext uri="{FF2B5EF4-FFF2-40B4-BE49-F238E27FC236}">
                <a16:creationId xmlns:a16="http://schemas.microsoft.com/office/drawing/2014/main" id="{09862FB4-ECB7-93B1-1900-4C96ACF13BAD}"/>
              </a:ext>
              <a:ext uri="{C183D7F6-B498-43B3-948B-1728B52AA6E4}">
                <adec:decorative xmlns:adec="http://schemas.microsoft.com/office/drawing/2017/decorative" val="1"/>
              </a:ext>
            </a:extLst>
          </p:cNvPr>
          <p:cNvCxnSpPr>
            <a:cxnSpLocks/>
          </p:cNvCxnSpPr>
          <p:nvPr/>
        </p:nvCxnSpPr>
        <p:spPr>
          <a:xfrm flipH="1">
            <a:off x="9429750" y="356086"/>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C519B9C-E1C6-7548-B5DB-6981527409B4}"/>
              </a:ext>
              <a:ext uri="{C183D7F6-B498-43B3-948B-1728B52AA6E4}">
                <adec:decorative xmlns:adec="http://schemas.microsoft.com/office/drawing/2017/decorative" val="1"/>
              </a:ext>
            </a:extLst>
          </p:cNvPr>
          <p:cNvCxnSpPr>
            <a:cxnSpLocks/>
          </p:cNvCxnSpPr>
          <p:nvPr/>
        </p:nvCxnSpPr>
        <p:spPr>
          <a:xfrm>
            <a:off x="1588294" y="35608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1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A8844-797A-DDB0-5EC6-6E7B78387CF1}"/>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C1CACCF5-AAE3-1CE5-7058-772BDE988DB8}"/>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E60757A-341D-BC36-AA04-18E4C35482D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B0866E0-E71C-3A59-5EBA-01E5673B2BD3}"/>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5</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159FEFB-39B0-6D46-1AB6-8A8BC355632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CB615E-B703-59F4-44F4-4458D7C9F2B4}"/>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Counting the type of cars based on Seats as Small, Medium and Large.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the insight into the count of size category of cars with different number of seats.</a:t>
            </a:r>
          </a:p>
        </p:txBody>
      </p:sp>
      <p:sp>
        <p:nvSpPr>
          <p:cNvPr id="5" name="Rectangle 4">
            <a:extLst>
              <a:ext uri="{FF2B5EF4-FFF2-40B4-BE49-F238E27FC236}">
                <a16:creationId xmlns:a16="http://schemas.microsoft.com/office/drawing/2014/main" id="{9A533245-D8A2-BFE4-A209-3FA85CBEB9E6}"/>
              </a:ext>
              <a:ext uri="{C183D7F6-B498-43B3-948B-1728B52AA6E4}">
                <adec:decorative xmlns:adec="http://schemas.microsoft.com/office/drawing/2017/decorative" val="1"/>
              </a:ext>
            </a:extLst>
          </p:cNvPr>
          <p:cNvSpPr/>
          <p:nvPr/>
        </p:nvSpPr>
        <p:spPr>
          <a:xfrm>
            <a:off x="385763" y="3012381"/>
            <a:ext cx="7574756" cy="3309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hart 16">
            <a:extLst>
              <a:ext uri="{FF2B5EF4-FFF2-40B4-BE49-F238E27FC236}">
                <a16:creationId xmlns:a16="http://schemas.microsoft.com/office/drawing/2014/main" id="{9E5C6316-8049-16EF-4702-F03EEE29A8EB}"/>
              </a:ext>
            </a:extLst>
          </p:cNvPr>
          <p:cNvGraphicFramePr/>
          <p:nvPr>
            <p:extLst>
              <p:ext uri="{D42A27DB-BD31-4B8C-83A1-F6EECF244321}">
                <p14:modId xmlns:p14="http://schemas.microsoft.com/office/powerpoint/2010/main" val="4027378198"/>
              </p:ext>
            </p:extLst>
          </p:nvPr>
        </p:nvGraphicFramePr>
        <p:xfrm>
          <a:off x="4671516" y="3183727"/>
          <a:ext cx="3006127" cy="29672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B5FF3681-F07B-8106-FFFC-5E3ABF2D32DA}"/>
              </a:ext>
            </a:extLst>
          </p:cNvPr>
          <p:cNvSpPr txBox="1"/>
          <p:nvPr/>
        </p:nvSpPr>
        <p:spPr>
          <a:xfrm>
            <a:off x="600769" y="3569490"/>
            <a:ext cx="3661172" cy="2308324"/>
          </a:xfrm>
          <a:prstGeom prst="rect">
            <a:avLst/>
          </a:prstGeom>
          <a:noFill/>
        </p:spPr>
        <p:txBody>
          <a:bodyPr wrap="square" rtlCol="0">
            <a:spAutoFit/>
          </a:bodyPr>
          <a:lstStyle/>
          <a:p>
            <a:pPr marL="285750" indent="-285750">
              <a:buFont typeface="Arial" panose="020B0604020202020204" pitchFamily="34" charset="0"/>
              <a:buChar char="•"/>
            </a:pPr>
            <a:r>
              <a:rPr lang="en-IN" dirty="0"/>
              <a:t>Maximum cars present in the dataset are small cars with seats less than 6.</a:t>
            </a:r>
          </a:p>
          <a:p>
            <a:pPr algn="ctr"/>
            <a:r>
              <a:rPr lang="en-IN" b="1" dirty="0">
                <a:solidFill>
                  <a:schemeClr val="accent2"/>
                </a:solidFill>
              </a:rPr>
              <a:t>Count – 6610</a:t>
            </a:r>
          </a:p>
          <a:p>
            <a:pPr algn="ctr"/>
            <a:endParaRPr lang="en-IN" b="1" dirty="0">
              <a:solidFill>
                <a:schemeClr val="accent2"/>
              </a:solidFill>
            </a:endParaRPr>
          </a:p>
          <a:p>
            <a:pPr marL="285750" indent="-285750">
              <a:buFont typeface="Arial" panose="020B0604020202020204" pitchFamily="34" charset="0"/>
              <a:buChar char="•"/>
            </a:pPr>
            <a:r>
              <a:rPr lang="en-IN" dirty="0"/>
              <a:t>Count of cars with seats more than 8 is very less.</a:t>
            </a:r>
          </a:p>
          <a:p>
            <a:pPr algn="ctr"/>
            <a:r>
              <a:rPr lang="en-IN" b="1" dirty="0">
                <a:solidFill>
                  <a:schemeClr val="accent1">
                    <a:lumMod val="60000"/>
                    <a:lumOff val="40000"/>
                  </a:schemeClr>
                </a:solidFill>
              </a:rPr>
              <a:t>Count - 100</a:t>
            </a:r>
          </a:p>
        </p:txBody>
      </p:sp>
      <p:sp>
        <p:nvSpPr>
          <p:cNvPr id="2" name="Rectangle 1">
            <a:extLst>
              <a:ext uri="{FF2B5EF4-FFF2-40B4-BE49-F238E27FC236}">
                <a16:creationId xmlns:a16="http://schemas.microsoft.com/office/drawing/2014/main" id="{2A1F4109-EE10-1327-32A3-DE3EBC0E3AD2}"/>
              </a:ext>
              <a:ext uri="{C183D7F6-B498-43B3-948B-1728B52AA6E4}">
                <adec:decorative xmlns:adec="http://schemas.microsoft.com/office/drawing/2017/decorative" val="1"/>
              </a:ext>
            </a:extLst>
          </p:cNvPr>
          <p:cNvSpPr/>
          <p:nvPr/>
        </p:nvSpPr>
        <p:spPr>
          <a:xfrm>
            <a:off x="8314134" y="2924739"/>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COUNTING THE CARS BASED ON </a:t>
            </a:r>
          </a:p>
          <a:p>
            <a:pPr algn="ctr"/>
            <a:r>
              <a:rPr lang="en-US" sz="2400" b="1" dirty="0"/>
              <a:t>CAPACITY</a:t>
            </a:r>
          </a:p>
          <a:p>
            <a:pPr algn="ctr"/>
            <a:endParaRPr lang="en-US" dirty="0"/>
          </a:p>
          <a:p>
            <a:pPr algn="ctr"/>
            <a:endParaRPr lang="en-US" dirty="0"/>
          </a:p>
        </p:txBody>
      </p:sp>
    </p:spTree>
    <p:extLst>
      <p:ext uri="{BB962C8B-B14F-4D97-AF65-F5344CB8AC3E}">
        <p14:creationId xmlns:p14="http://schemas.microsoft.com/office/powerpoint/2010/main" val="286465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CCBB9-B8FA-F173-DD2A-6FDF9BC186D6}"/>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0EBFE725-A3BC-E11F-7101-1397F98F83D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600A8A4-FAED-E2BE-836F-B7F2CCE2F67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BA86891C-BEE2-30D9-C6D8-92CBB1DFB19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6</a:t>
            </a:r>
          </a:p>
        </p:txBody>
      </p:sp>
      <p:cxnSp>
        <p:nvCxnSpPr>
          <p:cNvPr id="14" name="Straight Connector 13">
            <a:extLst>
              <a:ext uri="{FF2B5EF4-FFF2-40B4-BE49-F238E27FC236}">
                <a16:creationId xmlns:a16="http://schemas.microsoft.com/office/drawing/2014/main" id="{EB36902E-A837-611E-7157-2BD23D36551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87D81E-2ABB-5E9E-4E9E-A27DD1771742}"/>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Finding the Transmission Type of cars with Maximum Power Output.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brand and transmission type of the cars having high power output of more than 200.</a:t>
            </a:r>
          </a:p>
        </p:txBody>
      </p:sp>
      <p:sp>
        <p:nvSpPr>
          <p:cNvPr id="5" name="Rectangle 4">
            <a:extLst>
              <a:ext uri="{FF2B5EF4-FFF2-40B4-BE49-F238E27FC236}">
                <a16:creationId xmlns:a16="http://schemas.microsoft.com/office/drawing/2014/main" id="{8DFABE32-3587-7AD1-64B3-C7AE19FE5378}"/>
              </a:ext>
              <a:ext uri="{C183D7F6-B498-43B3-948B-1728B52AA6E4}">
                <adec:decorative xmlns:adec="http://schemas.microsoft.com/office/drawing/2017/decorative" val="1"/>
              </a:ext>
            </a:extLst>
          </p:cNvPr>
          <p:cNvSpPr/>
          <p:nvPr/>
        </p:nvSpPr>
        <p:spPr>
          <a:xfrm>
            <a:off x="385763" y="2850357"/>
            <a:ext cx="7574756" cy="3471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hart 16">
            <a:extLst>
              <a:ext uri="{FF2B5EF4-FFF2-40B4-BE49-F238E27FC236}">
                <a16:creationId xmlns:a16="http://schemas.microsoft.com/office/drawing/2014/main" id="{9B980B22-CB27-E756-964D-95AC9D8D8A89}"/>
              </a:ext>
            </a:extLst>
          </p:cNvPr>
          <p:cNvGraphicFramePr/>
          <p:nvPr>
            <p:extLst>
              <p:ext uri="{D42A27DB-BD31-4B8C-83A1-F6EECF244321}">
                <p14:modId xmlns:p14="http://schemas.microsoft.com/office/powerpoint/2010/main" val="3589009633"/>
              </p:ext>
            </p:extLst>
          </p:nvPr>
        </p:nvGraphicFramePr>
        <p:xfrm>
          <a:off x="4788197" y="3102716"/>
          <a:ext cx="3006127" cy="29672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F0F53384-2819-9C56-1B30-4DF9D143F821}"/>
              </a:ext>
            </a:extLst>
          </p:cNvPr>
          <p:cNvSpPr txBox="1"/>
          <p:nvPr/>
        </p:nvSpPr>
        <p:spPr>
          <a:xfrm>
            <a:off x="493116" y="2976925"/>
            <a:ext cx="4256981"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a:t>Cars with maximum power output of more than 200 are of different brands and models, mainly of Mercedes, Audi and BMW.</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Transmission type of all the cars with max power output of more than 200 is Automatic.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Only automatic cars have max power output of more than 200</a:t>
            </a:r>
            <a:r>
              <a:rPr lang="en-IN" sz="1600" b="1" dirty="0"/>
              <a:t>.</a:t>
            </a:r>
          </a:p>
          <a:p>
            <a:pPr marL="285750" indent="-285750">
              <a:buFont typeface="Arial" panose="020B0604020202020204" pitchFamily="34" charset="0"/>
              <a:buChar char="•"/>
            </a:pPr>
            <a:endParaRPr lang="en-IN" sz="1600" b="1" dirty="0"/>
          </a:p>
          <a:p>
            <a:pPr algn="ctr"/>
            <a:r>
              <a:rPr lang="en-IN" sz="1600" b="1" dirty="0">
                <a:solidFill>
                  <a:schemeClr val="accent3"/>
                </a:solidFill>
              </a:rPr>
              <a:t>Count of Cars = 31</a:t>
            </a:r>
          </a:p>
        </p:txBody>
      </p:sp>
      <p:sp>
        <p:nvSpPr>
          <p:cNvPr id="2" name="Rectangle 1">
            <a:extLst>
              <a:ext uri="{FF2B5EF4-FFF2-40B4-BE49-F238E27FC236}">
                <a16:creationId xmlns:a16="http://schemas.microsoft.com/office/drawing/2014/main" id="{C8CA4F53-1A96-6E46-FC71-28A05D405E67}"/>
              </a:ext>
              <a:ext uri="{C183D7F6-B498-43B3-948B-1728B52AA6E4}">
                <adec:decorative xmlns:adec="http://schemas.microsoft.com/office/drawing/2017/decorative" val="1"/>
              </a:ext>
            </a:extLst>
          </p:cNvPr>
          <p:cNvSpPr/>
          <p:nvPr/>
        </p:nvSpPr>
        <p:spPr>
          <a:xfrm>
            <a:off x="8227218" y="2924739"/>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TRANSMISSION TYPE </a:t>
            </a:r>
          </a:p>
          <a:p>
            <a:pPr algn="ctr"/>
            <a:r>
              <a:rPr lang="en-US" sz="2400" b="1" dirty="0"/>
              <a:t>OF CARS WITH </a:t>
            </a:r>
          </a:p>
          <a:p>
            <a:pPr algn="ctr"/>
            <a:r>
              <a:rPr lang="en-US" sz="2400" b="1" dirty="0"/>
              <a:t>MAXIMUM POWER OUTPUT</a:t>
            </a:r>
          </a:p>
          <a:p>
            <a:pPr algn="ctr"/>
            <a:endParaRPr lang="en-US" dirty="0"/>
          </a:p>
          <a:p>
            <a:pPr algn="ctr"/>
            <a:endParaRPr lang="en-US" dirty="0"/>
          </a:p>
        </p:txBody>
      </p:sp>
    </p:spTree>
    <p:extLst>
      <p:ext uri="{BB962C8B-B14F-4D97-AF65-F5344CB8AC3E}">
        <p14:creationId xmlns:p14="http://schemas.microsoft.com/office/powerpoint/2010/main" val="56022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6C48F-4DD7-BDD9-402E-3106667EF53C}"/>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025A697-018D-BA98-547A-A761EF18BB2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3F9F5DE0-B09F-E660-49AC-E8324625353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98D6F81-C1ED-0A34-EFFB-BCC4C9E3235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7</a:t>
            </a:r>
          </a:p>
        </p:txBody>
      </p:sp>
      <p:cxnSp>
        <p:nvCxnSpPr>
          <p:cNvPr id="14" name="Straight Connector 13">
            <a:extLst>
              <a:ext uri="{FF2B5EF4-FFF2-40B4-BE49-F238E27FC236}">
                <a16:creationId xmlns:a16="http://schemas.microsoft.com/office/drawing/2014/main" id="{99979BB0-3CA0-8FA0-4CC0-6FA5CF3AF91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2E1D4-8314-8A96-BB00-9580E00894D5}"/>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Counting the number of cars having High Engine [CC].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the insight into the count of cars with engine of more than 2000 CC. </a:t>
            </a:r>
          </a:p>
        </p:txBody>
      </p:sp>
      <p:sp>
        <p:nvSpPr>
          <p:cNvPr id="5" name="Rectangle 4">
            <a:extLst>
              <a:ext uri="{FF2B5EF4-FFF2-40B4-BE49-F238E27FC236}">
                <a16:creationId xmlns:a16="http://schemas.microsoft.com/office/drawing/2014/main" id="{24851868-A213-789D-4D61-FC2C8B1BDC71}"/>
              </a:ext>
              <a:ext uri="{C183D7F6-B498-43B3-948B-1728B52AA6E4}">
                <adec:decorative xmlns:adec="http://schemas.microsoft.com/office/drawing/2017/decorative" val="1"/>
              </a:ext>
            </a:extLst>
          </p:cNvPr>
          <p:cNvSpPr/>
          <p:nvPr/>
        </p:nvSpPr>
        <p:spPr>
          <a:xfrm>
            <a:off x="385763" y="3012381"/>
            <a:ext cx="7574756" cy="3309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TextBox 19">
            <a:extLst>
              <a:ext uri="{FF2B5EF4-FFF2-40B4-BE49-F238E27FC236}">
                <a16:creationId xmlns:a16="http://schemas.microsoft.com/office/drawing/2014/main" id="{DE3D279F-56A0-F292-E10B-91C8065992DD}"/>
              </a:ext>
            </a:extLst>
          </p:cNvPr>
          <p:cNvSpPr txBox="1"/>
          <p:nvPr/>
        </p:nvSpPr>
        <p:spPr>
          <a:xfrm>
            <a:off x="905222" y="3290884"/>
            <a:ext cx="6535838" cy="2585323"/>
          </a:xfrm>
          <a:prstGeom prst="rect">
            <a:avLst/>
          </a:prstGeom>
          <a:noFill/>
        </p:spPr>
        <p:txBody>
          <a:bodyPr wrap="square" rtlCol="0">
            <a:spAutoFit/>
          </a:bodyPr>
          <a:lstStyle/>
          <a:p>
            <a:pPr marL="285750" indent="-285750">
              <a:buFont typeface="Arial" panose="020B0604020202020204" pitchFamily="34" charset="0"/>
              <a:buChar char="•"/>
            </a:pPr>
            <a:r>
              <a:rPr lang="en-IN" dirty="0"/>
              <a:t>Cars with engine of more than 2000 CC are from various brands and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Mostly they are from reputed brands like Mercedes, Audi, Mahindra, Toyota, Honda, Hyundai and Chevrolet.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Total count of cars with engine of more than 2000 CC is 358.</a:t>
            </a:r>
          </a:p>
          <a:p>
            <a:pPr marL="285750" indent="-285750">
              <a:buFont typeface="Arial" panose="020B0604020202020204" pitchFamily="34" charset="0"/>
              <a:buChar char="•"/>
            </a:pPr>
            <a:endParaRPr lang="en-IN" dirty="0"/>
          </a:p>
          <a:p>
            <a:pPr algn="ctr"/>
            <a:r>
              <a:rPr lang="en-IN" b="1" dirty="0">
                <a:solidFill>
                  <a:schemeClr val="accent6"/>
                </a:solidFill>
              </a:rPr>
              <a:t>Count of Cars = 358         </a:t>
            </a:r>
            <a:r>
              <a:rPr lang="en-IN" b="1" dirty="0">
                <a:solidFill>
                  <a:schemeClr val="accent5"/>
                </a:solidFill>
              </a:rPr>
              <a:t>Engine CC &gt; 2000</a:t>
            </a:r>
          </a:p>
        </p:txBody>
      </p:sp>
      <p:sp>
        <p:nvSpPr>
          <p:cNvPr id="2" name="Rectangle 1">
            <a:extLst>
              <a:ext uri="{FF2B5EF4-FFF2-40B4-BE49-F238E27FC236}">
                <a16:creationId xmlns:a16="http://schemas.microsoft.com/office/drawing/2014/main" id="{5DBEE662-E7D9-BFBE-D83C-13ABFC08E63D}"/>
              </a:ext>
              <a:ext uri="{C183D7F6-B498-43B3-948B-1728B52AA6E4}">
                <adec:decorative xmlns:adec="http://schemas.microsoft.com/office/drawing/2017/decorative" val="1"/>
              </a:ext>
            </a:extLst>
          </p:cNvPr>
          <p:cNvSpPr/>
          <p:nvPr/>
        </p:nvSpPr>
        <p:spPr>
          <a:xfrm>
            <a:off x="8227219" y="2924739"/>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COUNT OF CARS WITH HIGH ENGINE CC</a:t>
            </a:r>
          </a:p>
          <a:p>
            <a:pPr algn="ctr"/>
            <a:endParaRPr lang="en-US" dirty="0"/>
          </a:p>
          <a:p>
            <a:pPr algn="ctr"/>
            <a:endParaRPr lang="en-US" dirty="0"/>
          </a:p>
        </p:txBody>
      </p:sp>
    </p:spTree>
    <p:extLst>
      <p:ext uri="{BB962C8B-B14F-4D97-AF65-F5344CB8AC3E}">
        <p14:creationId xmlns:p14="http://schemas.microsoft.com/office/powerpoint/2010/main" val="169883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CDFE-C7D0-5D83-A663-5AFF4DE8B96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64A40D1-113F-0019-5630-CB812992A1B5}"/>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B4A02B5A-4748-C3B8-38A3-16E03422D1B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89E8260-4288-9BA6-693C-A8802BC099D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8</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6A3DA4C5-2A9B-EE98-5BF7-687A34C61A3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A1F656-BA5D-F2E5-E568-F3B553845D69}"/>
              </a:ext>
            </a:extLst>
          </p:cNvPr>
          <p:cNvSpPr txBox="1"/>
          <p:nvPr/>
        </p:nvSpPr>
        <p:spPr>
          <a:xfrm>
            <a:off x="385762" y="691278"/>
            <a:ext cx="11577638"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Counting the number of cars Sold by each Seller type.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shows the total number of cars sold by individual sellers, dealers, and Trustmark dealers.</a:t>
            </a:r>
          </a:p>
        </p:txBody>
      </p:sp>
      <p:sp>
        <p:nvSpPr>
          <p:cNvPr id="5" name="Rectangle 4">
            <a:extLst>
              <a:ext uri="{FF2B5EF4-FFF2-40B4-BE49-F238E27FC236}">
                <a16:creationId xmlns:a16="http://schemas.microsoft.com/office/drawing/2014/main" id="{1A093EF4-AC95-9D2C-D300-B877C04B1A58}"/>
              </a:ext>
              <a:ext uri="{C183D7F6-B498-43B3-948B-1728B52AA6E4}">
                <adec:decorative xmlns:adec="http://schemas.microsoft.com/office/drawing/2017/decorative" val="1"/>
              </a:ext>
            </a:extLst>
          </p:cNvPr>
          <p:cNvSpPr/>
          <p:nvPr/>
        </p:nvSpPr>
        <p:spPr>
          <a:xfrm>
            <a:off x="385763" y="3012381"/>
            <a:ext cx="7574756" cy="3309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aphicFrame>
        <p:nvGraphicFramePr>
          <p:cNvPr id="17" name="Chart 16">
            <a:extLst>
              <a:ext uri="{FF2B5EF4-FFF2-40B4-BE49-F238E27FC236}">
                <a16:creationId xmlns:a16="http://schemas.microsoft.com/office/drawing/2014/main" id="{437B9109-85FC-D228-873D-407BD368D67A}"/>
              </a:ext>
            </a:extLst>
          </p:cNvPr>
          <p:cNvGraphicFramePr/>
          <p:nvPr>
            <p:extLst>
              <p:ext uri="{D42A27DB-BD31-4B8C-83A1-F6EECF244321}">
                <p14:modId xmlns:p14="http://schemas.microsoft.com/office/powerpoint/2010/main" val="3763732696"/>
              </p:ext>
            </p:extLst>
          </p:nvPr>
        </p:nvGraphicFramePr>
        <p:xfrm>
          <a:off x="4671516" y="3183727"/>
          <a:ext cx="3006127" cy="29672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8C381F5D-AF66-0BE8-8227-DE6AA1CE86CC}"/>
              </a:ext>
            </a:extLst>
          </p:cNvPr>
          <p:cNvSpPr txBox="1"/>
          <p:nvPr/>
        </p:nvSpPr>
        <p:spPr>
          <a:xfrm>
            <a:off x="615056" y="3236189"/>
            <a:ext cx="3661172" cy="2862322"/>
          </a:xfrm>
          <a:prstGeom prst="rect">
            <a:avLst/>
          </a:prstGeom>
          <a:noFill/>
        </p:spPr>
        <p:txBody>
          <a:bodyPr wrap="square" rtlCol="0">
            <a:spAutoFit/>
          </a:bodyPr>
          <a:lstStyle/>
          <a:p>
            <a:pPr marL="285750" indent="-285750">
              <a:buFont typeface="Arial" panose="020B0604020202020204" pitchFamily="34" charset="0"/>
              <a:buChar char="•"/>
            </a:pPr>
            <a:r>
              <a:rPr lang="en-IN" dirty="0"/>
              <a:t>Maximum number of cars are sold by Individual Dealers.</a:t>
            </a:r>
          </a:p>
          <a:p>
            <a:pPr algn="ctr"/>
            <a:r>
              <a:rPr lang="en-IN" b="1" dirty="0">
                <a:solidFill>
                  <a:schemeClr val="bg2">
                    <a:lumMod val="50000"/>
                  </a:schemeClr>
                </a:solidFill>
              </a:rPr>
              <a:t>Count – 6766</a:t>
            </a:r>
          </a:p>
          <a:p>
            <a:pPr algn="ctr"/>
            <a:endParaRPr lang="en-IN" b="1" dirty="0">
              <a:solidFill>
                <a:schemeClr val="bg2">
                  <a:lumMod val="50000"/>
                </a:schemeClr>
              </a:solidFill>
            </a:endParaRPr>
          </a:p>
          <a:p>
            <a:pPr marL="285750" indent="-285750">
              <a:buFont typeface="Arial" panose="020B0604020202020204" pitchFamily="34" charset="0"/>
              <a:buChar char="•"/>
            </a:pPr>
            <a:r>
              <a:rPr lang="en-IN" dirty="0"/>
              <a:t>Count of cars sold by Trustmark Dealers is the least.</a:t>
            </a:r>
          </a:p>
          <a:p>
            <a:pPr algn="ctr"/>
            <a:r>
              <a:rPr lang="en-IN" b="1" dirty="0">
                <a:solidFill>
                  <a:schemeClr val="accent3"/>
                </a:solidFill>
              </a:rPr>
              <a:t>Count – 236</a:t>
            </a:r>
          </a:p>
          <a:p>
            <a:pPr algn="ctr"/>
            <a:endParaRPr lang="en-IN" b="1" dirty="0">
              <a:solidFill>
                <a:schemeClr val="accent3"/>
              </a:solidFill>
            </a:endParaRPr>
          </a:p>
          <a:p>
            <a:pPr marL="285750" indent="-285750">
              <a:buFont typeface="Arial" panose="020B0604020202020204" pitchFamily="34" charset="0"/>
              <a:buChar char="•"/>
            </a:pPr>
            <a:r>
              <a:rPr lang="en-IN" dirty="0"/>
              <a:t>Individual Dealers are preferred more than others.</a:t>
            </a:r>
          </a:p>
        </p:txBody>
      </p:sp>
      <p:sp>
        <p:nvSpPr>
          <p:cNvPr id="2" name="Rectangle 1">
            <a:extLst>
              <a:ext uri="{FF2B5EF4-FFF2-40B4-BE49-F238E27FC236}">
                <a16:creationId xmlns:a16="http://schemas.microsoft.com/office/drawing/2014/main" id="{BB719937-922E-0562-0DF2-A3165C38B972}"/>
              </a:ext>
              <a:ext uri="{C183D7F6-B498-43B3-948B-1728B52AA6E4}">
                <adec:decorative xmlns:adec="http://schemas.microsoft.com/office/drawing/2017/decorative" val="1"/>
              </a:ext>
            </a:extLst>
          </p:cNvPr>
          <p:cNvSpPr/>
          <p:nvPr/>
        </p:nvSpPr>
        <p:spPr>
          <a:xfrm>
            <a:off x="8241506" y="2924739"/>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COUNT OF CARS SOLD </a:t>
            </a:r>
          </a:p>
          <a:p>
            <a:pPr algn="ctr"/>
            <a:r>
              <a:rPr lang="en-US" sz="2400" b="1" dirty="0"/>
              <a:t>BY SELLER TYPE</a:t>
            </a:r>
          </a:p>
          <a:p>
            <a:pPr algn="ctr"/>
            <a:endParaRPr lang="en-US" dirty="0"/>
          </a:p>
          <a:p>
            <a:pPr algn="ctr"/>
            <a:endParaRPr lang="en-US" dirty="0"/>
          </a:p>
        </p:txBody>
      </p:sp>
    </p:spTree>
    <p:extLst>
      <p:ext uri="{BB962C8B-B14F-4D97-AF65-F5344CB8AC3E}">
        <p14:creationId xmlns:p14="http://schemas.microsoft.com/office/powerpoint/2010/main" val="130216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3227D-6D4E-4A58-6EAC-06DF7266836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08D4C30-A08F-0816-449B-98179C5D3C53}"/>
              </a:ext>
            </a:extLst>
          </p:cNvPr>
          <p:cNvSpPr txBox="1"/>
          <p:nvPr/>
        </p:nvSpPr>
        <p:spPr>
          <a:xfrm>
            <a:off x="505222" y="3793860"/>
            <a:ext cx="4488260" cy="2873640"/>
          </a:xfrm>
          <a:prstGeom prst="rect">
            <a:avLst/>
          </a:prstGeom>
          <a:solidFill>
            <a:schemeClr val="tx2">
              <a:lumMod val="20000"/>
              <a:lumOff val="80000"/>
            </a:schemeClr>
          </a:solidFill>
        </p:spPr>
        <p:txBody>
          <a:bodyPr wrap="square" rtlCol="0">
            <a:spAutoFit/>
          </a:bodyPr>
          <a:lstStyle/>
          <a:p>
            <a:endParaRPr lang="en-IN" dirty="0"/>
          </a:p>
        </p:txBody>
      </p:sp>
      <p:sp>
        <p:nvSpPr>
          <p:cNvPr id="7" name="Title 6" hidden="1">
            <a:extLst>
              <a:ext uri="{FF2B5EF4-FFF2-40B4-BE49-F238E27FC236}">
                <a16:creationId xmlns:a16="http://schemas.microsoft.com/office/drawing/2014/main" id="{B730397D-6B8D-DC04-78E6-F6230FB0ACF8}"/>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8524D1B6-BAA4-3D01-E977-7FD7B94C84C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9A2932D-A831-774E-FCA5-9D5DAE49877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4EC91A4-22BC-F353-49D9-5970B35C346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B1396F-5058-2623-176C-DAF40A2C15CB}"/>
              </a:ext>
            </a:extLst>
          </p:cNvPr>
          <p:cNvSpPr txBox="1"/>
          <p:nvPr/>
        </p:nvSpPr>
        <p:spPr>
          <a:xfrm>
            <a:off x="793353" y="4215017"/>
            <a:ext cx="3911998" cy="2031325"/>
          </a:xfrm>
          <a:prstGeom prst="rect">
            <a:avLst/>
          </a:prstGeom>
          <a:noFill/>
        </p:spPr>
        <p:txBody>
          <a:bodyPr wrap="square">
            <a:spAutoFit/>
          </a:bodyPr>
          <a:lstStyle/>
          <a:p>
            <a:pPr marL="285750" indent="-285750">
              <a:buFont typeface="Arial" panose="020B0604020202020204" pitchFamily="34" charset="0"/>
              <a:buChar char="•"/>
            </a:pPr>
            <a:r>
              <a:rPr lang="en-IN" dirty="0"/>
              <a:t>Selling Price of Cars is affected by various factors.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One should must consider these factors while purchasing a car to find the required affordable car.</a:t>
            </a:r>
          </a:p>
        </p:txBody>
      </p:sp>
      <p:graphicFrame>
        <p:nvGraphicFramePr>
          <p:cNvPr id="10" name="Diagram 9">
            <a:extLst>
              <a:ext uri="{FF2B5EF4-FFF2-40B4-BE49-F238E27FC236}">
                <a16:creationId xmlns:a16="http://schemas.microsoft.com/office/drawing/2014/main" id="{50118184-5BEF-D3DE-1EB0-090641E7CA57}"/>
              </a:ext>
            </a:extLst>
          </p:cNvPr>
          <p:cNvGraphicFramePr/>
          <p:nvPr>
            <p:extLst>
              <p:ext uri="{D42A27DB-BD31-4B8C-83A1-F6EECF244321}">
                <p14:modId xmlns:p14="http://schemas.microsoft.com/office/powerpoint/2010/main" val="3265204979"/>
              </p:ext>
            </p:extLst>
          </p:nvPr>
        </p:nvGraphicFramePr>
        <p:xfrm>
          <a:off x="1155302" y="676805"/>
          <a:ext cx="3237706" cy="287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648B9DAB-F605-D85D-3A38-F7762D62615D}"/>
              </a:ext>
            </a:extLst>
          </p:cNvPr>
          <p:cNvSpPr txBox="1"/>
          <p:nvPr/>
        </p:nvSpPr>
        <p:spPr>
          <a:xfrm>
            <a:off x="7198519" y="3793860"/>
            <a:ext cx="4488260" cy="2873640"/>
          </a:xfrm>
          <a:prstGeom prst="rect">
            <a:avLst/>
          </a:prstGeom>
          <a:solidFill>
            <a:schemeClr val="tx2">
              <a:lumMod val="20000"/>
              <a:lumOff val="80000"/>
            </a:schemeClr>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53A14038-BD6E-8BF7-DAD8-C8859A0800A2}"/>
              </a:ext>
            </a:extLst>
          </p:cNvPr>
          <p:cNvSpPr txBox="1"/>
          <p:nvPr/>
        </p:nvSpPr>
        <p:spPr>
          <a:xfrm>
            <a:off x="7547371" y="4076517"/>
            <a:ext cx="3851276" cy="2308324"/>
          </a:xfrm>
          <a:prstGeom prst="rect">
            <a:avLst/>
          </a:prstGeom>
          <a:noFill/>
        </p:spPr>
        <p:txBody>
          <a:bodyPr wrap="square">
            <a:spAutoFit/>
          </a:bodyPr>
          <a:lstStyle/>
          <a:p>
            <a:pPr marL="285750" indent="-285750">
              <a:buFont typeface="Arial" panose="020B0604020202020204" pitchFamily="34" charset="0"/>
              <a:buChar char="•"/>
            </a:pPr>
            <a:r>
              <a:rPr lang="en-US" dirty="0"/>
              <a:t>Count of cars preferred by people varies depending on various factors.</a:t>
            </a:r>
          </a:p>
          <a:p>
            <a:endParaRPr lang="en-US" dirty="0"/>
          </a:p>
          <a:p>
            <a:pPr marL="285750" indent="-285750">
              <a:buFont typeface="Arial" panose="020B0604020202020204" pitchFamily="34" charset="0"/>
              <a:buChar char="•"/>
            </a:pPr>
            <a:r>
              <a:rPr lang="en-US" dirty="0"/>
              <a:t>One should must consider these factors to know about the preference of customers for the sale of cars.</a:t>
            </a:r>
            <a:endParaRPr lang="en-IN" dirty="0"/>
          </a:p>
        </p:txBody>
      </p:sp>
      <p:graphicFrame>
        <p:nvGraphicFramePr>
          <p:cNvPr id="16" name="Diagram 15">
            <a:extLst>
              <a:ext uri="{FF2B5EF4-FFF2-40B4-BE49-F238E27FC236}">
                <a16:creationId xmlns:a16="http://schemas.microsoft.com/office/drawing/2014/main" id="{948222EE-D1E3-E746-6E6A-D488D6650098}"/>
              </a:ext>
            </a:extLst>
          </p:cNvPr>
          <p:cNvGraphicFramePr/>
          <p:nvPr>
            <p:extLst>
              <p:ext uri="{D42A27DB-BD31-4B8C-83A1-F6EECF244321}">
                <p14:modId xmlns:p14="http://schemas.microsoft.com/office/powerpoint/2010/main" val="2499921832"/>
              </p:ext>
            </p:extLst>
          </p:nvPr>
        </p:nvGraphicFramePr>
        <p:xfrm>
          <a:off x="7798992" y="676805"/>
          <a:ext cx="3237706" cy="28736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0" name="Straight Connector 19">
            <a:extLst>
              <a:ext uri="{FF2B5EF4-FFF2-40B4-BE49-F238E27FC236}">
                <a16:creationId xmlns:a16="http://schemas.microsoft.com/office/drawing/2014/main" id="{3F8DD51F-DC0B-3F1B-8F64-5E4F33A08915}"/>
              </a:ext>
            </a:extLst>
          </p:cNvPr>
          <p:cNvCxnSpPr/>
          <p:nvPr/>
        </p:nvCxnSpPr>
        <p:spPr>
          <a:xfrm>
            <a:off x="6096000" y="1478755"/>
            <a:ext cx="0" cy="406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8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anim calcmode="lin" valueType="num">
                                      <p:cBhvr>
                                        <p:cTn id="22"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CARS24</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FUTURE WORK</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INSIGHTS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OVERVIEW</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METHODOLOGY</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4715661" y="17836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130581" y="1812456"/>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descr="Icons of bar chart and line graph.">
            <a:extLst>
              <a:ext uri="{FF2B5EF4-FFF2-40B4-BE49-F238E27FC236}">
                <a16:creationId xmlns:a16="http://schemas.microsoft.com/office/drawing/2014/main" id="{38C64F9A-7376-8FF6-7BD2-C6054FFE74D7}"/>
              </a:ext>
            </a:extLst>
          </p:cNvPr>
          <p:cNvGrpSpPr/>
          <p:nvPr/>
        </p:nvGrpSpPr>
        <p:grpSpPr>
          <a:xfrm>
            <a:off x="3937784" y="3497426"/>
            <a:ext cx="347679" cy="347679"/>
            <a:chOff x="4319588" y="2492375"/>
            <a:chExt cx="287338" cy="287338"/>
          </a:xfrm>
          <a:solidFill>
            <a:schemeClr val="bg1"/>
          </a:solidFill>
        </p:grpSpPr>
        <p:sp>
          <p:nvSpPr>
            <p:cNvPr id="7" name="Freeform 372">
              <a:extLst>
                <a:ext uri="{FF2B5EF4-FFF2-40B4-BE49-F238E27FC236}">
                  <a16:creationId xmlns:a16="http://schemas.microsoft.com/office/drawing/2014/main" id="{F108B484-9640-84D7-3863-C58A4BA7306F}"/>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373">
              <a:extLst>
                <a:ext uri="{FF2B5EF4-FFF2-40B4-BE49-F238E27FC236}">
                  <a16:creationId xmlns:a16="http://schemas.microsoft.com/office/drawing/2014/main" id="{3B5CD2E6-DFC2-189E-957C-25FB2303AECF}"/>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Freeform 4346" descr="Icon of box and whisker chart. ">
            <a:extLst>
              <a:ext uri="{FF2B5EF4-FFF2-40B4-BE49-F238E27FC236}">
                <a16:creationId xmlns:a16="http://schemas.microsoft.com/office/drawing/2014/main" id="{B3588AE3-528E-D9C4-C4F6-A372E9C6D44C}"/>
              </a:ext>
            </a:extLst>
          </p:cNvPr>
          <p:cNvSpPr>
            <a:spLocks noEditPoints="1"/>
          </p:cNvSpPr>
          <p:nvPr/>
        </p:nvSpPr>
        <p:spPr bwMode="auto">
          <a:xfrm>
            <a:off x="4715661" y="5343525"/>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2" name="Graphic 11" descr="Playbook">
            <a:extLst>
              <a:ext uri="{FF2B5EF4-FFF2-40B4-BE49-F238E27FC236}">
                <a16:creationId xmlns:a16="http://schemas.microsoft.com/office/drawing/2014/main" id="{D5F1C9B5-48C7-7FDA-A9FB-789412AE6F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9870" y="3408051"/>
            <a:ext cx="594348" cy="594348"/>
          </a:xfrm>
          <a:prstGeom prst="rect">
            <a:avLst/>
          </a:prstGeom>
        </p:spPr>
      </p:pic>
      <p:pic>
        <p:nvPicPr>
          <p:cNvPr id="18" name="Graphic 17" descr="Research">
            <a:extLst>
              <a:ext uri="{FF2B5EF4-FFF2-40B4-BE49-F238E27FC236}">
                <a16:creationId xmlns:a16="http://schemas.microsoft.com/office/drawing/2014/main" id="{61C950B8-7D1C-30EF-A394-4F658860CC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1982" y="5227183"/>
            <a:ext cx="578442" cy="578442"/>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1" grpId="0" animBg="1"/>
      <p:bldP spid="25" grpId="0" animBg="1"/>
      <p:bldP spid="27"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6606E-7E5B-0691-D4BF-998FFBCB25D7}"/>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4F69C1F-B273-92FD-5832-EAE57C11734F}"/>
              </a:ext>
            </a:extLst>
          </p:cNvPr>
          <p:cNvSpPr txBox="1"/>
          <p:nvPr/>
        </p:nvSpPr>
        <p:spPr>
          <a:xfrm>
            <a:off x="528635" y="1068753"/>
            <a:ext cx="5030461" cy="5068705"/>
          </a:xfrm>
          <a:prstGeom prst="rect">
            <a:avLst/>
          </a:prstGeom>
          <a:solidFill>
            <a:schemeClr val="accent4">
              <a:lumMod val="20000"/>
              <a:lumOff val="80000"/>
            </a:schemeClr>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4FA22C14-C042-B5D3-5E93-508057B9ECEF}"/>
              </a:ext>
            </a:extLst>
          </p:cNvPr>
          <p:cNvSpPr txBox="1"/>
          <p:nvPr/>
        </p:nvSpPr>
        <p:spPr>
          <a:xfrm>
            <a:off x="6632904" y="1070158"/>
            <a:ext cx="5030461" cy="5068705"/>
          </a:xfrm>
          <a:prstGeom prst="rect">
            <a:avLst/>
          </a:prstGeom>
          <a:solidFill>
            <a:schemeClr val="accent3">
              <a:lumMod val="20000"/>
              <a:lumOff val="80000"/>
            </a:schemeClr>
          </a:solidFill>
        </p:spPr>
        <p:txBody>
          <a:bodyPr wrap="square" rtlCol="0">
            <a:spAutoFit/>
          </a:bodyPr>
          <a:lstStyle/>
          <a:p>
            <a:endParaRPr lang="en-IN" dirty="0"/>
          </a:p>
        </p:txBody>
      </p:sp>
      <p:sp>
        <p:nvSpPr>
          <p:cNvPr id="7" name="Title 6" hidden="1">
            <a:extLst>
              <a:ext uri="{FF2B5EF4-FFF2-40B4-BE49-F238E27FC236}">
                <a16:creationId xmlns:a16="http://schemas.microsoft.com/office/drawing/2014/main" id="{1DF4ADD5-ADE6-466D-3174-0F8E32C7426C}"/>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9B22CC3A-F82B-18BE-146C-508E8A18147D}"/>
              </a:ext>
              <a:ext uri="{C183D7F6-B498-43B3-948B-1728B52AA6E4}">
                <adec:decorative xmlns:adec="http://schemas.microsoft.com/office/drawing/2017/decorative" val="1"/>
              </a:ext>
            </a:extLst>
          </p:cNvPr>
          <p:cNvCxnSpPr>
            <a:cxnSpLocks/>
          </p:cNvCxnSpPr>
          <p:nvPr/>
        </p:nvCxnSpPr>
        <p:spPr>
          <a:xfrm>
            <a:off x="8590358" y="522898"/>
            <a:ext cx="354091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793EBC2-6AEB-D42B-4058-34DE543A8FD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Challenges and Lessons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5DC27CD-19E6-6FB5-12F5-76EDAA20AEA6}"/>
              </a:ext>
              <a:ext uri="{C183D7F6-B498-43B3-948B-1728B52AA6E4}">
                <adec:decorative xmlns:adec="http://schemas.microsoft.com/office/drawing/2017/decorative" val="1"/>
              </a:ext>
            </a:extLst>
          </p:cNvPr>
          <p:cNvCxnSpPr>
            <a:cxnSpLocks/>
          </p:cNvCxnSpPr>
          <p:nvPr/>
        </p:nvCxnSpPr>
        <p:spPr>
          <a:xfrm>
            <a:off x="0" y="522898"/>
            <a:ext cx="359330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D97BA88-9E05-6FB5-8BE8-436E1DABA35B}"/>
              </a:ext>
            </a:extLst>
          </p:cNvPr>
          <p:cNvSpPr txBox="1"/>
          <p:nvPr/>
        </p:nvSpPr>
        <p:spPr>
          <a:xfrm>
            <a:off x="7322907" y="2397028"/>
            <a:ext cx="388620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Data cleaning and filtering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Using SQL in practical prospect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Finding the real world insights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 think analytically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Presenting data and insights as per the requirements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Arranging data to look effective</a:t>
            </a:r>
          </a:p>
        </p:txBody>
      </p:sp>
      <p:sp>
        <p:nvSpPr>
          <p:cNvPr id="6" name="TextBox 5">
            <a:extLst>
              <a:ext uri="{FF2B5EF4-FFF2-40B4-BE49-F238E27FC236}">
                <a16:creationId xmlns:a16="http://schemas.microsoft.com/office/drawing/2014/main" id="{CC02C8BF-FAA5-66B6-E557-F03E942BEF96}"/>
              </a:ext>
            </a:extLst>
          </p:cNvPr>
          <p:cNvSpPr txBox="1"/>
          <p:nvPr/>
        </p:nvSpPr>
        <p:spPr>
          <a:xfrm>
            <a:off x="1061473" y="2397028"/>
            <a:ext cx="3964784" cy="3416320"/>
          </a:xfrm>
          <a:prstGeom prst="rect">
            <a:avLst/>
          </a:prstGeom>
          <a:noFill/>
        </p:spPr>
        <p:txBody>
          <a:bodyPr wrap="square" rtlCol="0">
            <a:spAutoFit/>
          </a:bodyPr>
          <a:lstStyle/>
          <a:p>
            <a:pPr marL="285750" indent="-285750">
              <a:buFont typeface="Arial" panose="020B0604020202020204" pitchFamily="34" charset="0"/>
              <a:buChar char="•"/>
            </a:pPr>
            <a:r>
              <a:rPr lang="en-IN" dirty="0"/>
              <a:t>Finding insights from the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Relating them as per the requirements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Maintaining the accuracy and consistency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Effective 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Adjusting content to present within the time frame.</a:t>
            </a:r>
          </a:p>
        </p:txBody>
      </p:sp>
      <p:sp>
        <p:nvSpPr>
          <p:cNvPr id="4" name="Rectangle 3">
            <a:extLst>
              <a:ext uri="{FF2B5EF4-FFF2-40B4-BE49-F238E27FC236}">
                <a16:creationId xmlns:a16="http://schemas.microsoft.com/office/drawing/2014/main" id="{399F891A-14A8-4FBE-0EF4-AFB1B8BEFBCA}"/>
              </a:ext>
            </a:extLst>
          </p:cNvPr>
          <p:cNvSpPr/>
          <p:nvPr/>
        </p:nvSpPr>
        <p:spPr>
          <a:xfrm>
            <a:off x="1218637" y="1307306"/>
            <a:ext cx="3650456" cy="764208"/>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Challenges</a:t>
            </a:r>
          </a:p>
        </p:txBody>
      </p:sp>
      <p:sp>
        <p:nvSpPr>
          <p:cNvPr id="10" name="Rectangle 9">
            <a:extLst>
              <a:ext uri="{FF2B5EF4-FFF2-40B4-BE49-F238E27FC236}">
                <a16:creationId xmlns:a16="http://schemas.microsoft.com/office/drawing/2014/main" id="{DDDD86C0-D3F1-5253-2D9E-85AD8D0AE4A1}"/>
              </a:ext>
            </a:extLst>
          </p:cNvPr>
          <p:cNvSpPr/>
          <p:nvPr/>
        </p:nvSpPr>
        <p:spPr>
          <a:xfrm>
            <a:off x="7322907" y="1307306"/>
            <a:ext cx="3650456" cy="764208"/>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Lessons</a:t>
            </a:r>
          </a:p>
        </p:txBody>
      </p:sp>
    </p:spTree>
    <p:extLst>
      <p:ext uri="{BB962C8B-B14F-4D97-AF65-F5344CB8AC3E}">
        <p14:creationId xmlns:p14="http://schemas.microsoft.com/office/powerpoint/2010/main" val="62677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Work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5163830" y="183514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3754499" y="18351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6576211" y="18351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2586038" y="4209173"/>
            <a:ext cx="6500812" cy="1461939"/>
          </a:xfrm>
          <a:prstGeom prst="rect">
            <a:avLst/>
          </a:prstGeom>
        </p:spPr>
        <p:txBody>
          <a:bodyPr wrap="square" lIns="0" tIns="0" rIns="0" bIns="0" anchor="t">
            <a:spAutoFit/>
          </a:bodyPr>
          <a:lstStyle/>
          <a:p>
            <a:pPr marL="285750" indent="-285750" algn="ctr">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The factors affecting the selling price also affects the preference of cars by customers. All the factors affecting both are inter-related. </a:t>
            </a:r>
          </a:p>
          <a:p>
            <a:pPr marL="285750" indent="-285750" algn="ctr">
              <a:lnSpc>
                <a:spcPts val="1900"/>
              </a:lnSpc>
              <a:buFont typeface="Arial" panose="020B0604020202020204" pitchFamily="34" charset="0"/>
              <a:buChar char="•"/>
            </a:pPr>
            <a:endParaRPr lang="en-US" dirty="0">
              <a:solidFill>
                <a:schemeClr val="tx1">
                  <a:lumMod val="75000"/>
                  <a:lumOff val="25000"/>
                </a:schemeClr>
              </a:solidFill>
              <a:cs typeface="Segoe UI" panose="020B0502040204020203" pitchFamily="34" charset="0"/>
            </a:endParaRPr>
          </a:p>
          <a:p>
            <a:pPr marL="285750" indent="-285750" algn="ctr">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It requires a more deep future analysis to understand the causal effects between them.</a:t>
            </a:r>
          </a:p>
        </p:txBody>
      </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788553" y="244084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4361261" y="244190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algn="ctr"/>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7181917" y="2441904"/>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388757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4E44F345-EB2B-0A23-B07F-B7781B6223E8}"/>
              </a:ext>
              <a:ext uri="{C183D7F6-B498-43B3-948B-1728B52AA6E4}">
                <adec:decorative xmlns:adec="http://schemas.microsoft.com/office/drawing/2017/decorative" val="1"/>
              </a:ext>
            </a:extLst>
          </p:cNvPr>
          <p:cNvSpPr/>
          <p:nvPr/>
        </p:nvSpPr>
        <p:spPr>
          <a:xfrm rot="5400000">
            <a:off x="-302528" y="2125556"/>
            <a:ext cx="5020652" cy="338641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5">
            <a:extLst>
              <a:ext uri="{FF2B5EF4-FFF2-40B4-BE49-F238E27FC236}">
                <a16:creationId xmlns:a16="http://schemas.microsoft.com/office/drawing/2014/main" id="{073CE219-9A64-D0B9-8015-5C8C5F2B5FD4}"/>
              </a:ext>
              <a:ext uri="{C183D7F6-B498-43B3-948B-1728B52AA6E4}">
                <adec:decorative xmlns:adec="http://schemas.microsoft.com/office/drawing/2017/decorative" val="1"/>
              </a:ext>
            </a:extLst>
          </p:cNvPr>
          <p:cNvSpPr/>
          <p:nvPr/>
        </p:nvSpPr>
        <p:spPr>
          <a:xfrm rot="5400000">
            <a:off x="3322476" y="2129367"/>
            <a:ext cx="5020652" cy="3386417"/>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6963310" y="2129366"/>
            <a:ext cx="5020652" cy="338641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468600" y="2558705"/>
            <a:ext cx="1371600" cy="246221"/>
          </a:xfrm>
          <a:prstGeom prst="rect">
            <a:avLst/>
          </a:prstGeom>
        </p:spPr>
        <p:txBody>
          <a:bodyPr wrap="square" lIns="0" tIns="0" rIns="0" bIns="0">
            <a:spAutoFit/>
          </a:bodyPr>
          <a:lstStyle/>
          <a:p>
            <a:pPr algn="ctr"/>
            <a:r>
              <a:rPr lang="en-US" sz="1600" b="1" dirty="0">
                <a:solidFill>
                  <a:schemeClr val="bg1"/>
                </a:solidFill>
              </a:rPr>
              <a:t>DATASET</a:t>
            </a:r>
          </a:p>
        </p:txBody>
      </p:sp>
      <p:sp>
        <p:nvSpPr>
          <p:cNvPr id="47" name="Rectangle 46">
            <a:extLst>
              <a:ext uri="{FF2B5EF4-FFF2-40B4-BE49-F238E27FC236}">
                <a16:creationId xmlns:a16="http://schemas.microsoft.com/office/drawing/2014/main" id="{1751D31D-3535-411D-8BAC-95CCC90AB185}"/>
              </a:ext>
            </a:extLst>
          </p:cNvPr>
          <p:cNvSpPr/>
          <p:nvPr/>
        </p:nvSpPr>
        <p:spPr>
          <a:xfrm>
            <a:off x="5180658" y="2564608"/>
            <a:ext cx="1371600" cy="246221"/>
          </a:xfrm>
          <a:prstGeom prst="rect">
            <a:avLst/>
          </a:prstGeom>
        </p:spPr>
        <p:txBody>
          <a:bodyPr wrap="square" lIns="0" tIns="0" rIns="0" bIns="0">
            <a:spAutoFit/>
          </a:bodyPr>
          <a:lstStyle/>
          <a:p>
            <a:pPr algn="ctr"/>
            <a:r>
              <a:rPr lang="en-US" sz="1600" b="1" dirty="0">
                <a:solidFill>
                  <a:schemeClr val="bg1"/>
                </a:solidFill>
              </a:rPr>
              <a:t>OBJECTIVE</a:t>
            </a:r>
          </a:p>
        </p:txBody>
      </p:sp>
      <p:sp>
        <p:nvSpPr>
          <p:cNvPr id="48" name="Rectangle 47">
            <a:extLst>
              <a:ext uri="{FF2B5EF4-FFF2-40B4-BE49-F238E27FC236}">
                <a16:creationId xmlns:a16="http://schemas.microsoft.com/office/drawing/2014/main" id="{FA4D735A-8F75-4E2A-8F1A-CC303B0718BA}"/>
              </a:ext>
            </a:extLst>
          </p:cNvPr>
          <p:cNvSpPr/>
          <p:nvPr/>
        </p:nvSpPr>
        <p:spPr>
          <a:xfrm>
            <a:off x="8819577" y="2564608"/>
            <a:ext cx="1371600" cy="246221"/>
          </a:xfrm>
          <a:prstGeom prst="rect">
            <a:avLst/>
          </a:prstGeom>
        </p:spPr>
        <p:txBody>
          <a:bodyPr wrap="square" lIns="0" tIns="0" rIns="0" bIns="0">
            <a:spAutoFit/>
          </a:bodyPr>
          <a:lstStyle/>
          <a:p>
            <a:pPr algn="ctr"/>
            <a:r>
              <a:rPr lang="en-US" sz="1600" b="1" dirty="0">
                <a:solidFill>
                  <a:schemeClr val="bg1"/>
                </a:solidFill>
              </a:rPr>
              <a:t>SIGNIFICANCE</a:t>
            </a:r>
          </a:p>
        </p:txBody>
      </p:sp>
      <p:sp>
        <p:nvSpPr>
          <p:cNvPr id="51" name="Rectangle 50">
            <a:extLst>
              <a:ext uri="{FF2B5EF4-FFF2-40B4-BE49-F238E27FC236}">
                <a16:creationId xmlns:a16="http://schemas.microsoft.com/office/drawing/2014/main" id="{8AA18108-5B8B-4147-84A7-D30A16BEC4EA}"/>
              </a:ext>
            </a:extLst>
          </p:cNvPr>
          <p:cNvSpPr/>
          <p:nvPr/>
        </p:nvSpPr>
        <p:spPr>
          <a:xfrm>
            <a:off x="1128713" y="3176114"/>
            <a:ext cx="2200275"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dataset provided contains information about various cars, based on the manufacturing, selling, capacity, ability and performance of the cars.</a:t>
            </a:r>
          </a:p>
        </p:txBody>
      </p:sp>
      <p:sp>
        <p:nvSpPr>
          <p:cNvPr id="52" name="Rectangle 51">
            <a:extLst>
              <a:ext uri="{FF2B5EF4-FFF2-40B4-BE49-F238E27FC236}">
                <a16:creationId xmlns:a16="http://schemas.microsoft.com/office/drawing/2014/main" id="{A8534162-B6E2-4579-9DAD-AD8DE07459BC}"/>
              </a:ext>
            </a:extLst>
          </p:cNvPr>
          <p:cNvSpPr/>
          <p:nvPr/>
        </p:nvSpPr>
        <p:spPr>
          <a:xfrm>
            <a:off x="4909418" y="3172967"/>
            <a:ext cx="1848569" cy="192899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project objectives involve analyzing this dataset to gain insights and understand the significance of different factors on the sale of cars.</a:t>
            </a: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7883607" y="2991945"/>
            <a:ext cx="3243542" cy="265995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This analysis can help individuals and businesses make informed decisions when buying or selling cars. By understanding the impact of various factors on the selling price, one can determine the fair value of a car and negotiate better deals. Additionally, this analysis can provide valuable insights for the automotive industry, helping them understand market trends and customer preferences.</a:t>
            </a:r>
            <a:br>
              <a:rPr lang="en-US" sz="1400" dirty="0">
                <a:solidFill>
                  <a:schemeClr val="bg1"/>
                </a:solidFill>
                <a:cs typeface="Segoe UI" panose="020B0502040204020203" pitchFamily="34" charset="0"/>
              </a:rPr>
            </a:b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989756" y="2085100"/>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5679460" y="2051300"/>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9315211" y="2051300"/>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06D96-0B1C-4491-CCB5-0B64665B6457}"/>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C36D14C4-6114-684D-C9B7-A83181E89D3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AD755292-C200-AE0E-A44A-9DFB3B18D3B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404B6D1-0117-75B1-E3E8-02F2BCEB967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Overview</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9A874AB-4F06-421D-0C33-87808EEC25C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12" name="Diagram 11">
            <a:extLst>
              <a:ext uri="{FF2B5EF4-FFF2-40B4-BE49-F238E27FC236}">
                <a16:creationId xmlns:a16="http://schemas.microsoft.com/office/drawing/2014/main" id="{78389DF6-9E30-FFDE-53FC-2E20B531A082}"/>
              </a:ext>
            </a:extLst>
          </p:cNvPr>
          <p:cNvGraphicFramePr/>
          <p:nvPr>
            <p:extLst>
              <p:ext uri="{D42A27DB-BD31-4B8C-83A1-F6EECF244321}">
                <p14:modId xmlns:p14="http://schemas.microsoft.com/office/powerpoint/2010/main" val="3892998982"/>
              </p:ext>
            </p:extLst>
          </p:nvPr>
        </p:nvGraphicFramePr>
        <p:xfrm>
          <a:off x="228600" y="1278732"/>
          <a:ext cx="10444161" cy="4742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02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53701-3B87-A45C-95DD-03EE291288EB}"/>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96578AB9-C493-D263-D42B-63084C8459E1}"/>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27FC6E99-EADA-2224-3775-1BA59E190D1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106615D-04A7-0A37-0C8A-6E6E8825648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Methodology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BD4EE30-24FA-2B3C-A3CB-4C48F89A3E4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E1DDAE2-B7A0-EFB4-7638-01D7AEE09402}"/>
              </a:ext>
            </a:extLst>
          </p:cNvPr>
          <p:cNvGrpSpPr/>
          <p:nvPr/>
        </p:nvGrpSpPr>
        <p:grpSpPr>
          <a:xfrm>
            <a:off x="2357454" y="1266008"/>
            <a:ext cx="7477091" cy="4554594"/>
            <a:chOff x="2357457" y="1230290"/>
            <a:chExt cx="7477091" cy="4554594"/>
          </a:xfrm>
        </p:grpSpPr>
        <p:sp>
          <p:nvSpPr>
            <p:cNvPr id="17" name="Freeform: Shape 16">
              <a:extLst>
                <a:ext uri="{FF2B5EF4-FFF2-40B4-BE49-F238E27FC236}">
                  <a16:creationId xmlns:a16="http://schemas.microsoft.com/office/drawing/2014/main" id="{E884C760-0E91-695C-8BAD-0EF8B9F77E30}"/>
                </a:ext>
              </a:extLst>
            </p:cNvPr>
            <p:cNvSpPr/>
            <p:nvPr/>
          </p:nvSpPr>
          <p:spPr>
            <a:xfrm>
              <a:off x="3630656" y="1230290"/>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a:ln>
              <a:solidFill>
                <a:schemeClr val="accent3">
                  <a:lumMod val="75000"/>
                </a:schemeClr>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Exploring Data</a:t>
              </a:r>
            </a:p>
            <a:p>
              <a:pPr marL="114300" lvl="1" indent="-114300" algn="l" defTabSz="622300">
                <a:lnSpc>
                  <a:spcPct val="90000"/>
                </a:lnSpc>
                <a:spcBef>
                  <a:spcPct val="0"/>
                </a:spcBef>
                <a:spcAft>
                  <a:spcPct val="15000"/>
                </a:spcAft>
                <a:buNone/>
              </a:pPr>
              <a:r>
                <a:rPr lang="en-IN" sz="1400" kern="1200" dirty="0"/>
                <a:t>  Exploring the dataset thoroughly</a:t>
              </a:r>
            </a:p>
          </p:txBody>
        </p:sp>
        <p:sp>
          <p:nvSpPr>
            <p:cNvPr id="18" name="Freeform: Shape 17">
              <a:extLst>
                <a:ext uri="{FF2B5EF4-FFF2-40B4-BE49-F238E27FC236}">
                  <a16:creationId xmlns:a16="http://schemas.microsoft.com/office/drawing/2014/main" id="{76E7F292-E4D6-5628-5365-F02FB009470D}"/>
                </a:ext>
              </a:extLst>
            </p:cNvPr>
            <p:cNvSpPr/>
            <p:nvPr/>
          </p:nvSpPr>
          <p:spPr>
            <a:xfrm>
              <a:off x="6147909" y="1230290"/>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Cleaning</a:t>
              </a:r>
              <a:endParaRPr lang="en-IN" sz="1800" b="1" kern="1200" dirty="0"/>
            </a:p>
            <a:p>
              <a:pPr marL="114300" lvl="1" indent="-114300" algn="l" defTabSz="622300">
                <a:lnSpc>
                  <a:spcPct val="90000"/>
                </a:lnSpc>
                <a:spcBef>
                  <a:spcPct val="0"/>
                </a:spcBef>
                <a:spcAft>
                  <a:spcPct val="15000"/>
                </a:spcAft>
                <a:buNone/>
              </a:pPr>
              <a:r>
                <a:rPr lang="en-IN" sz="1400" kern="1200" dirty="0"/>
                <a:t>  Checking for errors and correcting them</a:t>
              </a:r>
            </a:p>
          </p:txBody>
        </p:sp>
        <p:sp>
          <p:nvSpPr>
            <p:cNvPr id="19" name="Freeform: Shape 18">
              <a:extLst>
                <a:ext uri="{FF2B5EF4-FFF2-40B4-BE49-F238E27FC236}">
                  <a16:creationId xmlns:a16="http://schemas.microsoft.com/office/drawing/2014/main" id="{C8312E69-49D5-125F-E2DE-CE0E1B82CB2B}"/>
                </a:ext>
              </a:extLst>
            </p:cNvPr>
            <p:cNvSpPr/>
            <p:nvPr/>
          </p:nvSpPr>
          <p:spPr>
            <a:xfrm>
              <a:off x="2357457" y="2802968"/>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Analysis</a:t>
              </a:r>
              <a:endParaRPr lang="en-IN" sz="1800" b="1" kern="1200" dirty="0"/>
            </a:p>
            <a:p>
              <a:pPr marL="114300" lvl="1" indent="-114300" algn="l" defTabSz="622300">
                <a:lnSpc>
                  <a:spcPct val="90000"/>
                </a:lnSpc>
                <a:spcBef>
                  <a:spcPct val="0"/>
                </a:spcBef>
                <a:spcAft>
                  <a:spcPct val="15000"/>
                </a:spcAft>
                <a:buNone/>
              </a:pPr>
              <a:r>
                <a:rPr lang="en-US" sz="1400" kern="1200" dirty="0"/>
                <a:t>  Applying techniques to the data to discover patterns or relationships.</a:t>
              </a:r>
              <a:endParaRPr lang="en-IN" sz="1400" kern="1200" dirty="0"/>
            </a:p>
          </p:txBody>
        </p:sp>
        <p:sp>
          <p:nvSpPr>
            <p:cNvPr id="20" name="Freeform: Shape 19">
              <a:extLst>
                <a:ext uri="{FF2B5EF4-FFF2-40B4-BE49-F238E27FC236}">
                  <a16:creationId xmlns:a16="http://schemas.microsoft.com/office/drawing/2014/main" id="{C8EE2F63-2A78-F734-C314-88B7AC32CABB}"/>
                </a:ext>
              </a:extLst>
            </p:cNvPr>
            <p:cNvSpPr/>
            <p:nvPr/>
          </p:nvSpPr>
          <p:spPr>
            <a:xfrm>
              <a:off x="7485817" y="2800351"/>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dirty="0"/>
                <a:t>Insight Generation</a:t>
              </a:r>
            </a:p>
            <a:p>
              <a:pPr marL="114300" lvl="1" indent="-114300" algn="l" defTabSz="622300">
                <a:lnSpc>
                  <a:spcPct val="90000"/>
                </a:lnSpc>
                <a:spcBef>
                  <a:spcPct val="0"/>
                </a:spcBef>
                <a:spcAft>
                  <a:spcPct val="15000"/>
                </a:spcAft>
                <a:buNone/>
              </a:pPr>
              <a:r>
                <a:rPr lang="en-IN" sz="1400" kern="1200" dirty="0"/>
                <a:t>  Generating meaningful business insights</a:t>
              </a:r>
            </a:p>
          </p:txBody>
        </p:sp>
        <p:sp>
          <p:nvSpPr>
            <p:cNvPr id="21" name="Freeform: Shape 20">
              <a:extLst>
                <a:ext uri="{FF2B5EF4-FFF2-40B4-BE49-F238E27FC236}">
                  <a16:creationId xmlns:a16="http://schemas.microsoft.com/office/drawing/2014/main" id="{5BC9A898-8184-989B-8341-C3F68770074D}"/>
                </a:ext>
              </a:extLst>
            </p:cNvPr>
            <p:cNvSpPr/>
            <p:nvPr/>
          </p:nvSpPr>
          <p:spPr>
            <a:xfrm>
              <a:off x="4921637" y="2805585"/>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Interpretation</a:t>
              </a:r>
              <a:endParaRPr lang="en-IN" sz="1800" b="1" kern="1200" dirty="0"/>
            </a:p>
            <a:p>
              <a:pPr marL="114300" lvl="1" indent="-114300" algn="l" defTabSz="622300">
                <a:lnSpc>
                  <a:spcPct val="90000"/>
                </a:lnSpc>
                <a:spcBef>
                  <a:spcPct val="0"/>
                </a:spcBef>
                <a:spcAft>
                  <a:spcPct val="15000"/>
                </a:spcAft>
                <a:buNone/>
              </a:pPr>
              <a:r>
                <a:rPr lang="en-IN" sz="1400" kern="1200" dirty="0"/>
                <a:t>  Interpreting the results based on analysis</a:t>
              </a:r>
            </a:p>
          </p:txBody>
        </p:sp>
        <p:sp>
          <p:nvSpPr>
            <p:cNvPr id="22" name="Freeform: Shape 21">
              <a:extLst>
                <a:ext uri="{FF2B5EF4-FFF2-40B4-BE49-F238E27FC236}">
                  <a16:creationId xmlns:a16="http://schemas.microsoft.com/office/drawing/2014/main" id="{A15F0D64-277D-EA29-CE8D-A9125780E9F1}"/>
                </a:ext>
              </a:extLst>
            </p:cNvPr>
            <p:cNvSpPr/>
            <p:nvPr/>
          </p:nvSpPr>
          <p:spPr>
            <a:xfrm>
              <a:off x="3630656" y="4375646"/>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Visualization</a:t>
              </a:r>
              <a:endParaRPr lang="en-IN" sz="1800" b="1" kern="1200" dirty="0"/>
            </a:p>
            <a:p>
              <a:pPr marL="114300" lvl="1" indent="-114300" algn="l" defTabSz="622300">
                <a:lnSpc>
                  <a:spcPct val="90000"/>
                </a:lnSpc>
                <a:spcBef>
                  <a:spcPct val="0"/>
                </a:spcBef>
                <a:spcAft>
                  <a:spcPct val="15000"/>
                </a:spcAft>
                <a:buFont typeface="Arial" panose="020B0604020202020204" pitchFamily="34" charset="0"/>
                <a:buNone/>
              </a:pPr>
              <a:r>
                <a:rPr lang="en-IN" sz="1400" kern="1200" dirty="0"/>
                <a:t>  Visualizing </a:t>
              </a:r>
              <a:r>
                <a:rPr lang="en-US" sz="1400" kern="1200" dirty="0"/>
                <a:t>data to make it more understandable and providing a clear picture of the findings</a:t>
              </a:r>
              <a:endParaRPr lang="en-IN" sz="1400" kern="1200" dirty="0"/>
            </a:p>
          </p:txBody>
        </p:sp>
        <p:sp>
          <p:nvSpPr>
            <p:cNvPr id="23" name="Freeform: Shape 22">
              <a:extLst>
                <a:ext uri="{FF2B5EF4-FFF2-40B4-BE49-F238E27FC236}">
                  <a16:creationId xmlns:a16="http://schemas.microsoft.com/office/drawing/2014/main" id="{E8478E40-E4F2-E9DA-8E7C-F33D80B23800}"/>
                </a:ext>
              </a:extLst>
            </p:cNvPr>
            <p:cNvSpPr/>
            <p:nvPr/>
          </p:nvSpPr>
          <p:spPr>
            <a:xfrm>
              <a:off x="6147909" y="4375646"/>
              <a:ext cx="2348731" cy="1409238"/>
            </a:xfrm>
            <a:custGeom>
              <a:avLst/>
              <a:gdLst>
                <a:gd name="connsiteX0" fmla="*/ 0 w 2348731"/>
                <a:gd name="connsiteY0" fmla="*/ 0 h 1409238"/>
                <a:gd name="connsiteX1" fmla="*/ 2348731 w 2348731"/>
                <a:gd name="connsiteY1" fmla="*/ 0 h 1409238"/>
                <a:gd name="connsiteX2" fmla="*/ 2348731 w 2348731"/>
                <a:gd name="connsiteY2" fmla="*/ 1409238 h 1409238"/>
                <a:gd name="connsiteX3" fmla="*/ 0 w 2348731"/>
                <a:gd name="connsiteY3" fmla="*/ 1409238 h 1409238"/>
                <a:gd name="connsiteX4" fmla="*/ 0 w 2348731"/>
                <a:gd name="connsiteY4" fmla="*/ 0 h 1409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8731" h="1409238">
                  <a:moveTo>
                    <a:pt x="0" y="0"/>
                  </a:moveTo>
                  <a:lnTo>
                    <a:pt x="2348731" y="0"/>
                  </a:lnTo>
                  <a:lnTo>
                    <a:pt x="2348731" y="1409238"/>
                  </a:lnTo>
                  <a:lnTo>
                    <a:pt x="0" y="1409238"/>
                  </a:lnTo>
                  <a:lnTo>
                    <a:pt x="0" y="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Data Storytelling</a:t>
              </a:r>
              <a:endParaRPr lang="en-IN" sz="1800" b="1" kern="1200" dirty="0"/>
            </a:p>
            <a:p>
              <a:pPr marL="114300" lvl="1" indent="-114300" algn="l" defTabSz="622300">
                <a:lnSpc>
                  <a:spcPct val="90000"/>
                </a:lnSpc>
                <a:spcBef>
                  <a:spcPct val="0"/>
                </a:spcBef>
                <a:spcAft>
                  <a:spcPct val="15000"/>
                </a:spcAft>
                <a:buNone/>
              </a:pPr>
              <a:r>
                <a:rPr lang="en-IN" sz="1400" kern="1200" dirty="0"/>
                <a:t>  P</a:t>
              </a:r>
              <a:r>
                <a:rPr lang="en-US" sz="1400" kern="1200" dirty="0"/>
                <a:t>resenting the findings in a narrative form that is engaging and easy to understand</a:t>
              </a:r>
              <a:endParaRPr lang="en-IN" sz="1400" kern="1200" dirty="0"/>
            </a:p>
          </p:txBody>
        </p:sp>
      </p:grpSp>
    </p:spTree>
    <p:extLst>
      <p:ext uri="{BB962C8B-B14F-4D97-AF65-F5344CB8AC3E}">
        <p14:creationId xmlns:p14="http://schemas.microsoft.com/office/powerpoint/2010/main" val="1134944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434CA-8630-793E-3D94-D8343C8E8F7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086C841-8C2B-4617-B9D4-2DFD38A6FCAE}"/>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AVERAGE SELLING PRICE </a:t>
            </a:r>
          </a:p>
          <a:p>
            <a:pPr algn="ctr"/>
            <a:r>
              <a:rPr lang="en-US" sz="2400" b="1" dirty="0"/>
              <a:t>PER YEAR</a:t>
            </a:r>
          </a:p>
          <a:p>
            <a:pPr algn="ctr"/>
            <a:endParaRPr lang="en-US" dirty="0"/>
          </a:p>
          <a:p>
            <a:pPr algn="ctr"/>
            <a:endParaRPr lang="en-US" dirty="0"/>
          </a:p>
        </p:txBody>
      </p:sp>
      <p:sp>
        <p:nvSpPr>
          <p:cNvPr id="4" name="Title 3" hidden="1">
            <a:extLst>
              <a:ext uri="{FF2B5EF4-FFF2-40B4-BE49-F238E27FC236}">
                <a16:creationId xmlns:a16="http://schemas.microsoft.com/office/drawing/2014/main" id="{E8CC9BC4-9308-51F1-AA1C-090BD958B50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9FFCA77B-1C91-9302-AE28-0E5E6A91904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6B4D2B4-D0B8-E202-AF6E-070FBAC7BBD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1</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FCCD8B0-5111-2A02-10A8-9AD8F377250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C1FB4B-45ED-9A09-C826-00109543DA1A}"/>
              </a:ext>
            </a:extLst>
          </p:cNvPr>
          <p:cNvSpPr txBox="1"/>
          <p:nvPr/>
        </p:nvSpPr>
        <p:spPr>
          <a:xfrm>
            <a:off x="478632" y="1371600"/>
            <a:ext cx="5893593"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Counting the number of cars manufactured per Year and their Average Selling Price.</a:t>
            </a:r>
          </a:p>
          <a:p>
            <a:endParaRPr lang="en-US" dirty="0"/>
          </a:p>
          <a:p>
            <a:endParaRPr lang="en-US" dirty="0"/>
          </a:p>
          <a:p>
            <a:endParaRPr lang="en-US" dirty="0"/>
          </a:p>
          <a:p>
            <a:pPr marL="285750" indent="-285750">
              <a:buFont typeface="Arial" panose="020B0604020202020204" pitchFamily="34" charset="0"/>
              <a:buChar char="•"/>
            </a:pPr>
            <a:r>
              <a:rPr lang="en-US" dirty="0"/>
              <a:t>This provides the insight into the price variation based on the year of manufacturing.</a:t>
            </a:r>
            <a:endParaRPr lang="en-US" kern="1000" dirty="0">
              <a:solidFill>
                <a:schemeClr val="accent5">
                  <a:lumMod val="60000"/>
                  <a:lumOff val="40000"/>
                </a:schemeClr>
              </a:solidFill>
              <a:ea typeface="Franklin Gothic Book" panose="020B0503020102020204" pitchFamily="34" charset="0"/>
              <a:cs typeface="Times New Roman" panose="02020603050405020304" pitchFamily="18" charset="0"/>
            </a:endParaRPr>
          </a:p>
          <a:p>
            <a:pPr marL="457200" marR="457200">
              <a:spcBef>
                <a:spcPts val="600"/>
              </a:spcBef>
              <a:spcAft>
                <a:spcPts val="1800"/>
              </a:spcAft>
            </a:pPr>
            <a:endParaRPr lang="en-IN" sz="1600" kern="1000" dirty="0">
              <a:solidFill>
                <a:schemeClr val="accent5">
                  <a:lumMod val="60000"/>
                  <a:lumOff val="40000"/>
                </a:schemeClr>
              </a:solidFill>
              <a:effectLst/>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4951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3281365" y="392356"/>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Count Per Year</a:t>
            </a:r>
          </a:p>
        </p:txBody>
      </p: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Count per year was low during these years and it was between 1-3 during the first 5 years.</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1">
                    <a:lumMod val="60000"/>
                    <a:lumOff val="40000"/>
                  </a:schemeClr>
                </a:solidFill>
                <a:cs typeface="Segoe UI" panose="020B0502040204020203" pitchFamily="34" charset="0"/>
              </a:rPr>
              <a:t>1-27</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1">
                    <a:lumMod val="60000"/>
                    <a:lumOff val="40000"/>
                  </a:schemeClr>
                </a:solidFill>
                <a:latin typeface="+mj-lt"/>
                <a:cs typeface="Segoe UI" panose="020B0502040204020203" pitchFamily="34" charset="0"/>
              </a:rPr>
              <a:t>LOW (1983-2002)</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From 2003 the count per year started increasing till 2017, with little downfall in year 2014. And after 2017 the counts decreased.</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rgbClr val="92D050"/>
                </a:solidFill>
                <a:cs typeface="Segoe UI" panose="020B0502040204020203" pitchFamily="34" charset="0"/>
              </a:rPr>
              <a:t>49-1018</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rgbClr val="92D050"/>
                </a:solidFill>
                <a:latin typeface="+mj-lt"/>
                <a:cs typeface="Segoe UI" panose="020B0502040204020203" pitchFamily="34" charset="0"/>
              </a:rPr>
              <a:t>INCREASED (2003-2017)</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production count was highest in the year 2017 with the count of 1018 cars manufactured.</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1018</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HIGHEST (2017)</a:t>
            </a:r>
          </a:p>
        </p:txBody>
      </p:sp>
      <p:graphicFrame>
        <p:nvGraphicFramePr>
          <p:cNvPr id="13" name="Chart 12">
            <a:extLst>
              <a:ext uri="{FF2B5EF4-FFF2-40B4-BE49-F238E27FC236}">
                <a16:creationId xmlns:a16="http://schemas.microsoft.com/office/drawing/2014/main" id="{C221A012-8608-7E12-33AB-772DE5791DDD}"/>
              </a:ext>
            </a:extLst>
          </p:cNvPr>
          <p:cNvGraphicFramePr/>
          <p:nvPr>
            <p:extLst>
              <p:ext uri="{D42A27DB-BD31-4B8C-83A1-F6EECF244321}">
                <p14:modId xmlns:p14="http://schemas.microsoft.com/office/powerpoint/2010/main" val="4020810832"/>
              </p:ext>
            </p:extLst>
          </p:nvPr>
        </p:nvGraphicFramePr>
        <p:xfrm>
          <a:off x="171450" y="1063230"/>
          <a:ext cx="11665744" cy="3368405"/>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a:extLst>
              <a:ext uri="{FF2B5EF4-FFF2-40B4-BE49-F238E27FC236}">
                <a16:creationId xmlns:a16="http://schemas.microsoft.com/office/drawing/2014/main" id="{179DE08D-70F2-35B4-A46B-1D1FBEF23600}"/>
              </a:ext>
              <a:ext uri="{C183D7F6-B498-43B3-948B-1728B52AA6E4}">
                <adec:decorative xmlns:adec="http://schemas.microsoft.com/office/drawing/2017/decorative" val="1"/>
              </a:ext>
            </a:extLst>
          </p:cNvPr>
          <p:cNvCxnSpPr>
            <a:cxnSpLocks/>
          </p:cNvCxnSpPr>
          <p:nvPr/>
        </p:nvCxnSpPr>
        <p:spPr>
          <a:xfrm flipH="1">
            <a:off x="7727159" y="392356"/>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C71B-0F24-47B4-BE5A-E557C06B471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09C27AF-27D1-24F8-1C59-FB262C6B409F}"/>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FA0A985-5BF3-5844-F019-16B30E3748EF}"/>
              </a:ext>
            </a:extLst>
          </p:cNvPr>
          <p:cNvSpPr>
            <a:spLocks noGrp="1"/>
          </p:cNvSpPr>
          <p:nvPr>
            <p:ph type="title" idx="4294967295"/>
          </p:nvPr>
        </p:nvSpPr>
        <p:spPr>
          <a:xfrm>
            <a:off x="0" y="365125"/>
            <a:ext cx="10515600" cy="1325563"/>
          </a:xfrm>
        </p:spPr>
        <p:txBody>
          <a:bodyPr/>
          <a:lstStyle/>
          <a:p>
            <a:r>
              <a:rPr lang="en-US" dirty="0"/>
              <a:t>Project analysis slide 5</a:t>
            </a:r>
          </a:p>
        </p:txBody>
      </p:sp>
      <p:sp>
        <p:nvSpPr>
          <p:cNvPr id="11" name="Title 1">
            <a:extLst>
              <a:ext uri="{FF2B5EF4-FFF2-40B4-BE49-F238E27FC236}">
                <a16:creationId xmlns:a16="http://schemas.microsoft.com/office/drawing/2014/main" id="{49E61BE4-20A1-3ABC-0F83-B597ECB5761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Selling Price Per Year</a:t>
            </a:r>
          </a:p>
        </p:txBody>
      </p:sp>
      <p:graphicFrame>
        <p:nvGraphicFramePr>
          <p:cNvPr id="2" name="Chart 1">
            <a:extLst>
              <a:ext uri="{FF2B5EF4-FFF2-40B4-BE49-F238E27FC236}">
                <a16:creationId xmlns:a16="http://schemas.microsoft.com/office/drawing/2014/main" id="{2B842DB4-1CCE-C187-AD77-7D5B40481E8C}"/>
              </a:ext>
            </a:extLst>
          </p:cNvPr>
          <p:cNvGraphicFramePr/>
          <p:nvPr>
            <p:extLst>
              <p:ext uri="{D42A27DB-BD31-4B8C-83A1-F6EECF244321}">
                <p14:modId xmlns:p14="http://schemas.microsoft.com/office/powerpoint/2010/main" val="1662228246"/>
              </p:ext>
            </p:extLst>
          </p:nvPr>
        </p:nvGraphicFramePr>
        <p:xfrm>
          <a:off x="335756" y="990601"/>
          <a:ext cx="11337132" cy="3368405"/>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C4525A77-BED8-26C7-7880-760FE127B001}"/>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F0A3CBB-5408-31E6-0FFD-8C646254B4FA}"/>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74E909D-8B2D-6B06-1567-F67507FFD8FE}"/>
              </a:ext>
            </a:extLst>
          </p:cNvPr>
          <p:cNvSpPr/>
          <p:nvPr/>
        </p:nvSpPr>
        <p:spPr>
          <a:xfrm>
            <a:off x="838205" y="5521007"/>
            <a:ext cx="2743195" cy="646331"/>
          </a:xfrm>
          <a:prstGeom prst="rect">
            <a:avLst/>
          </a:prstGeom>
        </p:spPr>
        <p:txBody>
          <a:bodyPr wrap="square" lIns="0" tIns="0" rIns="0" bIns="0" anchor="t">
            <a:spAutoFit/>
          </a:bodyPr>
          <a:lstStyle/>
          <a:p>
            <a:r>
              <a:rPr lang="en-IN" sz="1400" dirty="0"/>
              <a:t>The average price was moderate during these years, when the count was low.</a:t>
            </a:r>
          </a:p>
        </p:txBody>
      </p:sp>
      <p:sp>
        <p:nvSpPr>
          <p:cNvPr id="12" name="Rectangle 11">
            <a:extLst>
              <a:ext uri="{FF2B5EF4-FFF2-40B4-BE49-F238E27FC236}">
                <a16:creationId xmlns:a16="http://schemas.microsoft.com/office/drawing/2014/main" id="{42B1A5F4-6413-7E51-3829-D35AF79FFF64}"/>
              </a:ext>
            </a:extLst>
          </p:cNvPr>
          <p:cNvSpPr/>
          <p:nvPr/>
        </p:nvSpPr>
        <p:spPr>
          <a:xfrm>
            <a:off x="838205" y="5000266"/>
            <a:ext cx="2743195" cy="430887"/>
          </a:xfrm>
          <a:prstGeom prst="rect">
            <a:avLst/>
          </a:prstGeom>
        </p:spPr>
        <p:txBody>
          <a:bodyPr wrap="square" lIns="0" tIns="0" rIns="0" bIns="0" anchor="t">
            <a:spAutoFit/>
          </a:bodyPr>
          <a:lstStyle/>
          <a:p>
            <a:r>
              <a:rPr lang="en-US" sz="2800" dirty="0">
                <a:solidFill>
                  <a:schemeClr val="accent1">
                    <a:lumMod val="60000"/>
                    <a:lumOff val="40000"/>
                  </a:schemeClr>
                </a:solidFill>
                <a:cs typeface="Segoe UI" panose="020B0502040204020203" pitchFamily="34" charset="0"/>
              </a:rPr>
              <a:t>55,000-1,00,00</a:t>
            </a:r>
          </a:p>
        </p:txBody>
      </p:sp>
      <p:sp>
        <p:nvSpPr>
          <p:cNvPr id="16" name="Rectangle 15">
            <a:extLst>
              <a:ext uri="{FF2B5EF4-FFF2-40B4-BE49-F238E27FC236}">
                <a16:creationId xmlns:a16="http://schemas.microsoft.com/office/drawing/2014/main" id="{5F08D303-826A-B5DE-9D18-BC6EE46D15AC}"/>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1">
                    <a:lumMod val="60000"/>
                    <a:lumOff val="40000"/>
                  </a:schemeClr>
                </a:solidFill>
                <a:latin typeface="+mj-lt"/>
                <a:cs typeface="Segoe UI" panose="020B0502040204020203" pitchFamily="34" charset="0"/>
              </a:rPr>
              <a:t>Moderate (1991-2002)</a:t>
            </a:r>
          </a:p>
        </p:txBody>
      </p:sp>
      <p:sp>
        <p:nvSpPr>
          <p:cNvPr id="17" name="Rectangle 16">
            <a:extLst>
              <a:ext uri="{FF2B5EF4-FFF2-40B4-BE49-F238E27FC236}">
                <a16:creationId xmlns:a16="http://schemas.microsoft.com/office/drawing/2014/main" id="{6927A7DE-2F25-B220-39C0-217D0FCEB13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From 2003 the price per year started increasing till 2018, when the production was increasing. </a:t>
            </a:r>
          </a:p>
        </p:txBody>
      </p:sp>
      <p:sp>
        <p:nvSpPr>
          <p:cNvPr id="18" name="Rectangle 17">
            <a:extLst>
              <a:ext uri="{FF2B5EF4-FFF2-40B4-BE49-F238E27FC236}">
                <a16:creationId xmlns:a16="http://schemas.microsoft.com/office/drawing/2014/main" id="{2A43EA70-5291-A816-C184-EE6F0019B3B7}"/>
              </a:ext>
            </a:extLst>
          </p:cNvPr>
          <p:cNvSpPr/>
          <p:nvPr/>
        </p:nvSpPr>
        <p:spPr>
          <a:xfrm>
            <a:off x="4724403" y="5000266"/>
            <a:ext cx="2743195" cy="430887"/>
          </a:xfrm>
          <a:prstGeom prst="rect">
            <a:avLst/>
          </a:prstGeom>
        </p:spPr>
        <p:txBody>
          <a:bodyPr wrap="square" lIns="0" tIns="0" rIns="0" bIns="0" anchor="t">
            <a:spAutoFit/>
          </a:bodyPr>
          <a:lstStyle/>
          <a:p>
            <a:r>
              <a:rPr lang="en-US" sz="2800" dirty="0">
                <a:solidFill>
                  <a:srgbClr val="92D050"/>
                </a:solidFill>
                <a:cs typeface="Segoe UI" panose="020B0502040204020203" pitchFamily="34" charset="0"/>
              </a:rPr>
              <a:t>1,00,000-18,00,00</a:t>
            </a:r>
          </a:p>
        </p:txBody>
      </p:sp>
      <p:sp>
        <p:nvSpPr>
          <p:cNvPr id="19" name="Rectangle 18">
            <a:extLst>
              <a:ext uri="{FF2B5EF4-FFF2-40B4-BE49-F238E27FC236}">
                <a16:creationId xmlns:a16="http://schemas.microsoft.com/office/drawing/2014/main" id="{7A31B98A-677E-6E1B-9AD8-F2793F3E4286}"/>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rgbClr val="92D050"/>
                </a:solidFill>
                <a:latin typeface="+mj-lt"/>
                <a:cs typeface="Segoe UI" panose="020B0502040204020203" pitchFamily="34" charset="0"/>
              </a:rPr>
              <a:t>INCREASED (2003-2018)</a:t>
            </a:r>
          </a:p>
        </p:txBody>
      </p:sp>
      <p:sp>
        <p:nvSpPr>
          <p:cNvPr id="20" name="Rectangle 19">
            <a:extLst>
              <a:ext uri="{FF2B5EF4-FFF2-40B4-BE49-F238E27FC236}">
                <a16:creationId xmlns:a16="http://schemas.microsoft.com/office/drawing/2014/main" id="{07119D99-9E97-8447-8C58-AA4F5D5AE575}"/>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average price was highest in the year 2019 when there was sudden downfall in count of production.</a:t>
            </a:r>
          </a:p>
        </p:txBody>
      </p:sp>
      <p:sp>
        <p:nvSpPr>
          <p:cNvPr id="21" name="Rectangle 20">
            <a:extLst>
              <a:ext uri="{FF2B5EF4-FFF2-40B4-BE49-F238E27FC236}">
                <a16:creationId xmlns:a16="http://schemas.microsoft.com/office/drawing/2014/main" id="{A7B5EC02-06D0-6620-722E-AAC1BD262D11}"/>
              </a:ext>
            </a:extLst>
          </p:cNvPr>
          <p:cNvSpPr/>
          <p:nvPr/>
        </p:nvSpPr>
        <p:spPr>
          <a:xfrm>
            <a:off x="8610600" y="5000266"/>
            <a:ext cx="2743195" cy="430887"/>
          </a:xfrm>
          <a:prstGeom prst="rect">
            <a:avLst/>
          </a:prstGeom>
        </p:spPr>
        <p:txBody>
          <a:bodyPr wrap="square" lIns="0" tIns="0" rIns="0" bIns="0" anchor="t">
            <a:spAutoFit/>
          </a:bodyPr>
          <a:lstStyle/>
          <a:p>
            <a:r>
              <a:rPr lang="en-US" sz="2800" dirty="0">
                <a:solidFill>
                  <a:schemeClr val="tx1">
                    <a:lumMod val="75000"/>
                    <a:lumOff val="25000"/>
                  </a:schemeClr>
                </a:solidFill>
                <a:cs typeface="Segoe UI" panose="020B0502040204020203" pitchFamily="34" charset="0"/>
              </a:rPr>
              <a:t>18,00,000</a:t>
            </a:r>
          </a:p>
        </p:txBody>
      </p:sp>
      <p:sp>
        <p:nvSpPr>
          <p:cNvPr id="22" name="Rectangle 21">
            <a:extLst>
              <a:ext uri="{FF2B5EF4-FFF2-40B4-BE49-F238E27FC236}">
                <a16:creationId xmlns:a16="http://schemas.microsoft.com/office/drawing/2014/main" id="{8457BC27-692D-956F-F6C6-7A377C5E6C0A}"/>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HIGHEST (2019)</a:t>
            </a:r>
          </a:p>
        </p:txBody>
      </p:sp>
      <p:cxnSp>
        <p:nvCxnSpPr>
          <p:cNvPr id="28" name="Straight Connector 27">
            <a:extLst>
              <a:ext uri="{FF2B5EF4-FFF2-40B4-BE49-F238E27FC236}">
                <a16:creationId xmlns:a16="http://schemas.microsoft.com/office/drawing/2014/main" id="{3AA08717-8DA3-B0C1-1758-496090D73632}"/>
              </a:ext>
              <a:ext uri="{C183D7F6-B498-43B3-948B-1728B52AA6E4}">
                <adec:decorative xmlns:adec="http://schemas.microsoft.com/office/drawing/2017/decorative" val="1"/>
              </a:ext>
            </a:extLst>
          </p:cNvPr>
          <p:cNvCxnSpPr>
            <a:cxnSpLocks/>
          </p:cNvCxnSpPr>
          <p:nvPr/>
        </p:nvCxnSpPr>
        <p:spPr>
          <a:xfrm>
            <a:off x="2759871" y="373733"/>
            <a:ext cx="126920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306C38-ABD8-B7CF-56EB-6CC202518FFD}"/>
              </a:ext>
              <a:ext uri="{C183D7F6-B498-43B3-948B-1728B52AA6E4}">
                <adec:decorative xmlns:adec="http://schemas.microsoft.com/office/drawing/2017/decorative" val="1"/>
              </a:ext>
            </a:extLst>
          </p:cNvPr>
          <p:cNvCxnSpPr>
            <a:cxnSpLocks/>
          </p:cNvCxnSpPr>
          <p:nvPr/>
        </p:nvCxnSpPr>
        <p:spPr>
          <a:xfrm flipH="1">
            <a:off x="8246271" y="373733"/>
            <a:ext cx="110489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68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EB5B9-C430-881D-F05F-BDF5649B4BB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9745550-1344-B067-5205-53516528F90B}"/>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7B5E68C-6628-F11F-0044-74D636AA62E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5A1D701-F865-CED7-5789-D9ED0D001A3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Insight 2</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D4CFD76-F988-98EA-7326-689FB7C3902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ED92248-3171-7263-BDD8-DAC53C8A1677}"/>
              </a:ext>
            </a:extLst>
          </p:cNvPr>
          <p:cNvSpPr txBox="1"/>
          <p:nvPr/>
        </p:nvSpPr>
        <p:spPr>
          <a:xfrm>
            <a:off x="478632" y="1371600"/>
            <a:ext cx="5893593" cy="286232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Average Selling Price of cars with High Mileage.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provides insight into the price range of fuel-efficient cars with a mileage of more than 20 kilometers per liter.</a:t>
            </a:r>
            <a:endParaRPr lang="en-IN" sz="1600" kern="1000" dirty="0">
              <a:solidFill>
                <a:schemeClr val="accent5">
                  <a:lumMod val="60000"/>
                  <a:lumOff val="40000"/>
                </a:schemeClr>
              </a:solidFill>
              <a:effectLst/>
              <a:ea typeface="Franklin Gothic Book" panose="020B050302010202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 name="Rectangle 1">
            <a:extLst>
              <a:ext uri="{FF2B5EF4-FFF2-40B4-BE49-F238E27FC236}">
                <a16:creationId xmlns:a16="http://schemas.microsoft.com/office/drawing/2014/main" id="{F66572A9-8C42-4F76-4DAB-2D94450705B6}"/>
              </a:ext>
              <a:ext uri="{C183D7F6-B498-43B3-948B-1728B52AA6E4}">
                <adec:decorative xmlns:adec="http://schemas.microsoft.com/office/drawing/2017/decorative" val="1"/>
              </a:ext>
            </a:extLst>
          </p:cNvPr>
          <p:cNvSpPr/>
          <p:nvPr/>
        </p:nvSpPr>
        <p:spPr>
          <a:xfrm>
            <a:off x="8105775" y="1655084"/>
            <a:ext cx="3669506" cy="33975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a:p>
            <a:pPr algn="ctr"/>
            <a:r>
              <a:rPr lang="en-US" sz="2400" b="1" dirty="0"/>
              <a:t>AVERAGE SELLING PRICE </a:t>
            </a:r>
          </a:p>
          <a:p>
            <a:pPr algn="ctr"/>
            <a:r>
              <a:rPr lang="en-US" sz="2400" b="1" dirty="0"/>
              <a:t>OF CARS WITH </a:t>
            </a:r>
          </a:p>
          <a:p>
            <a:pPr algn="ctr"/>
            <a:r>
              <a:rPr lang="en-US" sz="2400" b="1" dirty="0"/>
              <a:t>HIGH MILEAGE</a:t>
            </a:r>
          </a:p>
          <a:p>
            <a:pPr algn="ctr"/>
            <a:endParaRPr lang="en-US" dirty="0"/>
          </a:p>
          <a:p>
            <a:pPr algn="ctr"/>
            <a:endParaRPr lang="en-US" dirty="0"/>
          </a:p>
        </p:txBody>
      </p:sp>
    </p:spTree>
    <p:extLst>
      <p:ext uri="{BB962C8B-B14F-4D97-AF65-F5344CB8AC3E}">
        <p14:creationId xmlns:p14="http://schemas.microsoft.com/office/powerpoint/2010/main" val="250668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16c05727-aa75-4e4a-9b5f-8a80a1165891"/>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Insights for Cars24</Template>
  <TotalTime>1697</TotalTime>
  <Words>1482</Words>
  <Application>Microsoft Office PowerPoint</Application>
  <PresentationFormat>Widescreen</PresentationFormat>
  <Paragraphs>297</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Franklin Gothic Book</vt:lpstr>
      <vt:lpstr>Segoe UI</vt:lpstr>
      <vt:lpstr>Segoe UI Light</vt:lpstr>
      <vt:lpstr>Office Theme</vt:lpstr>
      <vt:lpstr>Business Insights from Cars24 Data Science SQL Mini-Project</vt:lpstr>
      <vt:lpstr>Project analysis slide 2</vt:lpstr>
      <vt:lpstr>Project analysis slide 3</vt:lpstr>
      <vt:lpstr>Project analysis slide 4</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4</vt:lpstr>
      <vt:lpstr>Project analysis slide 4</vt:lpstr>
      <vt:lpstr>Project analysis slide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Insights from Cars24 Data Science SQL Mini-Project</dc:title>
  <dc:creator>Khushi LNU</dc:creator>
  <cp:lastModifiedBy>Khushi LNU</cp:lastModifiedBy>
  <cp:revision>2</cp:revision>
  <cp:lastPrinted>2024-02-23T06:40:12Z</cp:lastPrinted>
  <dcterms:created xsi:type="dcterms:W3CDTF">2024-02-21T04:51:19Z</dcterms:created>
  <dcterms:modified xsi:type="dcterms:W3CDTF">2024-07-31T05:31:45Z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