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66" r:id="rId5"/>
    <p:sldId id="267" r:id="rId6"/>
    <p:sldId id="258" r:id="rId7"/>
    <p:sldId id="268"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5" d="100"/>
          <a:sy n="85"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5B6F7D-DFD0-4E57-900E-20B7B0BB34B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C53AD1C2-9C41-4AB1-8966-1934D3ACEDA6}">
      <dgm:prSet phldrT="[Text]"/>
      <dgm:spPr/>
      <dgm:t>
        <a:bodyPr/>
        <a:lstStyle/>
        <a:p>
          <a:r>
            <a:rPr lang="en-IN" b="0" i="0" u="none" dirty="0"/>
            <a:t>Logistic</a:t>
          </a:r>
          <a:r>
            <a:rPr lang="en-IN" b="1" i="0" u="none" dirty="0"/>
            <a:t> </a:t>
          </a:r>
          <a:r>
            <a:rPr lang="en-IN" b="0" i="0" u="none" dirty="0"/>
            <a:t>Regression</a:t>
          </a:r>
          <a:endParaRPr lang="en-IN" b="0" dirty="0"/>
        </a:p>
      </dgm:t>
    </dgm:pt>
    <dgm:pt modelId="{BBAC8321-D4B5-4153-AE80-3714FE29A20C}" type="parTrans" cxnId="{7B1A5FBA-52BF-4A73-AFB9-2AADEE06B46A}">
      <dgm:prSet/>
      <dgm:spPr/>
      <dgm:t>
        <a:bodyPr/>
        <a:lstStyle/>
        <a:p>
          <a:endParaRPr lang="en-IN"/>
        </a:p>
      </dgm:t>
    </dgm:pt>
    <dgm:pt modelId="{B9F433F4-858E-4E5F-9002-8ED50E478549}" type="sibTrans" cxnId="{7B1A5FBA-52BF-4A73-AFB9-2AADEE06B46A}">
      <dgm:prSet/>
      <dgm:spPr/>
      <dgm:t>
        <a:bodyPr/>
        <a:lstStyle/>
        <a:p>
          <a:endParaRPr lang="en-IN"/>
        </a:p>
      </dgm:t>
    </dgm:pt>
    <dgm:pt modelId="{F27BA40A-5B6B-4783-9A26-08B23BA6D43E}">
      <dgm:prSet/>
      <dgm:spPr/>
      <dgm:t>
        <a:bodyPr/>
        <a:lstStyle/>
        <a:p>
          <a:r>
            <a:rPr lang="en-IN" b="0" i="0" u="none" dirty="0"/>
            <a:t>K-Nearest Neighbors</a:t>
          </a:r>
        </a:p>
      </dgm:t>
    </dgm:pt>
    <dgm:pt modelId="{300A7074-B849-4E61-B495-59F6232A8A70}" type="parTrans" cxnId="{B179459D-D219-4F1A-BDA5-6D4C14ED6B22}">
      <dgm:prSet/>
      <dgm:spPr/>
      <dgm:t>
        <a:bodyPr/>
        <a:lstStyle/>
        <a:p>
          <a:endParaRPr lang="en-IN"/>
        </a:p>
      </dgm:t>
    </dgm:pt>
    <dgm:pt modelId="{CA00591D-B927-4469-A728-52E7835A0851}" type="sibTrans" cxnId="{B179459D-D219-4F1A-BDA5-6D4C14ED6B22}">
      <dgm:prSet/>
      <dgm:spPr/>
      <dgm:t>
        <a:bodyPr/>
        <a:lstStyle/>
        <a:p>
          <a:endParaRPr lang="en-IN"/>
        </a:p>
      </dgm:t>
    </dgm:pt>
    <dgm:pt modelId="{779FDC8B-0EBC-40F1-BF1C-32BB6769DF4A}">
      <dgm:prSet/>
      <dgm:spPr/>
      <dgm:t>
        <a:bodyPr/>
        <a:lstStyle/>
        <a:p>
          <a:r>
            <a:rPr lang="en-IN" b="0" i="0" u="none" dirty="0"/>
            <a:t>Support Vector Machine</a:t>
          </a:r>
        </a:p>
      </dgm:t>
    </dgm:pt>
    <dgm:pt modelId="{60A2AD69-C8D8-4A1E-92AC-9F02F36FE5B1}" type="parTrans" cxnId="{A4474E8A-AA38-48AD-8696-15270E942F86}">
      <dgm:prSet/>
      <dgm:spPr/>
      <dgm:t>
        <a:bodyPr/>
        <a:lstStyle/>
        <a:p>
          <a:endParaRPr lang="en-IN"/>
        </a:p>
      </dgm:t>
    </dgm:pt>
    <dgm:pt modelId="{4531AF45-C16D-4FA2-B1B8-CB98612ADF30}" type="sibTrans" cxnId="{A4474E8A-AA38-48AD-8696-15270E942F86}">
      <dgm:prSet/>
      <dgm:spPr/>
      <dgm:t>
        <a:bodyPr/>
        <a:lstStyle/>
        <a:p>
          <a:endParaRPr lang="en-IN"/>
        </a:p>
      </dgm:t>
    </dgm:pt>
    <dgm:pt modelId="{8CFA4D8C-B870-4D1A-BD02-7B08D5D5915C}">
      <dgm:prSet/>
      <dgm:spPr/>
      <dgm:t>
        <a:bodyPr/>
        <a:lstStyle/>
        <a:p>
          <a:r>
            <a:rPr lang="en-IN" b="0" i="0" u="none" dirty="0"/>
            <a:t>Kernel SVM</a:t>
          </a:r>
        </a:p>
      </dgm:t>
    </dgm:pt>
    <dgm:pt modelId="{66D77077-5397-4EFD-9BC8-9E1154D0529F}" type="parTrans" cxnId="{D49D057D-B904-4327-9D31-84C23BD9C4C1}">
      <dgm:prSet/>
      <dgm:spPr/>
      <dgm:t>
        <a:bodyPr/>
        <a:lstStyle/>
        <a:p>
          <a:endParaRPr lang="en-IN"/>
        </a:p>
      </dgm:t>
    </dgm:pt>
    <dgm:pt modelId="{F5950661-542B-419B-B3B2-7484D3F9E586}" type="sibTrans" cxnId="{D49D057D-B904-4327-9D31-84C23BD9C4C1}">
      <dgm:prSet/>
      <dgm:spPr/>
      <dgm:t>
        <a:bodyPr/>
        <a:lstStyle/>
        <a:p>
          <a:endParaRPr lang="en-IN"/>
        </a:p>
      </dgm:t>
    </dgm:pt>
    <dgm:pt modelId="{11122337-E27D-4EBF-8667-19FE6377C54B}">
      <dgm:prSet/>
      <dgm:spPr/>
      <dgm:t>
        <a:bodyPr/>
        <a:lstStyle/>
        <a:p>
          <a:r>
            <a:rPr lang="en-IN" b="0" i="0" u="none"/>
            <a:t>Naïve Bayes</a:t>
          </a:r>
        </a:p>
      </dgm:t>
    </dgm:pt>
    <dgm:pt modelId="{825D0775-3062-49CD-A145-C204A622A906}" type="parTrans" cxnId="{72EADD7F-35E7-451F-93A6-0238A84074B9}">
      <dgm:prSet/>
      <dgm:spPr/>
      <dgm:t>
        <a:bodyPr/>
        <a:lstStyle/>
        <a:p>
          <a:endParaRPr lang="en-IN"/>
        </a:p>
      </dgm:t>
    </dgm:pt>
    <dgm:pt modelId="{CF37A165-DA85-479A-BD8F-35ADF310C6AD}" type="sibTrans" cxnId="{72EADD7F-35E7-451F-93A6-0238A84074B9}">
      <dgm:prSet/>
      <dgm:spPr/>
      <dgm:t>
        <a:bodyPr/>
        <a:lstStyle/>
        <a:p>
          <a:endParaRPr lang="en-IN"/>
        </a:p>
      </dgm:t>
    </dgm:pt>
    <dgm:pt modelId="{931397A4-4DBC-439F-B766-B1ABC7570579}">
      <dgm:prSet/>
      <dgm:spPr/>
      <dgm:t>
        <a:bodyPr/>
        <a:lstStyle/>
        <a:p>
          <a:r>
            <a:rPr lang="en-IN" b="0" i="0" u="none"/>
            <a:t>Decision Tree </a:t>
          </a:r>
        </a:p>
      </dgm:t>
    </dgm:pt>
    <dgm:pt modelId="{610C86A3-3D10-445F-BF2B-302D04A192AC}" type="parTrans" cxnId="{389BAAC9-306D-4E52-A2AB-26C7C740F139}">
      <dgm:prSet/>
      <dgm:spPr/>
      <dgm:t>
        <a:bodyPr/>
        <a:lstStyle/>
        <a:p>
          <a:endParaRPr lang="en-IN"/>
        </a:p>
      </dgm:t>
    </dgm:pt>
    <dgm:pt modelId="{8955D3D8-2BDE-4A3D-9D8F-72FF4765AF5D}" type="sibTrans" cxnId="{389BAAC9-306D-4E52-A2AB-26C7C740F139}">
      <dgm:prSet/>
      <dgm:spPr/>
      <dgm:t>
        <a:bodyPr/>
        <a:lstStyle/>
        <a:p>
          <a:endParaRPr lang="en-IN"/>
        </a:p>
      </dgm:t>
    </dgm:pt>
    <dgm:pt modelId="{B0A0B8E2-80E3-4DC7-9022-9E9524C2A166}">
      <dgm:prSet/>
      <dgm:spPr/>
      <dgm:t>
        <a:bodyPr/>
        <a:lstStyle/>
        <a:p>
          <a:r>
            <a:rPr lang="en-IN" b="0" i="0" u="none" dirty="0"/>
            <a:t>Random Forest</a:t>
          </a:r>
        </a:p>
      </dgm:t>
    </dgm:pt>
    <dgm:pt modelId="{EB0450D0-B3EA-46F0-A953-6BC1DB92AFE8}" type="parTrans" cxnId="{FF624A1C-D806-4757-96E2-51122B756CD3}">
      <dgm:prSet/>
      <dgm:spPr/>
      <dgm:t>
        <a:bodyPr/>
        <a:lstStyle/>
        <a:p>
          <a:endParaRPr lang="en-IN"/>
        </a:p>
      </dgm:t>
    </dgm:pt>
    <dgm:pt modelId="{27E3F14B-9C50-49AE-B5AE-FEDA2CB7933C}" type="sibTrans" cxnId="{FF624A1C-D806-4757-96E2-51122B756CD3}">
      <dgm:prSet/>
      <dgm:spPr/>
      <dgm:t>
        <a:bodyPr/>
        <a:lstStyle/>
        <a:p>
          <a:endParaRPr lang="en-IN"/>
        </a:p>
      </dgm:t>
    </dgm:pt>
    <dgm:pt modelId="{A6CAA654-0DEB-44EA-9835-D515ABFBA996}" type="pres">
      <dgm:prSet presAssocID="{105B6F7D-DFD0-4E57-900E-20B7B0BB34BB}" presName="diagram" presStyleCnt="0">
        <dgm:presLayoutVars>
          <dgm:dir/>
          <dgm:resizeHandles val="exact"/>
        </dgm:presLayoutVars>
      </dgm:prSet>
      <dgm:spPr/>
    </dgm:pt>
    <dgm:pt modelId="{B4475E67-29C7-43D7-81ED-C7A317880BE5}" type="pres">
      <dgm:prSet presAssocID="{C53AD1C2-9C41-4AB1-8966-1934D3ACEDA6}" presName="node" presStyleLbl="node1" presStyleIdx="0" presStyleCnt="7">
        <dgm:presLayoutVars>
          <dgm:bulletEnabled val="1"/>
        </dgm:presLayoutVars>
      </dgm:prSet>
      <dgm:spPr/>
    </dgm:pt>
    <dgm:pt modelId="{134DC73C-6DBE-4A8D-94F2-CCD6FBAC5507}" type="pres">
      <dgm:prSet presAssocID="{B9F433F4-858E-4E5F-9002-8ED50E478549}" presName="sibTrans" presStyleCnt="0"/>
      <dgm:spPr/>
    </dgm:pt>
    <dgm:pt modelId="{08B509E0-1AEA-471E-BC6C-F34BB9C7BACF}" type="pres">
      <dgm:prSet presAssocID="{F27BA40A-5B6B-4783-9A26-08B23BA6D43E}" presName="node" presStyleLbl="node1" presStyleIdx="1" presStyleCnt="7">
        <dgm:presLayoutVars>
          <dgm:bulletEnabled val="1"/>
        </dgm:presLayoutVars>
      </dgm:prSet>
      <dgm:spPr/>
    </dgm:pt>
    <dgm:pt modelId="{A7821D53-6E72-40FD-84DD-A8B0A6EF22DC}" type="pres">
      <dgm:prSet presAssocID="{CA00591D-B927-4469-A728-52E7835A0851}" presName="sibTrans" presStyleCnt="0"/>
      <dgm:spPr/>
    </dgm:pt>
    <dgm:pt modelId="{B0268980-4F30-4608-83FC-15A53BEFBDB5}" type="pres">
      <dgm:prSet presAssocID="{779FDC8B-0EBC-40F1-BF1C-32BB6769DF4A}" presName="node" presStyleLbl="node1" presStyleIdx="2" presStyleCnt="7">
        <dgm:presLayoutVars>
          <dgm:bulletEnabled val="1"/>
        </dgm:presLayoutVars>
      </dgm:prSet>
      <dgm:spPr/>
    </dgm:pt>
    <dgm:pt modelId="{8099E485-E90F-42E8-94A1-2932BBE6840C}" type="pres">
      <dgm:prSet presAssocID="{4531AF45-C16D-4FA2-B1B8-CB98612ADF30}" presName="sibTrans" presStyleCnt="0"/>
      <dgm:spPr/>
    </dgm:pt>
    <dgm:pt modelId="{07B1CB54-B06E-4DC7-9AC7-7153D7182339}" type="pres">
      <dgm:prSet presAssocID="{8CFA4D8C-B870-4D1A-BD02-7B08D5D5915C}" presName="node" presStyleLbl="node1" presStyleIdx="3" presStyleCnt="7">
        <dgm:presLayoutVars>
          <dgm:bulletEnabled val="1"/>
        </dgm:presLayoutVars>
      </dgm:prSet>
      <dgm:spPr/>
    </dgm:pt>
    <dgm:pt modelId="{D8BA76BA-61E6-4193-ACCD-558A547B179A}" type="pres">
      <dgm:prSet presAssocID="{F5950661-542B-419B-B3B2-7484D3F9E586}" presName="sibTrans" presStyleCnt="0"/>
      <dgm:spPr/>
    </dgm:pt>
    <dgm:pt modelId="{66D7047F-09B7-4895-8359-24511F78EDC0}" type="pres">
      <dgm:prSet presAssocID="{11122337-E27D-4EBF-8667-19FE6377C54B}" presName="node" presStyleLbl="node1" presStyleIdx="4" presStyleCnt="7">
        <dgm:presLayoutVars>
          <dgm:bulletEnabled val="1"/>
        </dgm:presLayoutVars>
      </dgm:prSet>
      <dgm:spPr/>
    </dgm:pt>
    <dgm:pt modelId="{D0F81578-59F5-4812-9AAB-7C5FE0AAFFCB}" type="pres">
      <dgm:prSet presAssocID="{CF37A165-DA85-479A-BD8F-35ADF310C6AD}" presName="sibTrans" presStyleCnt="0"/>
      <dgm:spPr/>
    </dgm:pt>
    <dgm:pt modelId="{7AA32B5F-00FC-41A9-9B2A-80960599C51D}" type="pres">
      <dgm:prSet presAssocID="{931397A4-4DBC-439F-B766-B1ABC7570579}" presName="node" presStyleLbl="node1" presStyleIdx="5" presStyleCnt="7">
        <dgm:presLayoutVars>
          <dgm:bulletEnabled val="1"/>
        </dgm:presLayoutVars>
      </dgm:prSet>
      <dgm:spPr/>
    </dgm:pt>
    <dgm:pt modelId="{ECFE3FE9-B6BC-494B-8289-B986EF55AB1F}" type="pres">
      <dgm:prSet presAssocID="{8955D3D8-2BDE-4A3D-9D8F-72FF4765AF5D}" presName="sibTrans" presStyleCnt="0"/>
      <dgm:spPr/>
    </dgm:pt>
    <dgm:pt modelId="{DA15F569-7F2A-4365-A6A7-1A4E423C57D6}" type="pres">
      <dgm:prSet presAssocID="{B0A0B8E2-80E3-4DC7-9022-9E9524C2A166}" presName="node" presStyleLbl="node1" presStyleIdx="6" presStyleCnt="7">
        <dgm:presLayoutVars>
          <dgm:bulletEnabled val="1"/>
        </dgm:presLayoutVars>
      </dgm:prSet>
      <dgm:spPr/>
    </dgm:pt>
  </dgm:ptLst>
  <dgm:cxnLst>
    <dgm:cxn modelId="{88871407-2456-40D9-A97F-DFBE6C4349B0}" type="presOf" srcId="{931397A4-4DBC-439F-B766-B1ABC7570579}" destId="{7AA32B5F-00FC-41A9-9B2A-80960599C51D}" srcOrd="0" destOrd="0" presId="urn:microsoft.com/office/officeart/2005/8/layout/default"/>
    <dgm:cxn modelId="{28B86C14-E76A-4E29-9187-09AFCB1A8D0D}" type="presOf" srcId="{105B6F7D-DFD0-4E57-900E-20B7B0BB34BB}" destId="{A6CAA654-0DEB-44EA-9835-D515ABFBA996}" srcOrd="0" destOrd="0" presId="urn:microsoft.com/office/officeart/2005/8/layout/default"/>
    <dgm:cxn modelId="{FF624A1C-D806-4757-96E2-51122B756CD3}" srcId="{105B6F7D-DFD0-4E57-900E-20B7B0BB34BB}" destId="{B0A0B8E2-80E3-4DC7-9022-9E9524C2A166}" srcOrd="6" destOrd="0" parTransId="{EB0450D0-B3EA-46F0-A953-6BC1DB92AFE8}" sibTransId="{27E3F14B-9C50-49AE-B5AE-FEDA2CB7933C}"/>
    <dgm:cxn modelId="{B046603C-B7AC-464B-AB58-EF83C9AE36A0}" type="presOf" srcId="{8CFA4D8C-B870-4D1A-BD02-7B08D5D5915C}" destId="{07B1CB54-B06E-4DC7-9AC7-7153D7182339}" srcOrd="0" destOrd="0" presId="urn:microsoft.com/office/officeart/2005/8/layout/default"/>
    <dgm:cxn modelId="{A5D2D65C-902F-48CD-8B56-196A5CD512EC}" type="presOf" srcId="{F27BA40A-5B6B-4783-9A26-08B23BA6D43E}" destId="{08B509E0-1AEA-471E-BC6C-F34BB9C7BACF}" srcOrd="0" destOrd="0" presId="urn:microsoft.com/office/officeart/2005/8/layout/default"/>
    <dgm:cxn modelId="{D878B749-0D62-488F-89F2-E56FFE29B67E}" type="presOf" srcId="{C53AD1C2-9C41-4AB1-8966-1934D3ACEDA6}" destId="{B4475E67-29C7-43D7-81ED-C7A317880BE5}" srcOrd="0" destOrd="0" presId="urn:microsoft.com/office/officeart/2005/8/layout/default"/>
    <dgm:cxn modelId="{D49D057D-B904-4327-9D31-84C23BD9C4C1}" srcId="{105B6F7D-DFD0-4E57-900E-20B7B0BB34BB}" destId="{8CFA4D8C-B870-4D1A-BD02-7B08D5D5915C}" srcOrd="3" destOrd="0" parTransId="{66D77077-5397-4EFD-9BC8-9E1154D0529F}" sibTransId="{F5950661-542B-419B-B3B2-7484D3F9E586}"/>
    <dgm:cxn modelId="{72EADD7F-35E7-451F-93A6-0238A84074B9}" srcId="{105B6F7D-DFD0-4E57-900E-20B7B0BB34BB}" destId="{11122337-E27D-4EBF-8667-19FE6377C54B}" srcOrd="4" destOrd="0" parTransId="{825D0775-3062-49CD-A145-C204A622A906}" sibTransId="{CF37A165-DA85-479A-BD8F-35ADF310C6AD}"/>
    <dgm:cxn modelId="{A4474E8A-AA38-48AD-8696-15270E942F86}" srcId="{105B6F7D-DFD0-4E57-900E-20B7B0BB34BB}" destId="{779FDC8B-0EBC-40F1-BF1C-32BB6769DF4A}" srcOrd="2" destOrd="0" parTransId="{60A2AD69-C8D8-4A1E-92AC-9F02F36FE5B1}" sibTransId="{4531AF45-C16D-4FA2-B1B8-CB98612ADF30}"/>
    <dgm:cxn modelId="{7296F28E-5882-4872-A201-40A01FA9FDCE}" type="presOf" srcId="{779FDC8B-0EBC-40F1-BF1C-32BB6769DF4A}" destId="{B0268980-4F30-4608-83FC-15A53BEFBDB5}" srcOrd="0" destOrd="0" presId="urn:microsoft.com/office/officeart/2005/8/layout/default"/>
    <dgm:cxn modelId="{D3BC0393-27F0-43A9-BB13-77B136A7EAC6}" type="presOf" srcId="{11122337-E27D-4EBF-8667-19FE6377C54B}" destId="{66D7047F-09B7-4895-8359-24511F78EDC0}" srcOrd="0" destOrd="0" presId="urn:microsoft.com/office/officeart/2005/8/layout/default"/>
    <dgm:cxn modelId="{A1E8AB9A-AA09-46DC-9A7B-56D04B5A44D4}" type="presOf" srcId="{B0A0B8E2-80E3-4DC7-9022-9E9524C2A166}" destId="{DA15F569-7F2A-4365-A6A7-1A4E423C57D6}" srcOrd="0" destOrd="0" presId="urn:microsoft.com/office/officeart/2005/8/layout/default"/>
    <dgm:cxn modelId="{B179459D-D219-4F1A-BDA5-6D4C14ED6B22}" srcId="{105B6F7D-DFD0-4E57-900E-20B7B0BB34BB}" destId="{F27BA40A-5B6B-4783-9A26-08B23BA6D43E}" srcOrd="1" destOrd="0" parTransId="{300A7074-B849-4E61-B495-59F6232A8A70}" sibTransId="{CA00591D-B927-4469-A728-52E7835A0851}"/>
    <dgm:cxn modelId="{7B1A5FBA-52BF-4A73-AFB9-2AADEE06B46A}" srcId="{105B6F7D-DFD0-4E57-900E-20B7B0BB34BB}" destId="{C53AD1C2-9C41-4AB1-8966-1934D3ACEDA6}" srcOrd="0" destOrd="0" parTransId="{BBAC8321-D4B5-4153-AE80-3714FE29A20C}" sibTransId="{B9F433F4-858E-4E5F-9002-8ED50E478549}"/>
    <dgm:cxn modelId="{389BAAC9-306D-4E52-A2AB-26C7C740F139}" srcId="{105B6F7D-DFD0-4E57-900E-20B7B0BB34BB}" destId="{931397A4-4DBC-439F-B766-B1ABC7570579}" srcOrd="5" destOrd="0" parTransId="{610C86A3-3D10-445F-BF2B-302D04A192AC}" sibTransId="{8955D3D8-2BDE-4A3D-9D8F-72FF4765AF5D}"/>
    <dgm:cxn modelId="{7D13A3D9-EC15-4B66-9EEF-641A5D005099}" type="presParOf" srcId="{A6CAA654-0DEB-44EA-9835-D515ABFBA996}" destId="{B4475E67-29C7-43D7-81ED-C7A317880BE5}" srcOrd="0" destOrd="0" presId="urn:microsoft.com/office/officeart/2005/8/layout/default"/>
    <dgm:cxn modelId="{16A0BF72-BC12-4C5B-9247-FF1B3D824EFC}" type="presParOf" srcId="{A6CAA654-0DEB-44EA-9835-D515ABFBA996}" destId="{134DC73C-6DBE-4A8D-94F2-CCD6FBAC5507}" srcOrd="1" destOrd="0" presId="urn:microsoft.com/office/officeart/2005/8/layout/default"/>
    <dgm:cxn modelId="{5725C287-6E02-4CB0-86B8-99EBAD9BE6BB}" type="presParOf" srcId="{A6CAA654-0DEB-44EA-9835-D515ABFBA996}" destId="{08B509E0-1AEA-471E-BC6C-F34BB9C7BACF}" srcOrd="2" destOrd="0" presId="urn:microsoft.com/office/officeart/2005/8/layout/default"/>
    <dgm:cxn modelId="{D11D6593-9441-44BC-A3B8-289B2167E9EA}" type="presParOf" srcId="{A6CAA654-0DEB-44EA-9835-D515ABFBA996}" destId="{A7821D53-6E72-40FD-84DD-A8B0A6EF22DC}" srcOrd="3" destOrd="0" presId="urn:microsoft.com/office/officeart/2005/8/layout/default"/>
    <dgm:cxn modelId="{AD0A5C63-F9F6-4793-8B37-8D57FA23D33B}" type="presParOf" srcId="{A6CAA654-0DEB-44EA-9835-D515ABFBA996}" destId="{B0268980-4F30-4608-83FC-15A53BEFBDB5}" srcOrd="4" destOrd="0" presId="urn:microsoft.com/office/officeart/2005/8/layout/default"/>
    <dgm:cxn modelId="{0C5225A4-1A1D-41A1-B0EB-2892C0D4AB87}" type="presParOf" srcId="{A6CAA654-0DEB-44EA-9835-D515ABFBA996}" destId="{8099E485-E90F-42E8-94A1-2932BBE6840C}" srcOrd="5" destOrd="0" presId="urn:microsoft.com/office/officeart/2005/8/layout/default"/>
    <dgm:cxn modelId="{6D9F30E8-B42F-4EDF-BA6A-F7F35CC5A555}" type="presParOf" srcId="{A6CAA654-0DEB-44EA-9835-D515ABFBA996}" destId="{07B1CB54-B06E-4DC7-9AC7-7153D7182339}" srcOrd="6" destOrd="0" presId="urn:microsoft.com/office/officeart/2005/8/layout/default"/>
    <dgm:cxn modelId="{F31AA35C-C1D7-43FF-8EC0-03CC79C67CC7}" type="presParOf" srcId="{A6CAA654-0DEB-44EA-9835-D515ABFBA996}" destId="{D8BA76BA-61E6-4193-ACCD-558A547B179A}" srcOrd="7" destOrd="0" presId="urn:microsoft.com/office/officeart/2005/8/layout/default"/>
    <dgm:cxn modelId="{90B5CB74-6A85-4B09-91FD-48E3B774A51B}" type="presParOf" srcId="{A6CAA654-0DEB-44EA-9835-D515ABFBA996}" destId="{66D7047F-09B7-4895-8359-24511F78EDC0}" srcOrd="8" destOrd="0" presId="urn:microsoft.com/office/officeart/2005/8/layout/default"/>
    <dgm:cxn modelId="{4C56D86A-5133-41FD-8F40-C1C09A891E1E}" type="presParOf" srcId="{A6CAA654-0DEB-44EA-9835-D515ABFBA996}" destId="{D0F81578-59F5-4812-9AAB-7C5FE0AAFFCB}" srcOrd="9" destOrd="0" presId="urn:microsoft.com/office/officeart/2005/8/layout/default"/>
    <dgm:cxn modelId="{BF3D588F-ADD1-4C37-AD8D-1FE806BCC924}" type="presParOf" srcId="{A6CAA654-0DEB-44EA-9835-D515ABFBA996}" destId="{7AA32B5F-00FC-41A9-9B2A-80960599C51D}" srcOrd="10" destOrd="0" presId="urn:microsoft.com/office/officeart/2005/8/layout/default"/>
    <dgm:cxn modelId="{D4ED29F5-5DBA-4832-A801-27292615A4BE}" type="presParOf" srcId="{A6CAA654-0DEB-44EA-9835-D515ABFBA996}" destId="{ECFE3FE9-B6BC-494B-8289-B986EF55AB1F}" srcOrd="11" destOrd="0" presId="urn:microsoft.com/office/officeart/2005/8/layout/default"/>
    <dgm:cxn modelId="{4AE09DAD-5150-474B-BBC9-DAA4AB9D606C}" type="presParOf" srcId="{A6CAA654-0DEB-44EA-9835-D515ABFBA996}" destId="{DA15F569-7F2A-4365-A6A7-1A4E423C57D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75E67-29C7-43D7-81ED-C7A317880BE5}">
      <dsp:nvSpPr>
        <dsp:cNvPr id="0" name=""/>
        <dsp:cNvSpPr/>
      </dsp:nvSpPr>
      <dsp:spPr>
        <a:xfrm>
          <a:off x="181259" y="408"/>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dirty="0"/>
            <a:t>Logistic</a:t>
          </a:r>
          <a:r>
            <a:rPr lang="en-IN" sz="2100" b="1" i="0" u="none" kern="1200" dirty="0"/>
            <a:t> </a:t>
          </a:r>
          <a:r>
            <a:rPr lang="en-IN" sz="2100" b="0" i="0" u="none" kern="1200" dirty="0"/>
            <a:t>Regression</a:t>
          </a:r>
          <a:endParaRPr lang="en-IN" sz="2100" b="0" kern="1200" dirty="0"/>
        </a:p>
      </dsp:txBody>
      <dsp:txXfrm>
        <a:off x="181259" y="408"/>
        <a:ext cx="1759365" cy="1055619"/>
      </dsp:txXfrm>
    </dsp:sp>
    <dsp:sp modelId="{08B509E0-1AEA-471E-BC6C-F34BB9C7BACF}">
      <dsp:nvSpPr>
        <dsp:cNvPr id="0" name=""/>
        <dsp:cNvSpPr/>
      </dsp:nvSpPr>
      <dsp:spPr>
        <a:xfrm>
          <a:off x="2116560" y="408"/>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dirty="0"/>
            <a:t>K-Nearest Neighbors</a:t>
          </a:r>
        </a:p>
      </dsp:txBody>
      <dsp:txXfrm>
        <a:off x="2116560" y="408"/>
        <a:ext cx="1759365" cy="1055619"/>
      </dsp:txXfrm>
    </dsp:sp>
    <dsp:sp modelId="{B0268980-4F30-4608-83FC-15A53BEFBDB5}">
      <dsp:nvSpPr>
        <dsp:cNvPr id="0" name=""/>
        <dsp:cNvSpPr/>
      </dsp:nvSpPr>
      <dsp:spPr>
        <a:xfrm>
          <a:off x="4051862" y="408"/>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dirty="0"/>
            <a:t>Support Vector Machine</a:t>
          </a:r>
        </a:p>
      </dsp:txBody>
      <dsp:txXfrm>
        <a:off x="4051862" y="408"/>
        <a:ext cx="1759365" cy="1055619"/>
      </dsp:txXfrm>
    </dsp:sp>
    <dsp:sp modelId="{07B1CB54-B06E-4DC7-9AC7-7153D7182339}">
      <dsp:nvSpPr>
        <dsp:cNvPr id="0" name=""/>
        <dsp:cNvSpPr/>
      </dsp:nvSpPr>
      <dsp:spPr>
        <a:xfrm>
          <a:off x="5987164" y="408"/>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dirty="0"/>
            <a:t>Kernel SVM</a:t>
          </a:r>
        </a:p>
      </dsp:txBody>
      <dsp:txXfrm>
        <a:off x="5987164" y="408"/>
        <a:ext cx="1759365" cy="1055619"/>
      </dsp:txXfrm>
    </dsp:sp>
    <dsp:sp modelId="{66D7047F-09B7-4895-8359-24511F78EDC0}">
      <dsp:nvSpPr>
        <dsp:cNvPr id="0" name=""/>
        <dsp:cNvSpPr/>
      </dsp:nvSpPr>
      <dsp:spPr>
        <a:xfrm>
          <a:off x="1148910" y="1231964"/>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a:t>Naïve Bayes</a:t>
          </a:r>
        </a:p>
      </dsp:txBody>
      <dsp:txXfrm>
        <a:off x="1148910" y="1231964"/>
        <a:ext cx="1759365" cy="1055619"/>
      </dsp:txXfrm>
    </dsp:sp>
    <dsp:sp modelId="{7AA32B5F-00FC-41A9-9B2A-80960599C51D}">
      <dsp:nvSpPr>
        <dsp:cNvPr id="0" name=""/>
        <dsp:cNvSpPr/>
      </dsp:nvSpPr>
      <dsp:spPr>
        <a:xfrm>
          <a:off x="3084211" y="1231964"/>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a:t>Decision Tree </a:t>
          </a:r>
        </a:p>
      </dsp:txBody>
      <dsp:txXfrm>
        <a:off x="3084211" y="1231964"/>
        <a:ext cx="1759365" cy="1055619"/>
      </dsp:txXfrm>
    </dsp:sp>
    <dsp:sp modelId="{DA15F569-7F2A-4365-A6A7-1A4E423C57D6}">
      <dsp:nvSpPr>
        <dsp:cNvPr id="0" name=""/>
        <dsp:cNvSpPr/>
      </dsp:nvSpPr>
      <dsp:spPr>
        <a:xfrm>
          <a:off x="5019513" y="1231964"/>
          <a:ext cx="1759365" cy="105561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u="none" kern="1200" dirty="0"/>
            <a:t>Random Forest</a:t>
          </a:r>
        </a:p>
      </dsp:txBody>
      <dsp:txXfrm>
        <a:off x="5019513" y="1231964"/>
        <a:ext cx="1759365" cy="10556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1FD0A-088F-450F-AED9-73388D9FA37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16944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1FD0A-088F-450F-AED9-73388D9FA37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27897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1FD0A-088F-450F-AED9-73388D9FA37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33279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1FD0A-088F-450F-AED9-73388D9FA37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13874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1FD0A-088F-450F-AED9-73388D9FA37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195266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F1FD0A-088F-450F-AED9-73388D9FA37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50675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1FD0A-088F-450F-AED9-73388D9FA373}"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40993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1FD0A-088F-450F-AED9-73388D9FA373}"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342298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1FD0A-088F-450F-AED9-73388D9FA373}"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43052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1FD0A-088F-450F-AED9-73388D9FA37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373857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F1FD0A-088F-450F-AED9-73388D9FA37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281CA-188E-4137-A8A4-6A4DCF18D3DC}" type="slidenum">
              <a:rPr lang="en-IN" smtClean="0"/>
              <a:t>‹#›</a:t>
            </a:fld>
            <a:endParaRPr lang="en-IN"/>
          </a:p>
        </p:txBody>
      </p:sp>
    </p:spTree>
    <p:extLst>
      <p:ext uri="{BB962C8B-B14F-4D97-AF65-F5344CB8AC3E}">
        <p14:creationId xmlns:p14="http://schemas.microsoft.com/office/powerpoint/2010/main" val="337888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1FD0A-088F-450F-AED9-73388D9FA373}" type="datetimeFigureOut">
              <a:rPr lang="en-IN" smtClean="0"/>
              <a:t>13-10-2023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281CA-188E-4137-A8A4-6A4DCF18D3DC}" type="slidenum">
              <a:rPr lang="en-IN" smtClean="0"/>
              <a:t>‹#›</a:t>
            </a:fld>
            <a:endParaRPr lang="en-IN"/>
          </a:p>
        </p:txBody>
      </p:sp>
    </p:spTree>
    <p:extLst>
      <p:ext uri="{BB962C8B-B14F-4D97-AF65-F5344CB8AC3E}">
        <p14:creationId xmlns:p14="http://schemas.microsoft.com/office/powerpoint/2010/main" val="38941225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5DBD-B5DB-C5ED-8CAD-F339069625BD}"/>
              </a:ext>
            </a:extLst>
          </p:cNvPr>
          <p:cNvSpPr>
            <a:spLocks noGrp="1"/>
          </p:cNvSpPr>
          <p:nvPr>
            <p:ph type="ctrTitle"/>
          </p:nvPr>
        </p:nvSpPr>
        <p:spPr>
          <a:xfrm>
            <a:off x="753035" y="2232989"/>
            <a:ext cx="10685929" cy="2387600"/>
          </a:xfrm>
        </p:spPr>
        <p:txBody>
          <a:bodyPr>
            <a:noAutofit/>
          </a:bodyPr>
          <a:lstStyle/>
          <a:p>
            <a:r>
              <a:rPr lang="en-IN" sz="9600" dirty="0">
                <a:latin typeface="Bookman Old Style" panose="02050604050505020204" pitchFamily="18" charset="0"/>
                <a:ea typeface="Microsoft Himalaya" panose="01010100010101010101" pitchFamily="2" charset="0"/>
                <a:cs typeface="Microsoft Himalaya" panose="01010100010101010101" pitchFamily="2" charset="0"/>
              </a:rPr>
              <a:t>CLASSIFICATION </a:t>
            </a:r>
            <a:br>
              <a:rPr lang="en-IN" sz="9600" dirty="0">
                <a:latin typeface="Bookman Old Style" panose="02050604050505020204" pitchFamily="18" charset="0"/>
                <a:ea typeface="Microsoft Himalaya" panose="01010100010101010101" pitchFamily="2" charset="0"/>
                <a:cs typeface="Microsoft Himalaya" panose="01010100010101010101" pitchFamily="2" charset="0"/>
              </a:rPr>
            </a:br>
            <a:endParaRPr lang="en-IN" sz="9600" dirty="0">
              <a:latin typeface="Bookman Old Style" panose="02050604050505020204" pitchFamily="18" charset="0"/>
              <a:ea typeface="Microsoft Himalaya" panose="01010100010101010101" pitchFamily="2" charset="0"/>
              <a:cs typeface="Microsoft Himalaya" panose="01010100010101010101" pitchFamily="2" charset="0"/>
            </a:endParaRPr>
          </a:p>
        </p:txBody>
      </p:sp>
      <p:graphicFrame>
        <p:nvGraphicFramePr>
          <p:cNvPr id="3" name="Diagram 2">
            <a:extLst>
              <a:ext uri="{FF2B5EF4-FFF2-40B4-BE49-F238E27FC236}">
                <a16:creationId xmlns:a16="http://schemas.microsoft.com/office/drawing/2014/main" id="{35E88530-AEFF-7954-91C2-EF90238C8735}"/>
              </a:ext>
            </a:extLst>
          </p:cNvPr>
          <p:cNvGraphicFramePr/>
          <p:nvPr>
            <p:extLst>
              <p:ext uri="{D42A27DB-BD31-4B8C-83A1-F6EECF244321}">
                <p14:modId xmlns:p14="http://schemas.microsoft.com/office/powerpoint/2010/main" val="4225666949"/>
              </p:ext>
            </p:extLst>
          </p:nvPr>
        </p:nvGraphicFramePr>
        <p:xfrm>
          <a:off x="2429434" y="3594847"/>
          <a:ext cx="7927789" cy="228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7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F441-B919-5CD0-3C7A-5B9AF17C373E}"/>
              </a:ext>
            </a:extLst>
          </p:cNvPr>
          <p:cNvSpPr>
            <a:spLocks noGrp="1"/>
          </p:cNvSpPr>
          <p:nvPr>
            <p:ph type="title"/>
          </p:nvPr>
        </p:nvSpPr>
        <p:spPr/>
        <p:txBody>
          <a:bodyPr/>
          <a:lstStyle/>
          <a:p>
            <a:r>
              <a:rPr lang="en-IN" dirty="0">
                <a:latin typeface="Bookman Old Style" panose="02050604050505020204" pitchFamily="18" charset="0"/>
              </a:rPr>
              <a:t>Project Brief</a:t>
            </a:r>
          </a:p>
        </p:txBody>
      </p:sp>
      <p:sp>
        <p:nvSpPr>
          <p:cNvPr id="3" name="Content Placeholder 2">
            <a:extLst>
              <a:ext uri="{FF2B5EF4-FFF2-40B4-BE49-F238E27FC236}">
                <a16:creationId xmlns:a16="http://schemas.microsoft.com/office/drawing/2014/main" id="{2CBF8FA6-C800-7CE8-AEF2-FAA6738BFB84}"/>
              </a:ext>
            </a:extLst>
          </p:cNvPr>
          <p:cNvSpPr>
            <a:spLocks noGrp="1"/>
          </p:cNvSpPr>
          <p:nvPr>
            <p:ph idx="1"/>
          </p:nvPr>
        </p:nvSpPr>
        <p:spPr>
          <a:xfrm>
            <a:off x="838200" y="1783976"/>
            <a:ext cx="10515600" cy="4518026"/>
          </a:xfrm>
        </p:spPr>
        <p:txBody>
          <a:bodyPr>
            <a:noAutofit/>
          </a:bodyPr>
          <a:lstStyle/>
          <a:p>
            <a:r>
              <a:rPr lang="en-US" sz="1800" dirty="0"/>
              <a:t>The objective is to build a classification model that predicts whether a customer is likely to purchase the product based on the Technical Suitability and Cost benefit incurred. This model will help the company optimize their client targeting strategy and improve their return on investment (ROI).</a:t>
            </a:r>
          </a:p>
          <a:p>
            <a:r>
              <a:rPr lang="en-US" sz="1800" dirty="0"/>
              <a:t>This will help the marketing team to focus better and present company in a suitable manner for conversion of deals into success</a:t>
            </a:r>
          </a:p>
          <a:p>
            <a:pPr marL="0" indent="0">
              <a:buNone/>
            </a:pPr>
            <a:r>
              <a:rPr lang="en-US" sz="1800" dirty="0"/>
              <a:t>.</a:t>
            </a:r>
          </a:p>
          <a:p>
            <a:pPr marL="0" indent="0">
              <a:buNone/>
            </a:pPr>
            <a:r>
              <a:rPr lang="en-US" sz="1800" dirty="0"/>
              <a:t>Business Objective:</a:t>
            </a:r>
          </a:p>
          <a:p>
            <a:r>
              <a:rPr lang="en-US" sz="1800" dirty="0"/>
              <a:t>The main business objective is to build a classification model that can predict whether a customer is likely to make a purchase after being targeted by the marketing team . By doing so, the company aims to identify potential customers who are more likely to convert and optimize their advertising budget to target those customers more effectively.</a:t>
            </a:r>
            <a:endParaRPr lang="en-IN" sz="1800" dirty="0"/>
          </a:p>
        </p:txBody>
      </p:sp>
    </p:spTree>
    <p:extLst>
      <p:ext uri="{BB962C8B-B14F-4D97-AF65-F5344CB8AC3E}">
        <p14:creationId xmlns:p14="http://schemas.microsoft.com/office/powerpoint/2010/main" val="325207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54C096-5759-E9FA-30C0-EE0B6528ADFF}"/>
              </a:ext>
            </a:extLst>
          </p:cNvPr>
          <p:cNvSpPr>
            <a:spLocks noGrp="1"/>
          </p:cNvSpPr>
          <p:nvPr>
            <p:ph type="title"/>
          </p:nvPr>
        </p:nvSpPr>
        <p:spPr>
          <a:xfrm>
            <a:off x="346020" y="365125"/>
            <a:ext cx="11869292" cy="1325563"/>
          </a:xfrm>
        </p:spPr>
        <p:txBody>
          <a:bodyPr>
            <a:normAutofit/>
          </a:bodyPr>
          <a:lstStyle/>
          <a:p>
            <a:pPr algn="ctr"/>
            <a:r>
              <a:rPr lang="en-IN" sz="7200" dirty="0">
                <a:latin typeface="Bookman Old Style" panose="02050604050505020204" pitchFamily="18" charset="0"/>
              </a:rPr>
              <a:t>LOGISTIC REGRESSION</a:t>
            </a:r>
          </a:p>
        </p:txBody>
      </p:sp>
      <p:pic>
        <p:nvPicPr>
          <p:cNvPr id="3" name="Picture 2">
            <a:extLst>
              <a:ext uri="{FF2B5EF4-FFF2-40B4-BE49-F238E27FC236}">
                <a16:creationId xmlns:a16="http://schemas.microsoft.com/office/drawing/2014/main" id="{460E80D3-69E8-610E-0227-94EB3261F1E8}"/>
              </a:ext>
            </a:extLst>
          </p:cNvPr>
          <p:cNvPicPr>
            <a:picLocks noChangeAspect="1"/>
          </p:cNvPicPr>
          <p:nvPr/>
        </p:nvPicPr>
        <p:blipFill>
          <a:blip r:embed="rId2"/>
          <a:stretch>
            <a:fillRect/>
          </a:stretch>
        </p:blipFill>
        <p:spPr>
          <a:xfrm>
            <a:off x="161354" y="1672758"/>
            <a:ext cx="5834628" cy="5037604"/>
          </a:xfrm>
          <a:prstGeom prst="rect">
            <a:avLst/>
          </a:prstGeom>
        </p:spPr>
      </p:pic>
      <p:pic>
        <p:nvPicPr>
          <p:cNvPr id="9" name="Picture 8">
            <a:extLst>
              <a:ext uri="{FF2B5EF4-FFF2-40B4-BE49-F238E27FC236}">
                <a16:creationId xmlns:a16="http://schemas.microsoft.com/office/drawing/2014/main" id="{B819DC1F-3FD0-8B2D-D389-E9F7F19CE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578" y="1690688"/>
            <a:ext cx="5834627" cy="5037603"/>
          </a:xfrm>
          <a:prstGeom prst="rect">
            <a:avLst/>
          </a:prstGeom>
        </p:spPr>
      </p:pic>
      <p:sp>
        <p:nvSpPr>
          <p:cNvPr id="2" name="TextBox 1">
            <a:extLst>
              <a:ext uri="{FF2B5EF4-FFF2-40B4-BE49-F238E27FC236}">
                <a16:creationId xmlns:a16="http://schemas.microsoft.com/office/drawing/2014/main" id="{7381EB1A-0AEF-6419-A572-057622D84979}"/>
              </a:ext>
            </a:extLst>
          </p:cNvPr>
          <p:cNvSpPr txBox="1"/>
          <p:nvPr/>
        </p:nvSpPr>
        <p:spPr>
          <a:xfrm rot="16200000">
            <a:off x="-464266" y="3822848"/>
            <a:ext cx="1620572" cy="307777"/>
          </a:xfrm>
          <a:prstGeom prst="rect">
            <a:avLst/>
          </a:prstGeom>
          <a:solidFill>
            <a:schemeClr val="bg1"/>
          </a:solidFill>
        </p:spPr>
        <p:txBody>
          <a:bodyPr wrap="none" rtlCol="0">
            <a:spAutoFit/>
          </a:bodyPr>
          <a:lstStyle/>
          <a:p>
            <a:r>
              <a:rPr lang="en-IN" sz="1400" dirty="0"/>
              <a:t>Technical Suitability</a:t>
            </a:r>
          </a:p>
        </p:txBody>
      </p:sp>
      <p:sp>
        <p:nvSpPr>
          <p:cNvPr id="4" name="TextBox 3">
            <a:extLst>
              <a:ext uri="{FF2B5EF4-FFF2-40B4-BE49-F238E27FC236}">
                <a16:creationId xmlns:a16="http://schemas.microsoft.com/office/drawing/2014/main" id="{6A19FC08-34B9-FE84-B9D5-70B7258CDCD1}"/>
              </a:ext>
            </a:extLst>
          </p:cNvPr>
          <p:cNvSpPr txBox="1"/>
          <p:nvPr/>
        </p:nvSpPr>
        <p:spPr>
          <a:xfrm>
            <a:off x="2761130" y="6308209"/>
            <a:ext cx="1586751" cy="307777"/>
          </a:xfrm>
          <a:prstGeom prst="rect">
            <a:avLst/>
          </a:prstGeom>
          <a:solidFill>
            <a:schemeClr val="bg1"/>
          </a:solidFill>
        </p:spPr>
        <p:txBody>
          <a:bodyPr wrap="square" rtlCol="0">
            <a:spAutoFit/>
          </a:bodyPr>
          <a:lstStyle/>
          <a:p>
            <a:r>
              <a:rPr lang="en-IN" sz="1400" dirty="0"/>
              <a:t>Cost benefit</a:t>
            </a:r>
          </a:p>
        </p:txBody>
      </p:sp>
      <p:sp>
        <p:nvSpPr>
          <p:cNvPr id="7" name="TextBox 6">
            <a:extLst>
              <a:ext uri="{FF2B5EF4-FFF2-40B4-BE49-F238E27FC236}">
                <a16:creationId xmlns:a16="http://schemas.microsoft.com/office/drawing/2014/main" id="{87E874DA-203C-6495-5234-E6DC61A5274F}"/>
              </a:ext>
            </a:extLst>
          </p:cNvPr>
          <p:cNvSpPr txBox="1"/>
          <p:nvPr/>
        </p:nvSpPr>
        <p:spPr>
          <a:xfrm>
            <a:off x="8305799" y="6246654"/>
            <a:ext cx="1891145" cy="307777"/>
          </a:xfrm>
          <a:prstGeom prst="rect">
            <a:avLst/>
          </a:prstGeom>
          <a:solidFill>
            <a:schemeClr val="bg1"/>
          </a:solidFill>
        </p:spPr>
        <p:txBody>
          <a:bodyPr wrap="square">
            <a:spAutoFit/>
          </a:bodyPr>
          <a:lstStyle/>
          <a:p>
            <a:r>
              <a:rPr lang="en-IN" sz="1400" dirty="0"/>
              <a:t>Cost benefit</a:t>
            </a:r>
          </a:p>
        </p:txBody>
      </p:sp>
      <p:sp>
        <p:nvSpPr>
          <p:cNvPr id="5" name="TextBox 4">
            <a:extLst>
              <a:ext uri="{FF2B5EF4-FFF2-40B4-BE49-F238E27FC236}">
                <a16:creationId xmlns:a16="http://schemas.microsoft.com/office/drawing/2014/main" id="{D138AE90-B2AC-639E-30E3-25BA77FA4A60}"/>
              </a:ext>
            </a:extLst>
          </p:cNvPr>
          <p:cNvSpPr txBox="1"/>
          <p:nvPr/>
        </p:nvSpPr>
        <p:spPr>
          <a:xfrm rot="16200000">
            <a:off x="5104092" y="3921460"/>
            <a:ext cx="1620572" cy="307777"/>
          </a:xfrm>
          <a:prstGeom prst="rect">
            <a:avLst/>
          </a:prstGeom>
          <a:solidFill>
            <a:schemeClr val="bg1"/>
          </a:solidFill>
        </p:spPr>
        <p:txBody>
          <a:bodyPr wrap="none" rtlCol="0">
            <a:spAutoFit/>
          </a:bodyPr>
          <a:lstStyle/>
          <a:p>
            <a:r>
              <a:rPr lang="en-IN" sz="1400" dirty="0"/>
              <a:t>Technical Suitability</a:t>
            </a:r>
          </a:p>
        </p:txBody>
      </p:sp>
    </p:spTree>
    <p:extLst>
      <p:ext uri="{BB962C8B-B14F-4D97-AF65-F5344CB8AC3E}">
        <p14:creationId xmlns:p14="http://schemas.microsoft.com/office/powerpoint/2010/main" val="317628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A637-B9BA-B318-CCD5-AD2A474B6DBF}"/>
              </a:ext>
            </a:extLst>
          </p:cNvPr>
          <p:cNvSpPr>
            <a:spLocks noGrp="1"/>
          </p:cNvSpPr>
          <p:nvPr>
            <p:ph type="title"/>
          </p:nvPr>
        </p:nvSpPr>
        <p:spPr>
          <a:xfrm>
            <a:off x="753036" y="275445"/>
            <a:ext cx="10914529" cy="1325563"/>
          </a:xfrm>
        </p:spPr>
        <p:txBody>
          <a:bodyPr>
            <a:normAutofit fontScale="90000"/>
          </a:bodyPr>
          <a:lstStyle/>
          <a:p>
            <a:pPr algn="ctr"/>
            <a:r>
              <a:rPr lang="en-IN" sz="7200" dirty="0">
                <a:latin typeface="Bookman Old Style" panose="02050604050505020204" pitchFamily="18" charset="0"/>
              </a:rPr>
              <a:t>K-NEAREST NEIGHBORS</a:t>
            </a:r>
          </a:p>
        </p:txBody>
      </p:sp>
      <p:pic>
        <p:nvPicPr>
          <p:cNvPr id="6" name="Picture 5">
            <a:extLst>
              <a:ext uri="{FF2B5EF4-FFF2-40B4-BE49-F238E27FC236}">
                <a16:creationId xmlns:a16="http://schemas.microsoft.com/office/drawing/2014/main" id="{077938A9-4AC2-381C-1E87-655E81A64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82" y="1392813"/>
            <a:ext cx="6197694" cy="5351074"/>
          </a:xfrm>
          <a:prstGeom prst="rect">
            <a:avLst/>
          </a:prstGeom>
        </p:spPr>
      </p:pic>
      <p:pic>
        <p:nvPicPr>
          <p:cNvPr id="4" name="Picture 3">
            <a:extLst>
              <a:ext uri="{FF2B5EF4-FFF2-40B4-BE49-F238E27FC236}">
                <a16:creationId xmlns:a16="http://schemas.microsoft.com/office/drawing/2014/main" id="{6401CDDD-710C-63CC-769D-79EF2BA4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92813"/>
            <a:ext cx="6197695" cy="5351074"/>
          </a:xfrm>
          <a:prstGeom prst="rect">
            <a:avLst/>
          </a:prstGeom>
        </p:spPr>
      </p:pic>
      <p:pic>
        <p:nvPicPr>
          <p:cNvPr id="3" name="Picture 2">
            <a:extLst>
              <a:ext uri="{FF2B5EF4-FFF2-40B4-BE49-F238E27FC236}">
                <a16:creationId xmlns:a16="http://schemas.microsoft.com/office/drawing/2014/main" id="{6447589E-949B-965B-7B53-74F2DEF22C65}"/>
              </a:ext>
            </a:extLst>
          </p:cNvPr>
          <p:cNvPicPr>
            <a:picLocks noChangeAspect="1"/>
          </p:cNvPicPr>
          <p:nvPr/>
        </p:nvPicPr>
        <p:blipFill>
          <a:blip r:embed="rId4"/>
          <a:stretch>
            <a:fillRect/>
          </a:stretch>
        </p:blipFill>
        <p:spPr>
          <a:xfrm>
            <a:off x="158281" y="3173793"/>
            <a:ext cx="377985" cy="1639966"/>
          </a:xfrm>
          <a:prstGeom prst="rect">
            <a:avLst/>
          </a:prstGeom>
        </p:spPr>
      </p:pic>
      <p:pic>
        <p:nvPicPr>
          <p:cNvPr id="5" name="Picture 4">
            <a:extLst>
              <a:ext uri="{FF2B5EF4-FFF2-40B4-BE49-F238E27FC236}">
                <a16:creationId xmlns:a16="http://schemas.microsoft.com/office/drawing/2014/main" id="{6DD92DC2-2717-7F60-C467-8D199B1C0A2C}"/>
              </a:ext>
            </a:extLst>
          </p:cNvPr>
          <p:cNvPicPr>
            <a:picLocks noChangeAspect="1"/>
          </p:cNvPicPr>
          <p:nvPr/>
        </p:nvPicPr>
        <p:blipFill>
          <a:blip r:embed="rId4"/>
          <a:stretch>
            <a:fillRect/>
          </a:stretch>
        </p:blipFill>
        <p:spPr>
          <a:xfrm>
            <a:off x="6095999" y="3012429"/>
            <a:ext cx="377985" cy="1639966"/>
          </a:xfrm>
          <a:prstGeom prst="rect">
            <a:avLst/>
          </a:prstGeom>
        </p:spPr>
      </p:pic>
      <p:sp>
        <p:nvSpPr>
          <p:cNvPr id="7" name="TextBox 6">
            <a:extLst>
              <a:ext uri="{FF2B5EF4-FFF2-40B4-BE49-F238E27FC236}">
                <a16:creationId xmlns:a16="http://schemas.microsoft.com/office/drawing/2014/main" id="{379136F6-20F5-3A53-007E-D0D17F5AFF34}"/>
              </a:ext>
            </a:extLst>
          </p:cNvPr>
          <p:cNvSpPr txBox="1"/>
          <p:nvPr/>
        </p:nvSpPr>
        <p:spPr>
          <a:xfrm>
            <a:off x="2761130" y="6308209"/>
            <a:ext cx="1586751" cy="307777"/>
          </a:xfrm>
          <a:prstGeom prst="rect">
            <a:avLst/>
          </a:prstGeom>
          <a:solidFill>
            <a:schemeClr val="bg1"/>
          </a:solidFill>
        </p:spPr>
        <p:txBody>
          <a:bodyPr wrap="square" rtlCol="0">
            <a:spAutoFit/>
          </a:bodyPr>
          <a:lstStyle/>
          <a:p>
            <a:r>
              <a:rPr lang="en-IN" sz="1400" dirty="0"/>
              <a:t>Cost benefit</a:t>
            </a:r>
          </a:p>
        </p:txBody>
      </p:sp>
      <p:sp>
        <p:nvSpPr>
          <p:cNvPr id="8" name="TextBox 7">
            <a:extLst>
              <a:ext uri="{FF2B5EF4-FFF2-40B4-BE49-F238E27FC236}">
                <a16:creationId xmlns:a16="http://schemas.microsoft.com/office/drawing/2014/main" id="{66C872FE-1580-A4B6-11BA-6633339CA6AF}"/>
              </a:ext>
            </a:extLst>
          </p:cNvPr>
          <p:cNvSpPr txBox="1"/>
          <p:nvPr/>
        </p:nvSpPr>
        <p:spPr>
          <a:xfrm>
            <a:off x="8812304" y="6274778"/>
            <a:ext cx="1586751" cy="307777"/>
          </a:xfrm>
          <a:prstGeom prst="rect">
            <a:avLst/>
          </a:prstGeom>
          <a:solidFill>
            <a:schemeClr val="bg1"/>
          </a:solidFill>
        </p:spPr>
        <p:txBody>
          <a:bodyPr wrap="square" rtlCol="0">
            <a:spAutoFit/>
          </a:bodyPr>
          <a:lstStyle/>
          <a:p>
            <a:r>
              <a:rPr lang="en-IN" sz="1400" dirty="0"/>
              <a:t>Cost benefit</a:t>
            </a:r>
          </a:p>
        </p:txBody>
      </p:sp>
    </p:spTree>
    <p:extLst>
      <p:ext uri="{BB962C8B-B14F-4D97-AF65-F5344CB8AC3E}">
        <p14:creationId xmlns:p14="http://schemas.microsoft.com/office/powerpoint/2010/main" val="184743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34C-8561-ADBF-6217-5EFE85014FDD}"/>
              </a:ext>
            </a:extLst>
          </p:cNvPr>
          <p:cNvSpPr>
            <a:spLocks noGrp="1"/>
          </p:cNvSpPr>
          <p:nvPr>
            <p:ph type="title"/>
          </p:nvPr>
        </p:nvSpPr>
        <p:spPr>
          <a:xfrm>
            <a:off x="472048" y="365125"/>
            <a:ext cx="11719952" cy="1325563"/>
          </a:xfrm>
        </p:spPr>
        <p:txBody>
          <a:bodyPr>
            <a:noAutofit/>
          </a:bodyPr>
          <a:lstStyle/>
          <a:p>
            <a:r>
              <a:rPr lang="en-IN" sz="6000" dirty="0">
                <a:latin typeface="Bookman Old Style" panose="02050604050505020204" pitchFamily="18" charset="0"/>
              </a:rPr>
              <a:t>SUPPORT VECTOR MACHINE</a:t>
            </a:r>
          </a:p>
        </p:txBody>
      </p:sp>
      <p:pic>
        <p:nvPicPr>
          <p:cNvPr id="4" name="Picture 3">
            <a:extLst>
              <a:ext uri="{FF2B5EF4-FFF2-40B4-BE49-F238E27FC236}">
                <a16:creationId xmlns:a16="http://schemas.microsoft.com/office/drawing/2014/main" id="{7B97CCAE-D178-8C5A-AEBE-52049AA57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1457604"/>
            <a:ext cx="5438775" cy="4695825"/>
          </a:xfrm>
          <a:prstGeom prst="rect">
            <a:avLst/>
          </a:prstGeom>
        </p:spPr>
      </p:pic>
      <p:pic>
        <p:nvPicPr>
          <p:cNvPr id="6" name="Picture 5">
            <a:extLst>
              <a:ext uri="{FF2B5EF4-FFF2-40B4-BE49-F238E27FC236}">
                <a16:creationId xmlns:a16="http://schemas.microsoft.com/office/drawing/2014/main" id="{D1D995D0-94E8-C927-05D0-BC9AC52B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48" y="1457604"/>
            <a:ext cx="5438775" cy="4695825"/>
          </a:xfrm>
          <a:prstGeom prst="rect">
            <a:avLst/>
          </a:prstGeom>
        </p:spPr>
      </p:pic>
      <p:sp>
        <p:nvSpPr>
          <p:cNvPr id="3" name="TextBox 2">
            <a:extLst>
              <a:ext uri="{FF2B5EF4-FFF2-40B4-BE49-F238E27FC236}">
                <a16:creationId xmlns:a16="http://schemas.microsoft.com/office/drawing/2014/main" id="{AD439D08-AD30-13C9-20E1-535E39C8B1FD}"/>
              </a:ext>
            </a:extLst>
          </p:cNvPr>
          <p:cNvSpPr txBox="1"/>
          <p:nvPr/>
        </p:nvSpPr>
        <p:spPr>
          <a:xfrm>
            <a:off x="2779059" y="5698609"/>
            <a:ext cx="1586751" cy="307777"/>
          </a:xfrm>
          <a:prstGeom prst="rect">
            <a:avLst/>
          </a:prstGeom>
          <a:solidFill>
            <a:schemeClr val="bg1"/>
          </a:solidFill>
        </p:spPr>
        <p:txBody>
          <a:bodyPr wrap="square" rtlCol="0">
            <a:spAutoFit/>
          </a:bodyPr>
          <a:lstStyle/>
          <a:p>
            <a:r>
              <a:rPr lang="en-IN" sz="1400" dirty="0"/>
              <a:t>Cost benefit</a:t>
            </a:r>
          </a:p>
        </p:txBody>
      </p:sp>
      <p:sp>
        <p:nvSpPr>
          <p:cNvPr id="5" name="TextBox 4">
            <a:extLst>
              <a:ext uri="{FF2B5EF4-FFF2-40B4-BE49-F238E27FC236}">
                <a16:creationId xmlns:a16="http://schemas.microsoft.com/office/drawing/2014/main" id="{E91C6F2F-562F-EA6D-60A0-FFBE9800162D}"/>
              </a:ext>
            </a:extLst>
          </p:cNvPr>
          <p:cNvSpPr txBox="1"/>
          <p:nvPr/>
        </p:nvSpPr>
        <p:spPr>
          <a:xfrm>
            <a:off x="8292353" y="5736896"/>
            <a:ext cx="1586751" cy="307777"/>
          </a:xfrm>
          <a:prstGeom prst="rect">
            <a:avLst/>
          </a:prstGeom>
          <a:solidFill>
            <a:schemeClr val="bg1"/>
          </a:solidFill>
        </p:spPr>
        <p:txBody>
          <a:bodyPr wrap="square" rtlCol="0">
            <a:spAutoFit/>
          </a:bodyPr>
          <a:lstStyle/>
          <a:p>
            <a:r>
              <a:rPr lang="en-IN" sz="1400" dirty="0"/>
              <a:t>Cost benefit</a:t>
            </a:r>
          </a:p>
        </p:txBody>
      </p:sp>
      <p:pic>
        <p:nvPicPr>
          <p:cNvPr id="8" name="Picture 7">
            <a:extLst>
              <a:ext uri="{FF2B5EF4-FFF2-40B4-BE49-F238E27FC236}">
                <a16:creationId xmlns:a16="http://schemas.microsoft.com/office/drawing/2014/main" id="{F2391B64-3380-6752-9CD9-10891733BE93}"/>
              </a:ext>
            </a:extLst>
          </p:cNvPr>
          <p:cNvPicPr>
            <a:picLocks noChangeAspect="1"/>
          </p:cNvPicPr>
          <p:nvPr/>
        </p:nvPicPr>
        <p:blipFill>
          <a:blip r:embed="rId4"/>
          <a:stretch>
            <a:fillRect/>
          </a:stretch>
        </p:blipFill>
        <p:spPr>
          <a:xfrm>
            <a:off x="431987" y="2985533"/>
            <a:ext cx="377985" cy="1639966"/>
          </a:xfrm>
          <a:prstGeom prst="rect">
            <a:avLst/>
          </a:prstGeom>
        </p:spPr>
      </p:pic>
      <p:pic>
        <p:nvPicPr>
          <p:cNvPr id="9" name="Picture 8">
            <a:extLst>
              <a:ext uri="{FF2B5EF4-FFF2-40B4-BE49-F238E27FC236}">
                <a16:creationId xmlns:a16="http://schemas.microsoft.com/office/drawing/2014/main" id="{9CDF104D-691C-CA07-977C-6328FA734B54}"/>
              </a:ext>
            </a:extLst>
          </p:cNvPr>
          <p:cNvPicPr>
            <a:picLocks noChangeAspect="1"/>
          </p:cNvPicPr>
          <p:nvPr/>
        </p:nvPicPr>
        <p:blipFill>
          <a:blip r:embed="rId4"/>
          <a:stretch>
            <a:fillRect/>
          </a:stretch>
        </p:blipFill>
        <p:spPr>
          <a:xfrm>
            <a:off x="5928752" y="2893809"/>
            <a:ext cx="377985" cy="1639966"/>
          </a:xfrm>
          <a:prstGeom prst="rect">
            <a:avLst/>
          </a:prstGeom>
        </p:spPr>
      </p:pic>
    </p:spTree>
    <p:extLst>
      <p:ext uri="{BB962C8B-B14F-4D97-AF65-F5344CB8AC3E}">
        <p14:creationId xmlns:p14="http://schemas.microsoft.com/office/powerpoint/2010/main" val="36431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27199E-53B2-5E17-8AF6-A57AB3EDE447}"/>
              </a:ext>
            </a:extLst>
          </p:cNvPr>
          <p:cNvPicPr>
            <a:picLocks noChangeAspect="1"/>
          </p:cNvPicPr>
          <p:nvPr/>
        </p:nvPicPr>
        <p:blipFill>
          <a:blip r:embed="rId2"/>
          <a:stretch>
            <a:fillRect/>
          </a:stretch>
        </p:blipFill>
        <p:spPr>
          <a:xfrm>
            <a:off x="6142240" y="1909483"/>
            <a:ext cx="5989840" cy="4542114"/>
          </a:xfrm>
          <a:prstGeom prst="rect">
            <a:avLst/>
          </a:prstGeom>
        </p:spPr>
      </p:pic>
      <p:pic>
        <p:nvPicPr>
          <p:cNvPr id="3" name="Picture 2">
            <a:extLst>
              <a:ext uri="{FF2B5EF4-FFF2-40B4-BE49-F238E27FC236}">
                <a16:creationId xmlns:a16="http://schemas.microsoft.com/office/drawing/2014/main" id="{BD5739D3-20B8-309D-7578-CC8D392C5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0" y="1909482"/>
            <a:ext cx="6049760" cy="4583393"/>
          </a:xfrm>
          <a:prstGeom prst="rect">
            <a:avLst/>
          </a:prstGeom>
        </p:spPr>
      </p:pic>
      <p:sp>
        <p:nvSpPr>
          <p:cNvPr id="5" name="Title 4">
            <a:extLst>
              <a:ext uri="{FF2B5EF4-FFF2-40B4-BE49-F238E27FC236}">
                <a16:creationId xmlns:a16="http://schemas.microsoft.com/office/drawing/2014/main" id="{FAB0B9D2-2123-E5F2-F87D-9106815BE9B2}"/>
              </a:ext>
            </a:extLst>
          </p:cNvPr>
          <p:cNvSpPr>
            <a:spLocks noGrp="1"/>
          </p:cNvSpPr>
          <p:nvPr>
            <p:ph type="title"/>
          </p:nvPr>
        </p:nvSpPr>
        <p:spPr/>
        <p:txBody>
          <a:bodyPr>
            <a:normAutofit/>
          </a:bodyPr>
          <a:lstStyle/>
          <a:p>
            <a:pPr algn="ctr"/>
            <a:r>
              <a:rPr lang="en-IN" sz="7200" dirty="0">
                <a:latin typeface="Bookman Old Style" panose="02050604050505020204" pitchFamily="18" charset="0"/>
              </a:rPr>
              <a:t>KERNEL SVM</a:t>
            </a:r>
          </a:p>
        </p:txBody>
      </p:sp>
      <p:sp>
        <p:nvSpPr>
          <p:cNvPr id="2" name="TextBox 1">
            <a:extLst>
              <a:ext uri="{FF2B5EF4-FFF2-40B4-BE49-F238E27FC236}">
                <a16:creationId xmlns:a16="http://schemas.microsoft.com/office/drawing/2014/main" id="{0FAD6BEA-978A-7DEF-C9E1-BC764FB1D8EE}"/>
              </a:ext>
            </a:extLst>
          </p:cNvPr>
          <p:cNvSpPr txBox="1"/>
          <p:nvPr/>
        </p:nvSpPr>
        <p:spPr>
          <a:xfrm>
            <a:off x="2725271" y="6031210"/>
            <a:ext cx="1586751" cy="307777"/>
          </a:xfrm>
          <a:prstGeom prst="rect">
            <a:avLst/>
          </a:prstGeom>
          <a:solidFill>
            <a:schemeClr val="bg1"/>
          </a:solidFill>
        </p:spPr>
        <p:txBody>
          <a:bodyPr wrap="square" rtlCol="0">
            <a:spAutoFit/>
          </a:bodyPr>
          <a:lstStyle/>
          <a:p>
            <a:r>
              <a:rPr lang="en-IN" sz="1400" dirty="0"/>
              <a:t>Cost benefit</a:t>
            </a:r>
          </a:p>
        </p:txBody>
      </p:sp>
      <p:sp>
        <p:nvSpPr>
          <p:cNvPr id="6" name="TextBox 5">
            <a:extLst>
              <a:ext uri="{FF2B5EF4-FFF2-40B4-BE49-F238E27FC236}">
                <a16:creationId xmlns:a16="http://schemas.microsoft.com/office/drawing/2014/main" id="{DBA06BED-AED5-F95D-1C34-C63D0FA85130}"/>
              </a:ext>
            </a:extLst>
          </p:cNvPr>
          <p:cNvSpPr txBox="1"/>
          <p:nvPr/>
        </p:nvSpPr>
        <p:spPr>
          <a:xfrm>
            <a:off x="8884024" y="6064270"/>
            <a:ext cx="1586751" cy="307777"/>
          </a:xfrm>
          <a:prstGeom prst="rect">
            <a:avLst/>
          </a:prstGeom>
          <a:solidFill>
            <a:schemeClr val="bg1"/>
          </a:solidFill>
        </p:spPr>
        <p:txBody>
          <a:bodyPr wrap="square" rtlCol="0">
            <a:spAutoFit/>
          </a:bodyPr>
          <a:lstStyle/>
          <a:p>
            <a:r>
              <a:rPr lang="en-IN" sz="1400" dirty="0"/>
              <a:t>Cost benefit</a:t>
            </a:r>
          </a:p>
        </p:txBody>
      </p:sp>
      <p:pic>
        <p:nvPicPr>
          <p:cNvPr id="7" name="Picture 6">
            <a:extLst>
              <a:ext uri="{FF2B5EF4-FFF2-40B4-BE49-F238E27FC236}">
                <a16:creationId xmlns:a16="http://schemas.microsoft.com/office/drawing/2014/main" id="{91B6B52A-B9C6-AEAD-464E-911826E7E9F9}"/>
              </a:ext>
            </a:extLst>
          </p:cNvPr>
          <p:cNvPicPr>
            <a:picLocks noChangeAspect="1"/>
          </p:cNvPicPr>
          <p:nvPr/>
        </p:nvPicPr>
        <p:blipFill>
          <a:blip r:embed="rId4"/>
          <a:stretch>
            <a:fillRect/>
          </a:stretch>
        </p:blipFill>
        <p:spPr>
          <a:xfrm>
            <a:off x="100029" y="3381195"/>
            <a:ext cx="377985" cy="1639966"/>
          </a:xfrm>
          <a:prstGeom prst="rect">
            <a:avLst/>
          </a:prstGeom>
        </p:spPr>
      </p:pic>
      <p:pic>
        <p:nvPicPr>
          <p:cNvPr id="8" name="Picture 7">
            <a:extLst>
              <a:ext uri="{FF2B5EF4-FFF2-40B4-BE49-F238E27FC236}">
                <a16:creationId xmlns:a16="http://schemas.microsoft.com/office/drawing/2014/main" id="{FF320ED5-C021-4F9C-9BB8-C5773481B737}"/>
              </a:ext>
            </a:extLst>
          </p:cNvPr>
          <p:cNvPicPr>
            <a:picLocks noChangeAspect="1"/>
          </p:cNvPicPr>
          <p:nvPr/>
        </p:nvPicPr>
        <p:blipFill>
          <a:blip r:embed="rId4"/>
          <a:stretch>
            <a:fillRect/>
          </a:stretch>
        </p:blipFill>
        <p:spPr>
          <a:xfrm>
            <a:off x="6094585" y="3200687"/>
            <a:ext cx="377985" cy="1639966"/>
          </a:xfrm>
          <a:prstGeom prst="rect">
            <a:avLst/>
          </a:prstGeom>
        </p:spPr>
      </p:pic>
    </p:spTree>
    <p:extLst>
      <p:ext uri="{BB962C8B-B14F-4D97-AF65-F5344CB8AC3E}">
        <p14:creationId xmlns:p14="http://schemas.microsoft.com/office/powerpoint/2010/main" val="37503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6733-0499-1C07-BA8E-5F6A83A1E7D3}"/>
              </a:ext>
            </a:extLst>
          </p:cNvPr>
          <p:cNvSpPr>
            <a:spLocks noGrp="1"/>
          </p:cNvSpPr>
          <p:nvPr>
            <p:ph type="title"/>
          </p:nvPr>
        </p:nvSpPr>
        <p:spPr/>
        <p:txBody>
          <a:bodyPr>
            <a:normAutofit/>
          </a:bodyPr>
          <a:lstStyle/>
          <a:p>
            <a:pPr algn="ctr"/>
            <a:r>
              <a:rPr lang="en-IN" sz="7200" dirty="0">
                <a:latin typeface="Bookman Old Style" panose="02050604050505020204" pitchFamily="18" charset="0"/>
              </a:rPr>
              <a:t>NAÏVE BAYES</a:t>
            </a:r>
          </a:p>
        </p:txBody>
      </p:sp>
      <p:pic>
        <p:nvPicPr>
          <p:cNvPr id="4" name="Picture 3">
            <a:extLst>
              <a:ext uri="{FF2B5EF4-FFF2-40B4-BE49-F238E27FC236}">
                <a16:creationId xmlns:a16="http://schemas.microsoft.com/office/drawing/2014/main" id="{063427C2-7EDF-9818-50B8-44A9C39E5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237" y="1601039"/>
            <a:ext cx="5438775" cy="4695825"/>
          </a:xfrm>
          <a:prstGeom prst="rect">
            <a:avLst/>
          </a:prstGeom>
        </p:spPr>
      </p:pic>
      <p:pic>
        <p:nvPicPr>
          <p:cNvPr id="6" name="Picture 5">
            <a:extLst>
              <a:ext uri="{FF2B5EF4-FFF2-40B4-BE49-F238E27FC236}">
                <a16:creationId xmlns:a16="http://schemas.microsoft.com/office/drawing/2014/main" id="{B42BC0F1-BB11-8DBB-14DA-D9907ED24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88" y="1601040"/>
            <a:ext cx="5438775" cy="4695825"/>
          </a:xfrm>
          <a:prstGeom prst="rect">
            <a:avLst/>
          </a:prstGeom>
        </p:spPr>
      </p:pic>
      <p:sp>
        <p:nvSpPr>
          <p:cNvPr id="3" name="TextBox 2">
            <a:extLst>
              <a:ext uri="{FF2B5EF4-FFF2-40B4-BE49-F238E27FC236}">
                <a16:creationId xmlns:a16="http://schemas.microsoft.com/office/drawing/2014/main" id="{BB85353B-7BD2-9135-CEBC-3B279C7748C0}"/>
              </a:ext>
            </a:extLst>
          </p:cNvPr>
          <p:cNvSpPr txBox="1"/>
          <p:nvPr/>
        </p:nvSpPr>
        <p:spPr>
          <a:xfrm>
            <a:off x="3048001" y="5859974"/>
            <a:ext cx="1586751" cy="307777"/>
          </a:xfrm>
          <a:prstGeom prst="rect">
            <a:avLst/>
          </a:prstGeom>
          <a:solidFill>
            <a:schemeClr val="bg1"/>
          </a:solidFill>
        </p:spPr>
        <p:txBody>
          <a:bodyPr wrap="square" rtlCol="0">
            <a:spAutoFit/>
          </a:bodyPr>
          <a:lstStyle/>
          <a:p>
            <a:r>
              <a:rPr lang="en-IN" sz="1400" dirty="0"/>
              <a:t>Cost benefit</a:t>
            </a:r>
          </a:p>
        </p:txBody>
      </p:sp>
      <p:sp>
        <p:nvSpPr>
          <p:cNvPr id="5" name="TextBox 4">
            <a:extLst>
              <a:ext uri="{FF2B5EF4-FFF2-40B4-BE49-F238E27FC236}">
                <a16:creationId xmlns:a16="http://schemas.microsoft.com/office/drawing/2014/main" id="{49EE9E4A-1942-EC6F-CC8A-1F5B01ADFD40}"/>
              </a:ext>
            </a:extLst>
          </p:cNvPr>
          <p:cNvSpPr txBox="1"/>
          <p:nvPr/>
        </p:nvSpPr>
        <p:spPr>
          <a:xfrm>
            <a:off x="8486776" y="5859974"/>
            <a:ext cx="1586751" cy="307777"/>
          </a:xfrm>
          <a:prstGeom prst="rect">
            <a:avLst/>
          </a:prstGeom>
          <a:solidFill>
            <a:schemeClr val="bg1"/>
          </a:solidFill>
        </p:spPr>
        <p:txBody>
          <a:bodyPr wrap="square" rtlCol="0">
            <a:spAutoFit/>
          </a:bodyPr>
          <a:lstStyle/>
          <a:p>
            <a:r>
              <a:rPr lang="en-IN" sz="1400" dirty="0"/>
              <a:t>Cost benefit</a:t>
            </a:r>
          </a:p>
        </p:txBody>
      </p:sp>
      <p:pic>
        <p:nvPicPr>
          <p:cNvPr id="7" name="Picture 6">
            <a:extLst>
              <a:ext uri="{FF2B5EF4-FFF2-40B4-BE49-F238E27FC236}">
                <a16:creationId xmlns:a16="http://schemas.microsoft.com/office/drawing/2014/main" id="{61F2BA39-4945-E497-C70E-60CE011473DF}"/>
              </a:ext>
            </a:extLst>
          </p:cNvPr>
          <p:cNvPicPr>
            <a:picLocks noChangeAspect="1"/>
          </p:cNvPicPr>
          <p:nvPr/>
        </p:nvPicPr>
        <p:blipFill>
          <a:blip r:embed="rId4"/>
          <a:stretch>
            <a:fillRect/>
          </a:stretch>
        </p:blipFill>
        <p:spPr>
          <a:xfrm>
            <a:off x="649207" y="3128968"/>
            <a:ext cx="377985" cy="1639966"/>
          </a:xfrm>
          <a:prstGeom prst="rect">
            <a:avLst/>
          </a:prstGeom>
        </p:spPr>
      </p:pic>
      <p:pic>
        <p:nvPicPr>
          <p:cNvPr id="8" name="Picture 7">
            <a:extLst>
              <a:ext uri="{FF2B5EF4-FFF2-40B4-BE49-F238E27FC236}">
                <a16:creationId xmlns:a16="http://schemas.microsoft.com/office/drawing/2014/main" id="{F8602ABE-3C40-D366-D111-D84641A5456E}"/>
              </a:ext>
            </a:extLst>
          </p:cNvPr>
          <p:cNvPicPr>
            <a:picLocks noChangeAspect="1"/>
          </p:cNvPicPr>
          <p:nvPr/>
        </p:nvPicPr>
        <p:blipFill>
          <a:blip r:embed="rId4"/>
          <a:stretch>
            <a:fillRect/>
          </a:stretch>
        </p:blipFill>
        <p:spPr>
          <a:xfrm>
            <a:off x="5990770" y="3048287"/>
            <a:ext cx="377985" cy="1639966"/>
          </a:xfrm>
          <a:prstGeom prst="rect">
            <a:avLst/>
          </a:prstGeom>
        </p:spPr>
      </p:pic>
    </p:spTree>
    <p:extLst>
      <p:ext uri="{BB962C8B-B14F-4D97-AF65-F5344CB8AC3E}">
        <p14:creationId xmlns:p14="http://schemas.microsoft.com/office/powerpoint/2010/main" val="23210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27005A-7335-4512-B378-F690BA749672}"/>
              </a:ext>
            </a:extLst>
          </p:cNvPr>
          <p:cNvPicPr>
            <a:picLocks noChangeAspect="1"/>
          </p:cNvPicPr>
          <p:nvPr/>
        </p:nvPicPr>
        <p:blipFill>
          <a:blip r:embed="rId2"/>
          <a:stretch>
            <a:fillRect/>
          </a:stretch>
        </p:blipFill>
        <p:spPr>
          <a:xfrm>
            <a:off x="261475" y="1518716"/>
            <a:ext cx="5837508" cy="5329332"/>
          </a:xfrm>
          <a:prstGeom prst="rect">
            <a:avLst/>
          </a:prstGeom>
        </p:spPr>
      </p:pic>
      <p:pic>
        <p:nvPicPr>
          <p:cNvPr id="3" name="Picture 2">
            <a:extLst>
              <a:ext uri="{FF2B5EF4-FFF2-40B4-BE49-F238E27FC236}">
                <a16:creationId xmlns:a16="http://schemas.microsoft.com/office/drawing/2014/main" id="{94A02572-3B4E-93D8-8E19-98CEF1EAB3F5}"/>
              </a:ext>
            </a:extLst>
          </p:cNvPr>
          <p:cNvPicPr>
            <a:picLocks noChangeAspect="1"/>
          </p:cNvPicPr>
          <p:nvPr/>
        </p:nvPicPr>
        <p:blipFill>
          <a:blip r:embed="rId3"/>
          <a:stretch>
            <a:fillRect/>
          </a:stretch>
        </p:blipFill>
        <p:spPr>
          <a:xfrm>
            <a:off x="6291737" y="1536644"/>
            <a:ext cx="5837508" cy="5329332"/>
          </a:xfrm>
          <a:prstGeom prst="rect">
            <a:avLst/>
          </a:prstGeom>
        </p:spPr>
      </p:pic>
      <p:sp>
        <p:nvSpPr>
          <p:cNvPr id="4" name="Title 3">
            <a:extLst>
              <a:ext uri="{FF2B5EF4-FFF2-40B4-BE49-F238E27FC236}">
                <a16:creationId xmlns:a16="http://schemas.microsoft.com/office/drawing/2014/main" id="{7F494BB5-2BE6-7DA6-BC71-9174D462D907}"/>
              </a:ext>
            </a:extLst>
          </p:cNvPr>
          <p:cNvSpPr>
            <a:spLocks noGrp="1"/>
          </p:cNvSpPr>
          <p:nvPr>
            <p:ph type="title"/>
          </p:nvPr>
        </p:nvSpPr>
        <p:spPr>
          <a:xfrm>
            <a:off x="838200" y="81675"/>
            <a:ext cx="10515600" cy="1325563"/>
          </a:xfrm>
        </p:spPr>
        <p:txBody>
          <a:bodyPr>
            <a:normAutofit/>
          </a:bodyPr>
          <a:lstStyle/>
          <a:p>
            <a:pPr algn="ctr"/>
            <a:r>
              <a:rPr lang="en-IN" sz="6600" dirty="0">
                <a:latin typeface="Bookman Old Style" panose="02050604050505020204" pitchFamily="18" charset="0"/>
              </a:rPr>
              <a:t>DECISION TREE</a:t>
            </a:r>
          </a:p>
        </p:txBody>
      </p:sp>
      <p:sp>
        <p:nvSpPr>
          <p:cNvPr id="5" name="TextBox 4">
            <a:extLst>
              <a:ext uri="{FF2B5EF4-FFF2-40B4-BE49-F238E27FC236}">
                <a16:creationId xmlns:a16="http://schemas.microsoft.com/office/drawing/2014/main" id="{4F216956-C262-6740-C84F-2A4E4794575E}"/>
              </a:ext>
            </a:extLst>
          </p:cNvPr>
          <p:cNvSpPr txBox="1"/>
          <p:nvPr/>
        </p:nvSpPr>
        <p:spPr>
          <a:xfrm>
            <a:off x="2841812" y="6468549"/>
            <a:ext cx="1335741" cy="307777"/>
          </a:xfrm>
          <a:prstGeom prst="rect">
            <a:avLst/>
          </a:prstGeom>
          <a:solidFill>
            <a:schemeClr val="bg1"/>
          </a:solidFill>
        </p:spPr>
        <p:txBody>
          <a:bodyPr wrap="square" rtlCol="0">
            <a:spAutoFit/>
          </a:bodyPr>
          <a:lstStyle/>
          <a:p>
            <a:r>
              <a:rPr lang="en-IN" sz="1400" dirty="0"/>
              <a:t>Cost benefit</a:t>
            </a:r>
          </a:p>
        </p:txBody>
      </p:sp>
      <p:sp>
        <p:nvSpPr>
          <p:cNvPr id="6" name="TextBox 5">
            <a:extLst>
              <a:ext uri="{FF2B5EF4-FFF2-40B4-BE49-F238E27FC236}">
                <a16:creationId xmlns:a16="http://schemas.microsoft.com/office/drawing/2014/main" id="{202F80FB-9585-3130-9E0A-BDDA48B84EAA}"/>
              </a:ext>
            </a:extLst>
          </p:cNvPr>
          <p:cNvSpPr txBox="1"/>
          <p:nvPr/>
        </p:nvSpPr>
        <p:spPr>
          <a:xfrm>
            <a:off x="8884025" y="6419757"/>
            <a:ext cx="1766046" cy="307777"/>
          </a:xfrm>
          <a:prstGeom prst="rect">
            <a:avLst/>
          </a:prstGeom>
          <a:solidFill>
            <a:schemeClr val="bg1"/>
          </a:solidFill>
        </p:spPr>
        <p:txBody>
          <a:bodyPr wrap="square" rtlCol="0">
            <a:spAutoFit/>
          </a:bodyPr>
          <a:lstStyle/>
          <a:p>
            <a:r>
              <a:rPr lang="en-IN" sz="1400" dirty="0"/>
              <a:t>Cost benefit</a:t>
            </a:r>
          </a:p>
        </p:txBody>
      </p:sp>
      <p:pic>
        <p:nvPicPr>
          <p:cNvPr id="7" name="Picture 6">
            <a:extLst>
              <a:ext uri="{FF2B5EF4-FFF2-40B4-BE49-F238E27FC236}">
                <a16:creationId xmlns:a16="http://schemas.microsoft.com/office/drawing/2014/main" id="{2A492827-20AF-A77D-2B78-11A9501C0885}"/>
              </a:ext>
            </a:extLst>
          </p:cNvPr>
          <p:cNvPicPr>
            <a:picLocks noChangeAspect="1"/>
          </p:cNvPicPr>
          <p:nvPr/>
        </p:nvPicPr>
        <p:blipFill>
          <a:blip r:embed="rId4"/>
          <a:stretch>
            <a:fillRect/>
          </a:stretch>
        </p:blipFill>
        <p:spPr>
          <a:xfrm>
            <a:off x="261475" y="3363399"/>
            <a:ext cx="377985" cy="1639966"/>
          </a:xfrm>
          <a:prstGeom prst="rect">
            <a:avLst/>
          </a:prstGeom>
        </p:spPr>
      </p:pic>
      <p:pic>
        <p:nvPicPr>
          <p:cNvPr id="8" name="Picture 7">
            <a:extLst>
              <a:ext uri="{FF2B5EF4-FFF2-40B4-BE49-F238E27FC236}">
                <a16:creationId xmlns:a16="http://schemas.microsoft.com/office/drawing/2014/main" id="{B662BDFF-49A8-2D0C-8C8E-5057BE4B814A}"/>
              </a:ext>
            </a:extLst>
          </p:cNvPr>
          <p:cNvPicPr>
            <a:picLocks noChangeAspect="1"/>
          </p:cNvPicPr>
          <p:nvPr/>
        </p:nvPicPr>
        <p:blipFill>
          <a:blip r:embed="rId4"/>
          <a:stretch>
            <a:fillRect/>
          </a:stretch>
        </p:blipFill>
        <p:spPr>
          <a:xfrm>
            <a:off x="6246929" y="3263441"/>
            <a:ext cx="377985" cy="1639966"/>
          </a:xfrm>
          <a:prstGeom prst="rect">
            <a:avLst/>
          </a:prstGeom>
        </p:spPr>
      </p:pic>
    </p:spTree>
    <p:extLst>
      <p:ext uri="{BB962C8B-B14F-4D97-AF65-F5344CB8AC3E}">
        <p14:creationId xmlns:p14="http://schemas.microsoft.com/office/powerpoint/2010/main" val="171320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A4CB7-478C-C44F-0B98-8ED866FB3811}"/>
              </a:ext>
            </a:extLst>
          </p:cNvPr>
          <p:cNvPicPr>
            <a:picLocks noChangeAspect="1"/>
          </p:cNvPicPr>
          <p:nvPr/>
        </p:nvPicPr>
        <p:blipFill>
          <a:blip r:embed="rId2"/>
          <a:stretch>
            <a:fillRect/>
          </a:stretch>
        </p:blipFill>
        <p:spPr>
          <a:xfrm>
            <a:off x="253171" y="1730190"/>
            <a:ext cx="6017557" cy="4760258"/>
          </a:xfrm>
          <a:prstGeom prst="rect">
            <a:avLst/>
          </a:prstGeom>
        </p:spPr>
      </p:pic>
      <p:pic>
        <p:nvPicPr>
          <p:cNvPr id="5" name="Picture 4">
            <a:extLst>
              <a:ext uri="{FF2B5EF4-FFF2-40B4-BE49-F238E27FC236}">
                <a16:creationId xmlns:a16="http://schemas.microsoft.com/office/drawing/2014/main" id="{80CCB94C-554F-A467-05BF-70907C64FFB2}"/>
              </a:ext>
            </a:extLst>
          </p:cNvPr>
          <p:cNvPicPr>
            <a:picLocks noChangeAspect="1"/>
          </p:cNvPicPr>
          <p:nvPr/>
        </p:nvPicPr>
        <p:blipFill>
          <a:blip r:embed="rId3"/>
          <a:stretch>
            <a:fillRect/>
          </a:stretch>
        </p:blipFill>
        <p:spPr>
          <a:xfrm>
            <a:off x="6026244" y="1741727"/>
            <a:ext cx="6069777" cy="4823012"/>
          </a:xfrm>
          <a:prstGeom prst="rect">
            <a:avLst/>
          </a:prstGeom>
        </p:spPr>
      </p:pic>
      <p:sp>
        <p:nvSpPr>
          <p:cNvPr id="6" name="Title 5">
            <a:extLst>
              <a:ext uri="{FF2B5EF4-FFF2-40B4-BE49-F238E27FC236}">
                <a16:creationId xmlns:a16="http://schemas.microsoft.com/office/drawing/2014/main" id="{D3455768-3F8D-323F-9CE5-A0A565BB7312}"/>
              </a:ext>
            </a:extLst>
          </p:cNvPr>
          <p:cNvSpPr>
            <a:spLocks noGrp="1"/>
          </p:cNvSpPr>
          <p:nvPr>
            <p:ph type="title"/>
          </p:nvPr>
        </p:nvSpPr>
        <p:spPr>
          <a:xfrm>
            <a:off x="838200" y="266511"/>
            <a:ext cx="10515600" cy="1325563"/>
          </a:xfrm>
        </p:spPr>
        <p:txBody>
          <a:bodyPr>
            <a:normAutofit/>
          </a:bodyPr>
          <a:lstStyle/>
          <a:p>
            <a:pPr algn="ctr"/>
            <a:r>
              <a:rPr lang="en-IN" sz="7200" dirty="0">
                <a:latin typeface="Bookman Old Style" panose="02050604050505020204" pitchFamily="18" charset="0"/>
              </a:rPr>
              <a:t>RANDOM FOREST</a:t>
            </a:r>
          </a:p>
        </p:txBody>
      </p:sp>
      <p:sp>
        <p:nvSpPr>
          <p:cNvPr id="2" name="TextBox 1">
            <a:extLst>
              <a:ext uri="{FF2B5EF4-FFF2-40B4-BE49-F238E27FC236}">
                <a16:creationId xmlns:a16="http://schemas.microsoft.com/office/drawing/2014/main" id="{FACF892D-0BF1-73AD-CEAF-1CF812381651}"/>
              </a:ext>
            </a:extLst>
          </p:cNvPr>
          <p:cNvSpPr txBox="1"/>
          <p:nvPr/>
        </p:nvSpPr>
        <p:spPr>
          <a:xfrm>
            <a:off x="3003177" y="6065928"/>
            <a:ext cx="1586751" cy="307777"/>
          </a:xfrm>
          <a:prstGeom prst="rect">
            <a:avLst/>
          </a:prstGeom>
          <a:solidFill>
            <a:schemeClr val="bg1"/>
          </a:solidFill>
        </p:spPr>
        <p:txBody>
          <a:bodyPr wrap="square" rtlCol="0">
            <a:spAutoFit/>
          </a:bodyPr>
          <a:lstStyle/>
          <a:p>
            <a:r>
              <a:rPr lang="en-IN" sz="1400" dirty="0"/>
              <a:t>Cost benefit</a:t>
            </a:r>
          </a:p>
        </p:txBody>
      </p:sp>
      <p:sp>
        <p:nvSpPr>
          <p:cNvPr id="4" name="TextBox 3">
            <a:extLst>
              <a:ext uri="{FF2B5EF4-FFF2-40B4-BE49-F238E27FC236}">
                <a16:creationId xmlns:a16="http://schemas.microsoft.com/office/drawing/2014/main" id="{D7EF5E56-BBE6-E983-BC74-E541C363FE33}"/>
              </a:ext>
            </a:extLst>
          </p:cNvPr>
          <p:cNvSpPr txBox="1"/>
          <p:nvPr/>
        </p:nvSpPr>
        <p:spPr>
          <a:xfrm>
            <a:off x="8624048" y="6155778"/>
            <a:ext cx="1586751" cy="307777"/>
          </a:xfrm>
          <a:prstGeom prst="rect">
            <a:avLst/>
          </a:prstGeom>
          <a:solidFill>
            <a:schemeClr val="bg1"/>
          </a:solidFill>
        </p:spPr>
        <p:txBody>
          <a:bodyPr wrap="square" rtlCol="0">
            <a:spAutoFit/>
          </a:bodyPr>
          <a:lstStyle/>
          <a:p>
            <a:r>
              <a:rPr lang="en-IN" sz="1400" dirty="0"/>
              <a:t>Cost benefit</a:t>
            </a:r>
          </a:p>
        </p:txBody>
      </p:sp>
      <p:pic>
        <p:nvPicPr>
          <p:cNvPr id="8" name="Picture 7">
            <a:extLst>
              <a:ext uri="{FF2B5EF4-FFF2-40B4-BE49-F238E27FC236}">
                <a16:creationId xmlns:a16="http://schemas.microsoft.com/office/drawing/2014/main" id="{4A5120B8-E2B8-2596-A2A4-CDA716DF87C5}"/>
              </a:ext>
            </a:extLst>
          </p:cNvPr>
          <p:cNvPicPr>
            <a:picLocks noChangeAspect="1"/>
          </p:cNvPicPr>
          <p:nvPr/>
        </p:nvPicPr>
        <p:blipFill>
          <a:blip r:embed="rId4"/>
          <a:stretch>
            <a:fillRect/>
          </a:stretch>
        </p:blipFill>
        <p:spPr>
          <a:xfrm>
            <a:off x="6026244" y="3290336"/>
            <a:ext cx="377985" cy="1639966"/>
          </a:xfrm>
          <a:prstGeom prst="rect">
            <a:avLst/>
          </a:prstGeom>
        </p:spPr>
      </p:pic>
      <p:pic>
        <p:nvPicPr>
          <p:cNvPr id="9" name="Picture 8">
            <a:extLst>
              <a:ext uri="{FF2B5EF4-FFF2-40B4-BE49-F238E27FC236}">
                <a16:creationId xmlns:a16="http://schemas.microsoft.com/office/drawing/2014/main" id="{710D7B46-3DE8-6F2D-597D-CF6B79E05CBC}"/>
              </a:ext>
            </a:extLst>
          </p:cNvPr>
          <p:cNvPicPr>
            <a:picLocks noChangeAspect="1"/>
          </p:cNvPicPr>
          <p:nvPr/>
        </p:nvPicPr>
        <p:blipFill>
          <a:blip r:embed="rId4"/>
          <a:stretch>
            <a:fillRect/>
          </a:stretch>
        </p:blipFill>
        <p:spPr>
          <a:xfrm>
            <a:off x="200951" y="3333250"/>
            <a:ext cx="377985" cy="1639966"/>
          </a:xfrm>
          <a:prstGeom prst="rect">
            <a:avLst/>
          </a:prstGeom>
        </p:spPr>
      </p:pic>
    </p:spTree>
    <p:extLst>
      <p:ext uri="{BB962C8B-B14F-4D97-AF65-F5344CB8AC3E}">
        <p14:creationId xmlns:p14="http://schemas.microsoft.com/office/powerpoint/2010/main" val="1805838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459</TotalTime>
  <Words>200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Calibri Light</vt:lpstr>
      <vt:lpstr>Office Theme</vt:lpstr>
      <vt:lpstr>CLASSIFICATION  </vt:lpstr>
      <vt:lpstr>Project Brief</vt:lpstr>
      <vt:lpstr>LOGISTIC REGRESSION</vt:lpstr>
      <vt:lpstr>K-NEAREST NEIGHBORS</vt:lpstr>
      <vt:lpstr>SUPPORT VECTOR MACHINE</vt:lpstr>
      <vt:lpstr>KERNEL SVM</vt:lpstr>
      <vt:lpstr>NAÏVE BAYES</vt:lpstr>
      <vt:lpstr>DECISION TREE</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&amp;  CLUSTERING</dc:title>
  <dc:creator>khushi srivastava</dc:creator>
  <cp:lastModifiedBy>khushi srivastava</cp:lastModifiedBy>
  <cp:revision>20</cp:revision>
  <dcterms:created xsi:type="dcterms:W3CDTF">2023-07-25T17:44:29Z</dcterms:created>
  <dcterms:modified xsi:type="dcterms:W3CDTF">2023-10-13T11:38:33Z</dcterms:modified>
</cp:coreProperties>
</file>