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7" r:id="rId5"/>
    <p:sldId id="259" r:id="rId6"/>
    <p:sldId id="260" r:id="rId7"/>
    <p:sldId id="262" r:id="rId8"/>
    <p:sldId id="26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F09576-2A81-4BCF-8617-DD315221FEBE}" type="datetimeFigureOut">
              <a:rPr lang="en-IN" smtClean="0"/>
              <a:t>13-10-2023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7730E00-E3A0-43D9-B2C4-C745C5724C2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86245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09576-2A81-4BCF-8617-DD315221FEBE}"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350452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09576-2A81-4BCF-8617-DD315221FEBE}"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298813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09576-2A81-4BCF-8617-DD315221FEBE}"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265048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09576-2A81-4BCF-8617-DD315221FEBE}"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30E00-E3A0-43D9-B2C4-C745C5724C2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88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09576-2A81-4BCF-8617-DD315221FEBE}"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3666690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09576-2A81-4BCF-8617-DD315221FEBE}"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145039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09576-2A81-4BCF-8617-DD315221FEBE}" type="datetimeFigureOut">
              <a:rPr lang="en-IN" smtClean="0"/>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2519547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09576-2A81-4BCF-8617-DD315221FEBE}"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305336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09576-2A81-4BCF-8617-DD315221FEBE}"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479184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F09576-2A81-4BCF-8617-DD315221FEBE}"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30E00-E3A0-43D9-B2C4-C745C5724C2D}" type="slidenum">
              <a:rPr lang="en-IN" smtClean="0"/>
              <a:t>‹#›</a:t>
            </a:fld>
            <a:endParaRPr lang="en-IN"/>
          </a:p>
        </p:txBody>
      </p:sp>
    </p:spTree>
    <p:extLst>
      <p:ext uri="{BB962C8B-B14F-4D97-AF65-F5344CB8AC3E}">
        <p14:creationId xmlns:p14="http://schemas.microsoft.com/office/powerpoint/2010/main" val="10935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EF09576-2A81-4BCF-8617-DD315221FEBE}" type="datetimeFigureOut">
              <a:rPr lang="en-IN" smtClean="0"/>
              <a:t>13-10-2023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7730E00-E3A0-43D9-B2C4-C745C5724C2D}" type="slidenum">
              <a:rPr lang="en-IN" smtClean="0"/>
              <a:t>‹#›</a:t>
            </a:fld>
            <a:endParaRPr lang="en-IN"/>
          </a:p>
        </p:txBody>
      </p:sp>
    </p:spTree>
    <p:extLst>
      <p:ext uri="{BB962C8B-B14F-4D97-AF65-F5344CB8AC3E}">
        <p14:creationId xmlns:p14="http://schemas.microsoft.com/office/powerpoint/2010/main" val="4093680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18B-6B3D-FAC1-6C23-BA154FC8B0A2}"/>
              </a:ext>
            </a:extLst>
          </p:cNvPr>
          <p:cNvSpPr>
            <a:spLocks noGrp="1"/>
          </p:cNvSpPr>
          <p:nvPr>
            <p:ph type="ctrTitle"/>
          </p:nvPr>
        </p:nvSpPr>
        <p:spPr/>
        <p:txBody>
          <a:bodyPr>
            <a:normAutofit/>
          </a:bodyPr>
          <a:lstStyle/>
          <a:p>
            <a:r>
              <a:rPr lang="en-IN" sz="9600" dirty="0"/>
              <a:t>MOVIE </a:t>
            </a:r>
            <a:br>
              <a:rPr lang="en-IN" sz="9600" dirty="0"/>
            </a:br>
            <a:r>
              <a:rPr lang="en-IN" sz="9600" dirty="0"/>
              <a:t>RATINGS</a:t>
            </a:r>
          </a:p>
        </p:txBody>
      </p:sp>
      <p:sp>
        <p:nvSpPr>
          <p:cNvPr id="3" name="Subtitle 2">
            <a:extLst>
              <a:ext uri="{FF2B5EF4-FFF2-40B4-BE49-F238E27FC236}">
                <a16:creationId xmlns:a16="http://schemas.microsoft.com/office/drawing/2014/main" id="{C51DE26B-7CB8-DD51-B2D6-B8BD99098348}"/>
              </a:ext>
            </a:extLst>
          </p:cNvPr>
          <p:cNvSpPr>
            <a:spLocks noGrp="1"/>
          </p:cNvSpPr>
          <p:nvPr>
            <p:ph type="subTitle" idx="1"/>
          </p:nvPr>
        </p:nvSpPr>
        <p:spPr>
          <a:xfrm>
            <a:off x="8343990" y="5813611"/>
            <a:ext cx="3413901" cy="820271"/>
          </a:xfrm>
        </p:spPr>
        <p:txBody>
          <a:bodyPr/>
          <a:lstStyle/>
          <a:p>
            <a:r>
              <a:rPr lang="en-IN" dirty="0"/>
              <a:t>Khushi Srivastava</a:t>
            </a:r>
          </a:p>
        </p:txBody>
      </p:sp>
    </p:spTree>
    <p:extLst>
      <p:ext uri="{BB962C8B-B14F-4D97-AF65-F5344CB8AC3E}">
        <p14:creationId xmlns:p14="http://schemas.microsoft.com/office/powerpoint/2010/main" val="268093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5039-A47F-4563-7D23-81E76FE56985}"/>
              </a:ext>
            </a:extLst>
          </p:cNvPr>
          <p:cNvSpPr>
            <a:spLocks noGrp="1"/>
          </p:cNvSpPr>
          <p:nvPr>
            <p:ph type="title"/>
          </p:nvPr>
        </p:nvSpPr>
        <p:spPr/>
        <p:txBody>
          <a:bodyPr/>
          <a:lstStyle/>
          <a:p>
            <a:r>
              <a:rPr lang="en-IN" dirty="0"/>
              <a:t>Project Brief</a:t>
            </a:r>
          </a:p>
        </p:txBody>
      </p:sp>
      <p:sp>
        <p:nvSpPr>
          <p:cNvPr id="3" name="Content Placeholder 2">
            <a:extLst>
              <a:ext uri="{FF2B5EF4-FFF2-40B4-BE49-F238E27FC236}">
                <a16:creationId xmlns:a16="http://schemas.microsoft.com/office/drawing/2014/main" id="{9235EB18-BEED-2085-4756-7F92AD0BC090}"/>
              </a:ext>
            </a:extLst>
          </p:cNvPr>
          <p:cNvSpPr>
            <a:spLocks noGrp="1"/>
          </p:cNvSpPr>
          <p:nvPr>
            <p:ph idx="1"/>
          </p:nvPr>
        </p:nvSpPr>
        <p:spPr>
          <a:xfrm>
            <a:off x="1261872" y="2140903"/>
            <a:ext cx="8595360" cy="4351337"/>
          </a:xfrm>
        </p:spPr>
        <p:txBody>
          <a:bodyPr>
            <a:normAutofit/>
          </a:bodyPr>
          <a:lstStyle/>
          <a:p>
            <a:r>
              <a:rPr lang="en-US" dirty="0"/>
              <a:t>You have been approached as an analytics consultant by a movie reviews website. </a:t>
            </a:r>
          </a:p>
          <a:p>
            <a:r>
              <a:rPr lang="en-US" dirty="0"/>
              <a:t>They are writing up an article analysing movie ratings by critics and audience as well as movie budgets for the years 2007-2011. </a:t>
            </a:r>
          </a:p>
          <a:p>
            <a:r>
              <a:rPr lang="en-US" dirty="0"/>
              <a:t>This is the first time they are doing this analysis and they don’t know exactly what they need. They have asked you to look into the data and provide them with 5 graphs that tell a story about the data. </a:t>
            </a:r>
          </a:p>
          <a:p>
            <a:r>
              <a:rPr lang="en-US" dirty="0"/>
              <a:t>However, there is one chart the CEO specifically requested - a diagram showing how the correlation between audience and critic ratings has evolved throughout the years by genre. This is in addition to the other 5. </a:t>
            </a:r>
            <a:endParaRPr lang="en-IN" dirty="0"/>
          </a:p>
        </p:txBody>
      </p:sp>
    </p:spTree>
    <p:extLst>
      <p:ext uri="{BB962C8B-B14F-4D97-AF65-F5344CB8AC3E}">
        <p14:creationId xmlns:p14="http://schemas.microsoft.com/office/powerpoint/2010/main" val="52431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BE6F2D-F4FE-4B53-754B-B6DA0599BBF8}"/>
              </a:ext>
            </a:extLst>
          </p:cNvPr>
          <p:cNvPicPr>
            <a:picLocks noGrp="1" noChangeAspect="1"/>
          </p:cNvPicPr>
          <p:nvPr>
            <p:ph idx="1"/>
          </p:nvPr>
        </p:nvPicPr>
        <p:blipFill>
          <a:blip r:embed="rId2"/>
          <a:stretch>
            <a:fillRect/>
          </a:stretch>
        </p:blipFill>
        <p:spPr>
          <a:xfrm>
            <a:off x="1691566" y="1325563"/>
            <a:ext cx="8513113" cy="5346235"/>
          </a:xfrm>
          <a:prstGeom prst="rect">
            <a:avLst/>
          </a:prstGeom>
        </p:spPr>
      </p:pic>
      <p:sp>
        <p:nvSpPr>
          <p:cNvPr id="2" name="Title 1">
            <a:extLst>
              <a:ext uri="{FF2B5EF4-FFF2-40B4-BE49-F238E27FC236}">
                <a16:creationId xmlns:a16="http://schemas.microsoft.com/office/drawing/2014/main" id="{BEE8DD9F-7E8C-593C-ABA4-D92C6F4A50E5}"/>
              </a:ext>
            </a:extLst>
          </p:cNvPr>
          <p:cNvSpPr>
            <a:spLocks noGrp="1"/>
          </p:cNvSpPr>
          <p:nvPr>
            <p:ph type="title"/>
          </p:nvPr>
        </p:nvSpPr>
        <p:spPr>
          <a:xfrm>
            <a:off x="395684" y="0"/>
            <a:ext cx="11104879" cy="1325563"/>
          </a:xfrm>
        </p:spPr>
        <p:txBody>
          <a:bodyPr>
            <a:normAutofit/>
          </a:bodyPr>
          <a:lstStyle/>
          <a:p>
            <a:r>
              <a:rPr lang="en-IN" sz="3600" dirty="0"/>
              <a:t>Scatterplot : Audience rating vs Budget (in millions) grouped by Genre </a:t>
            </a:r>
          </a:p>
        </p:txBody>
      </p:sp>
    </p:spTree>
    <p:extLst>
      <p:ext uri="{BB962C8B-B14F-4D97-AF65-F5344CB8AC3E}">
        <p14:creationId xmlns:p14="http://schemas.microsoft.com/office/powerpoint/2010/main" val="295030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D03C69-8D67-BA50-7123-ED10D8868F6C}"/>
              </a:ext>
            </a:extLst>
          </p:cNvPr>
          <p:cNvPicPr>
            <a:picLocks noChangeAspect="1"/>
          </p:cNvPicPr>
          <p:nvPr/>
        </p:nvPicPr>
        <p:blipFill>
          <a:blip r:embed="rId2"/>
          <a:stretch>
            <a:fillRect/>
          </a:stretch>
        </p:blipFill>
        <p:spPr>
          <a:xfrm>
            <a:off x="1256458" y="1157287"/>
            <a:ext cx="9142600" cy="5453304"/>
          </a:xfrm>
          <a:prstGeom prst="rect">
            <a:avLst/>
          </a:prstGeom>
        </p:spPr>
      </p:pic>
      <p:sp>
        <p:nvSpPr>
          <p:cNvPr id="3" name="Title 2">
            <a:extLst>
              <a:ext uri="{FF2B5EF4-FFF2-40B4-BE49-F238E27FC236}">
                <a16:creationId xmlns:a16="http://schemas.microsoft.com/office/drawing/2014/main" id="{E5546CEA-2589-806D-F8AD-0CAB6102F5B1}"/>
              </a:ext>
            </a:extLst>
          </p:cNvPr>
          <p:cNvSpPr>
            <a:spLocks noGrp="1"/>
          </p:cNvSpPr>
          <p:nvPr>
            <p:ph type="title"/>
          </p:nvPr>
        </p:nvSpPr>
        <p:spPr>
          <a:xfrm>
            <a:off x="838200" y="55843"/>
            <a:ext cx="10515600" cy="903382"/>
          </a:xfrm>
        </p:spPr>
        <p:txBody>
          <a:bodyPr/>
          <a:lstStyle/>
          <a:p>
            <a:pPr algn="ctr"/>
            <a:r>
              <a:rPr lang="en-IN" dirty="0"/>
              <a:t>Histogram : Audience Rating</a:t>
            </a:r>
          </a:p>
        </p:txBody>
      </p:sp>
    </p:spTree>
    <p:extLst>
      <p:ext uri="{BB962C8B-B14F-4D97-AF65-F5344CB8AC3E}">
        <p14:creationId xmlns:p14="http://schemas.microsoft.com/office/powerpoint/2010/main" val="245228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6080-FD93-1ECE-4668-6D5B8142A164}"/>
              </a:ext>
            </a:extLst>
          </p:cNvPr>
          <p:cNvSpPr>
            <a:spLocks noGrp="1"/>
          </p:cNvSpPr>
          <p:nvPr>
            <p:ph type="title"/>
          </p:nvPr>
        </p:nvSpPr>
        <p:spPr>
          <a:xfrm>
            <a:off x="838200" y="125507"/>
            <a:ext cx="10515600" cy="833718"/>
          </a:xfrm>
        </p:spPr>
        <p:txBody>
          <a:bodyPr/>
          <a:lstStyle/>
          <a:p>
            <a:pPr algn="ctr"/>
            <a:r>
              <a:rPr lang="en-IN" dirty="0"/>
              <a:t>Histogram : Critic Rating</a:t>
            </a:r>
          </a:p>
        </p:txBody>
      </p:sp>
      <p:pic>
        <p:nvPicPr>
          <p:cNvPr id="5" name="Content Placeholder 4">
            <a:extLst>
              <a:ext uri="{FF2B5EF4-FFF2-40B4-BE49-F238E27FC236}">
                <a16:creationId xmlns:a16="http://schemas.microsoft.com/office/drawing/2014/main" id="{3C78AAFF-9203-3361-5EEC-2B61D474F187}"/>
              </a:ext>
            </a:extLst>
          </p:cNvPr>
          <p:cNvPicPr>
            <a:picLocks noGrp="1" noChangeAspect="1"/>
          </p:cNvPicPr>
          <p:nvPr>
            <p:ph idx="1"/>
          </p:nvPr>
        </p:nvPicPr>
        <p:blipFill>
          <a:blip r:embed="rId2"/>
          <a:stretch>
            <a:fillRect/>
          </a:stretch>
        </p:blipFill>
        <p:spPr>
          <a:xfrm>
            <a:off x="1469938" y="1201271"/>
            <a:ext cx="8807680" cy="5531223"/>
          </a:xfrm>
          <a:prstGeom prst="rect">
            <a:avLst/>
          </a:prstGeom>
        </p:spPr>
      </p:pic>
    </p:spTree>
    <p:extLst>
      <p:ext uri="{BB962C8B-B14F-4D97-AF65-F5344CB8AC3E}">
        <p14:creationId xmlns:p14="http://schemas.microsoft.com/office/powerpoint/2010/main" val="368839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8EE684A-67D6-E826-F519-1C5D0BFE3C66}"/>
              </a:ext>
            </a:extLst>
          </p:cNvPr>
          <p:cNvPicPr>
            <a:picLocks noGrp="1" noChangeAspect="1"/>
          </p:cNvPicPr>
          <p:nvPr>
            <p:ph idx="1"/>
          </p:nvPr>
        </p:nvPicPr>
        <p:blipFill>
          <a:blip r:embed="rId2"/>
          <a:stretch>
            <a:fillRect/>
          </a:stretch>
        </p:blipFill>
        <p:spPr>
          <a:xfrm>
            <a:off x="1672334" y="965013"/>
            <a:ext cx="9183925" cy="5767505"/>
          </a:xfrm>
          <a:prstGeom prst="rect">
            <a:avLst/>
          </a:prstGeom>
        </p:spPr>
      </p:pic>
      <p:sp>
        <p:nvSpPr>
          <p:cNvPr id="2" name="Title 1">
            <a:extLst>
              <a:ext uri="{FF2B5EF4-FFF2-40B4-BE49-F238E27FC236}">
                <a16:creationId xmlns:a16="http://schemas.microsoft.com/office/drawing/2014/main" id="{C06824CB-3E81-B177-B78F-93FB2D936089}"/>
              </a:ext>
            </a:extLst>
          </p:cNvPr>
          <p:cNvSpPr>
            <a:spLocks noGrp="1"/>
          </p:cNvSpPr>
          <p:nvPr>
            <p:ph type="title"/>
          </p:nvPr>
        </p:nvSpPr>
        <p:spPr>
          <a:xfrm>
            <a:off x="-71718" y="125482"/>
            <a:ext cx="11488271" cy="946758"/>
          </a:xfrm>
        </p:spPr>
        <p:txBody>
          <a:bodyPr/>
          <a:lstStyle/>
          <a:p>
            <a:pPr algn="ctr"/>
            <a:r>
              <a:rPr lang="en-IN" dirty="0"/>
              <a:t>Boxplot : Audience Rating of different Genre</a:t>
            </a:r>
          </a:p>
        </p:txBody>
      </p:sp>
    </p:spTree>
    <p:extLst>
      <p:ext uri="{BB962C8B-B14F-4D97-AF65-F5344CB8AC3E}">
        <p14:creationId xmlns:p14="http://schemas.microsoft.com/office/powerpoint/2010/main" val="206066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a:extLst>
              <a:ext uri="{FF2B5EF4-FFF2-40B4-BE49-F238E27FC236}">
                <a16:creationId xmlns:a16="http://schemas.microsoft.com/office/drawing/2014/main" id="{038BD6CF-AA8F-2073-5DDE-80D891BB0E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1A3DB912-8E1F-159D-66F3-40C42B826AD6}"/>
              </a:ext>
            </a:extLst>
          </p:cNvPr>
          <p:cNvPicPr>
            <a:picLocks noChangeAspect="1"/>
          </p:cNvPicPr>
          <p:nvPr/>
        </p:nvPicPr>
        <p:blipFill>
          <a:blip r:embed="rId2"/>
          <a:stretch>
            <a:fillRect/>
          </a:stretch>
        </p:blipFill>
        <p:spPr>
          <a:xfrm>
            <a:off x="1583531" y="207396"/>
            <a:ext cx="8720138" cy="6568713"/>
          </a:xfrm>
          <a:prstGeom prst="rect">
            <a:avLst/>
          </a:prstGeom>
        </p:spPr>
      </p:pic>
    </p:spTree>
    <p:extLst>
      <p:ext uri="{BB962C8B-B14F-4D97-AF65-F5344CB8AC3E}">
        <p14:creationId xmlns:p14="http://schemas.microsoft.com/office/powerpoint/2010/main" val="388350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73F4E8A-D197-BFEB-B7FD-8940B62AC35B}"/>
              </a:ext>
            </a:extLst>
          </p:cNvPr>
          <p:cNvSpPr txBox="1">
            <a:spLocks/>
          </p:cNvSpPr>
          <p:nvPr/>
        </p:nvSpPr>
        <p:spPr>
          <a:xfrm>
            <a:off x="304203" y="1156448"/>
            <a:ext cx="10794103" cy="2926369"/>
          </a:xfrm>
          <a:prstGeom prst="rect">
            <a:avLst/>
          </a:prstGeom>
        </p:spPr>
        <p:txBody>
          <a:bodyPr>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sz="7200" dirty="0"/>
              <a:t>FACET GRID</a:t>
            </a:r>
            <a:br>
              <a:rPr lang="en-US" sz="2800" dirty="0"/>
            </a:br>
            <a:endParaRPr lang="en-US" sz="2800" dirty="0"/>
          </a:p>
          <a:p>
            <a:pPr algn="ctr"/>
            <a:r>
              <a:rPr lang="en-US" sz="3600" dirty="0"/>
              <a:t>Correlation between </a:t>
            </a:r>
            <a:br>
              <a:rPr lang="en-US" sz="3600" dirty="0"/>
            </a:br>
            <a:r>
              <a:rPr lang="en-US" sz="3600" dirty="0"/>
              <a:t>Audience </a:t>
            </a:r>
            <a:br>
              <a:rPr lang="en-US" sz="3600" dirty="0"/>
            </a:br>
            <a:r>
              <a:rPr lang="en-US" sz="3600" dirty="0"/>
              <a:t>&amp;</a:t>
            </a:r>
            <a:br>
              <a:rPr lang="en-US" sz="3600" dirty="0"/>
            </a:br>
            <a:r>
              <a:rPr lang="en-US" sz="3600" dirty="0"/>
              <a:t>Critic Ratings:</a:t>
            </a:r>
            <a:br>
              <a:rPr lang="en-US" sz="3600" dirty="0"/>
            </a:br>
            <a:r>
              <a:rPr lang="en-US" sz="3600" dirty="0"/>
              <a:t>evolution throughout the years by Genre</a:t>
            </a:r>
            <a:endParaRPr lang="en-IN" sz="3600" dirty="0"/>
          </a:p>
        </p:txBody>
      </p:sp>
    </p:spTree>
    <p:extLst>
      <p:ext uri="{BB962C8B-B14F-4D97-AF65-F5344CB8AC3E}">
        <p14:creationId xmlns:p14="http://schemas.microsoft.com/office/powerpoint/2010/main" val="383867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0C5CFEC-8804-A6BF-3CF0-D88B7C74038E}"/>
              </a:ext>
            </a:extLst>
          </p:cNvPr>
          <p:cNvPicPr>
            <a:picLocks noGrp="1" noChangeAspect="1"/>
          </p:cNvPicPr>
          <p:nvPr>
            <p:ph idx="1"/>
          </p:nvPr>
        </p:nvPicPr>
        <p:blipFill>
          <a:blip r:embed="rId2"/>
          <a:stretch>
            <a:fillRect/>
          </a:stretch>
        </p:blipFill>
        <p:spPr>
          <a:xfrm>
            <a:off x="664977" y="114025"/>
            <a:ext cx="10557245" cy="6629950"/>
          </a:xfrm>
          <a:prstGeom prst="rect">
            <a:avLst/>
          </a:prstGeom>
        </p:spPr>
      </p:pic>
      <p:sp>
        <p:nvSpPr>
          <p:cNvPr id="9" name="AutoShape 4">
            <a:extLst>
              <a:ext uri="{FF2B5EF4-FFF2-40B4-BE49-F238E27FC236}">
                <a16:creationId xmlns:a16="http://schemas.microsoft.com/office/drawing/2014/main" id="{90CBFEA4-C30E-F0FD-E762-110FFE08ED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7885028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195</TotalTime>
  <Words>173</Words>
  <Application>Microsoft Office PowerPoint</Application>
  <PresentationFormat>Widescreen</PresentationFormat>
  <Paragraphs>13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MOVIE  RATINGS</vt:lpstr>
      <vt:lpstr>Project Brief</vt:lpstr>
      <vt:lpstr>Scatterplot : Audience rating vs Budget (in millions) grouped by Genre </vt:lpstr>
      <vt:lpstr>Histogram : Audience Rating</vt:lpstr>
      <vt:lpstr>Histogram : Critic Rating</vt:lpstr>
      <vt:lpstr>Boxplot : Audience Rating of different Genre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dc:title>
  <dc:creator>khushi srivastava</dc:creator>
  <cp:lastModifiedBy>khushi srivastava</cp:lastModifiedBy>
  <cp:revision>7</cp:revision>
  <dcterms:created xsi:type="dcterms:W3CDTF">2023-07-04T05:53:22Z</dcterms:created>
  <dcterms:modified xsi:type="dcterms:W3CDTF">2023-10-13T11:30:23Z</dcterms:modified>
</cp:coreProperties>
</file>