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70" r:id="rId6"/>
    <p:sldId id="271" r:id="rId7"/>
    <p:sldId id="268" r:id="rId8"/>
    <p:sldId id="267" r:id="rId9"/>
    <p:sldId id="280" r:id="rId10"/>
    <p:sldId id="264" r:id="rId11"/>
    <p:sldId id="276" r:id="rId12"/>
    <p:sldId id="275" r:id="rId13"/>
    <p:sldId id="278" r:id="rId14"/>
    <p:sldId id="279" r:id="rId15"/>
    <p:sldId id="281" r:id="rId16"/>
    <p:sldId id="269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B0485-0987-4FB6-8C74-B1F2F2B2826A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8CEC2-45BF-4855-AFAD-4BA71A94EC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8CEC2-45BF-4855-AFAD-4BA71A94ECD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334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DON BOSCO INSTITUTE OF TECHNOLOGY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Information Science and Engineering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905000"/>
            <a:ext cx="8686800" cy="4724400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latin typeface="Times New Roman" pitchFamily="18" charset="0"/>
                <a:cs typeface="Times New Roman" pitchFamily="18" charset="0"/>
              </a:rPr>
              <a:t>“   </a:t>
            </a:r>
            <a:r>
              <a:rPr 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THE PROJECT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algn="l"/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                                       Under the Guidance of: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USN : NAME                                             GUIDE NAME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USN : NAME                                               DESIGNATION</a:t>
            </a:r>
          </a:p>
          <a:p>
            <a:pPr algn="l"/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USN: NAME  				   Dept. of ISE</a:t>
            </a: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5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40691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 descr="Plant a sapling in memory of your loved on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276599"/>
            <a:ext cx="2514600" cy="1538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Technologies/tools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8915400" cy="1252728"/>
          </a:xfrm>
        </p:spPr>
        <p:txBody>
          <a:bodyPr>
            <a:noAutofit/>
          </a:bodyPr>
          <a:lstStyle/>
          <a:p>
            <a:pPr algn="ctr"/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Implementation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F0EA1-F087-CA06-1671-1AAC523CB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      Conclusion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56B2C-93AE-4829-E1ED-1E91F9D9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11B4B-1CF0-C9AC-FBD9-C6673C982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281C-0A90-E201-6537-01D5FD58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                Future Scope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E7E6C-DD53-ECAA-C1B5-77B324FC5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56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382000" cy="1905000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Proposed system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System requirements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118872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9219" name="Picture 3" descr="Technology driven Agriculture Revolution – Agriculture 4.0: blog | NEC"/>
          <p:cNvPicPr>
            <a:picLocks noChangeAspect="1" noChangeArrowheads="1"/>
          </p:cNvPicPr>
          <p:nvPr/>
        </p:nvPicPr>
        <p:blipFill>
          <a:blip r:embed="rId2"/>
          <a:srcRect l="41313"/>
          <a:stretch>
            <a:fillRect/>
          </a:stretch>
        </p:blipFill>
        <p:spPr bwMode="auto">
          <a:xfrm>
            <a:off x="4953000" y="1828800"/>
            <a:ext cx="360203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0202-A286-47BB-8328-EC7FD1E5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2E4C72-065B-4003-B537-1F9D12DE7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937388"/>
              </p:ext>
            </p:extLst>
          </p:nvPr>
        </p:nvGraphicFramePr>
        <p:xfrm>
          <a:off x="228600" y="1524001"/>
          <a:ext cx="8382000" cy="5220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86">
                  <a:extLst>
                    <a:ext uri="{9D8B030D-6E8A-4147-A177-3AD203B41FA5}">
                      <a16:colId xmlns:a16="http://schemas.microsoft.com/office/drawing/2014/main" val="2154712796"/>
                    </a:ext>
                  </a:extLst>
                </a:gridCol>
                <a:gridCol w="1384184">
                  <a:extLst>
                    <a:ext uri="{9D8B030D-6E8A-4147-A177-3AD203B41FA5}">
                      <a16:colId xmlns:a16="http://schemas.microsoft.com/office/drawing/2014/main" val="2134721580"/>
                    </a:ext>
                  </a:extLst>
                </a:gridCol>
                <a:gridCol w="1781850">
                  <a:extLst>
                    <a:ext uri="{9D8B030D-6E8A-4147-A177-3AD203B41FA5}">
                      <a16:colId xmlns:a16="http://schemas.microsoft.com/office/drawing/2014/main" val="1366249227"/>
                    </a:ext>
                  </a:extLst>
                </a:gridCol>
                <a:gridCol w="2031240">
                  <a:extLst>
                    <a:ext uri="{9D8B030D-6E8A-4147-A177-3AD203B41FA5}">
                      <a16:colId xmlns:a16="http://schemas.microsoft.com/office/drawing/2014/main" val="62149264"/>
                    </a:ext>
                  </a:extLst>
                </a:gridCol>
                <a:gridCol w="2031240">
                  <a:extLst>
                    <a:ext uri="{9D8B030D-6E8A-4147-A177-3AD203B41FA5}">
                      <a16:colId xmlns:a16="http://schemas.microsoft.com/office/drawing/2014/main" val="1368603021"/>
                    </a:ext>
                  </a:extLst>
                </a:gridCol>
              </a:tblGrid>
              <a:tr h="914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1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Sr.no 	</a:t>
                      </a:r>
                    </a:p>
                    <a:p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 of researchers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1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Paper title 	</a:t>
                      </a:r>
                    </a:p>
                    <a:p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1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Methodology Adopted / Modules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1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Observations Noted 	</a:t>
                      </a:r>
                    </a:p>
                    <a:p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95918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Prof. Rakesh </a:t>
                      </a:r>
                      <a:r>
                        <a:rPr kumimoji="0"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Shirsath</a:t>
                      </a:r>
                      <a:r>
                        <a:rPr kumimoji="0"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Agriculture decision support system using data mining </a:t>
                      </a:r>
                      <a:r>
                        <a:rPr kumimoji="0"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</a:p>
                    <a:p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1.Subscription based system </a:t>
                      </a:r>
                    </a:p>
                    <a:p>
                      <a:r>
                        <a:rPr kumimoji="0"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 ANN 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r>
                        <a:rPr kumimoji="0"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Personalized content 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 Android app with a login module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 Previously planted crops known to system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65034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Miftahul</a:t>
                      </a:r>
                      <a:r>
                        <a:rPr kumimoji="0"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Jannat</a:t>
                      </a:r>
                      <a:r>
                        <a:rPr kumimoji="0"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Mokarrama</a:t>
                      </a:r>
                      <a:r>
                        <a:rPr kumimoji="0"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	</a:t>
                      </a:r>
                    </a:p>
                    <a:p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RSF: A Recommendation System for Farmers 	</a:t>
                      </a:r>
                    </a:p>
                    <a:p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1.Location Detection </a:t>
                      </a:r>
                    </a:p>
                    <a:p>
                      <a:r>
                        <a:rPr kumimoji="0" lang="en-US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2.Data analysis and storage </a:t>
                      </a:r>
                    </a:p>
                    <a:p>
                      <a:r>
                        <a:rPr kumimoji="0"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3.Similar location detection 	</a:t>
                      </a:r>
                    </a:p>
                    <a:p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1. </a:t>
                      </a:r>
                      <a:r>
                        <a:rPr kumimoji="0"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Seasonal crop database </a:t>
                      </a:r>
                    </a:p>
                    <a:p>
                      <a:r>
                        <a:rPr kumimoji="0"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 Similar location detection </a:t>
                      </a:r>
                    </a:p>
                    <a:p>
                      <a:r>
                        <a:rPr kumimoji="0" lang="en-US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 Generating the set of crops 	</a:t>
                      </a:r>
                    </a:p>
                    <a:p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590259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K.Narsimha</a:t>
                      </a:r>
                      <a:r>
                        <a:rPr kumimoji="0" lang="en-US" sz="1200" b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Reddy, </a:t>
                      </a:r>
                      <a:r>
                        <a:rPr kumimoji="0"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B.Polaiah</a:t>
                      </a:r>
                      <a:r>
                        <a:rPr kumimoji="0" lang="en-US" sz="1200" b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Plant Leaf  Diseases Detection Using Image Processing Techniques</a:t>
                      </a:r>
                      <a:endParaRPr 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>
                          <a:latin typeface="Times New Roman" pitchFamily="18" charset="0"/>
                          <a:cs typeface="Times New Roman" pitchFamily="18" charset="0"/>
                        </a:rPr>
                        <a:t>Classification techniques used plant disease like </a:t>
                      </a:r>
                      <a:r>
                        <a:rPr kumimoji="0" lang="en-US" sz="1200" b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k-Nearest Neighbor Classifier, Probabilistic Neural Network, Genetic Algorithm, </a:t>
                      </a:r>
                      <a:endParaRPr 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Different classification techniques used for plant leaf disease classification</a:t>
                      </a:r>
                      <a:endParaRPr 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3325"/>
                  </a:ext>
                </a:extLst>
              </a:tr>
              <a:tr h="1334672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K.Padmavathi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and </a:t>
                      </a:r>
                      <a:r>
                        <a:rPr kumimoji="0" lang="en-US" sz="1200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K.Thangadurai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Implementation of RGB and Gray scale images in plant leaves disease detection </a:t>
                      </a:r>
                    </a:p>
                    <a:p>
                      <a:endParaRPr 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Different types of classification characteristics are used here, e.g.  Classification according to SVM, ANN, and FUZZY.</a:t>
                      </a:r>
                      <a:endParaRPr 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ANN and FUZZY classifications can be used to identify diseases in unpeeled plants. </a:t>
                      </a:r>
                      <a:endParaRPr lang="en-IN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3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Existing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Crop recommendation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the existing model, algorithms such as Logistic Regression , SVM are used.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Plant disease detection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the existing model RGB images are converted to grayscale images using color conversion and Classification according to KNN. </a:t>
            </a: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Disadvantages of existing system: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Accuracy of these models are comparatively lower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KNN is not suitable for large datasets of image classification. the cost of calculating the distance between the new point and each existing points is huge.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Proposed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Advantages of  the proposed system: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2071</TotalTime>
  <Words>397</Words>
  <Application>Microsoft Office PowerPoint</Application>
  <PresentationFormat>On-screen Show (4:3)</PresentationFormat>
  <Paragraphs>85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Corbel</vt:lpstr>
      <vt:lpstr>Times New Roman</vt:lpstr>
      <vt:lpstr>Wingdings</vt:lpstr>
      <vt:lpstr>Wingdings 2</vt:lpstr>
      <vt:lpstr>Wingdings 3</vt:lpstr>
      <vt:lpstr>Module</vt:lpstr>
      <vt:lpstr>  DON BOSCO INSTITUTE OF TECHNOLOGY  Department of Information Science and Engineering</vt:lpstr>
      <vt:lpstr>Contents</vt:lpstr>
      <vt:lpstr>Introduction</vt:lpstr>
      <vt:lpstr>Literature survey</vt:lpstr>
      <vt:lpstr>Existing model</vt:lpstr>
      <vt:lpstr>Proposed model</vt:lpstr>
      <vt:lpstr>Problem definition</vt:lpstr>
      <vt:lpstr>Objective</vt:lpstr>
      <vt:lpstr>Methodology</vt:lpstr>
      <vt:lpstr>Technologies/tools used</vt:lpstr>
      <vt:lpstr> Implementation </vt:lpstr>
      <vt:lpstr> Implementation </vt:lpstr>
      <vt:lpstr> OUTPUT</vt:lpstr>
      <vt:lpstr>              Conclusion </vt:lpstr>
      <vt:lpstr>                 Future Scope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 BOSCO INSTITUTE OF TECHNOLOGY  Department of Information Science and Engineering</dc:title>
  <dc:creator>JK</dc:creator>
  <cp:lastModifiedBy>Bhavya K S</cp:lastModifiedBy>
  <cp:revision>138</cp:revision>
  <dcterms:created xsi:type="dcterms:W3CDTF">2006-08-16T00:00:00Z</dcterms:created>
  <dcterms:modified xsi:type="dcterms:W3CDTF">2024-12-18T09:52:18Z</dcterms:modified>
</cp:coreProperties>
</file>