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ppt/media/image10.jpg" ContentType="image/jpeg"/>
  <Override PartName="/ppt/media/image11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F9F1-3DE6-05DF-F8F4-670E1A0E7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49523-CF0A-C6D9-9600-88ECFF49F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DF74-01D5-B3B1-198F-815C00AB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DC15-3A99-918B-8961-6BB91A7E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30C93-CAB0-3055-906B-B3DCCCF4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7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8C1C-87AD-CE26-5F81-8CB21423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98879-37ED-AA84-59ED-B2C7D1C7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A51B-16E4-4D69-CBEB-81F8D37E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015E-F776-F53A-D69A-416EC288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9B3D3-2708-9540-EFF9-1DB27877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8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79BF5-DDF5-7560-8D57-0F1CF1732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8ADD-F151-C815-7232-599C10740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7B44-307E-193F-33CB-81594B21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F7FAA-86EC-A7CC-AB48-B30DA250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746E-1897-3DB5-A1CD-037BDE1B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B3B0-CB96-D37E-45B9-18F9B560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682D-380B-A753-AD88-29A86808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D41C-2974-1D17-79F0-7450BAEC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D311-FF5F-B8C3-D245-43660536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86FF-4D4F-B63B-8535-72159437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6A7E-1122-0DAD-D377-F19DC100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F6F31-4A1C-36AE-B728-084AEFC5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24F9-2F53-FD7D-5445-4283E847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3EB3-F976-1F55-E91D-A4A92F08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9CC3-29E6-40F1-9F69-A35AB6CB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989C-0B5D-1DF9-9323-17277701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6EDE-1B92-C9E4-49D0-0CEF6C24A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FF15F-3181-7E3B-C8E5-6AA07AB00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CDDDF-19D7-5174-E07F-EF57C25B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809DA-E877-6C45-9327-15235507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B127D-726D-C10F-36C9-1755040E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8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8046-03DD-1AF5-5318-D1B3053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5920-DF62-4C78-3F85-46FDF82E3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E59D-1C50-DDC5-1BD1-CE1D3EAAC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F7E47-CD8D-579A-4520-35908C8D6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7D6FD-CA93-27FB-7EA0-4DF155E02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1EE78-7D0E-5E53-082F-F13DE2FE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16A3B-3D66-61D9-FEFA-ABDF39FC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47DA1-DE1B-B400-8DCB-B22894FB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5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FC10-C7AD-0896-450B-A361CB19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3ED13-E043-2CD1-8CAF-7418AD03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E730C-A364-7BB3-265D-38E548D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7EFB-4431-8658-3F35-3338E500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84454-3B47-A6B5-219D-3C85821F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ACC8-5E01-2C94-4A85-21027851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90C57-284E-FA93-EBC7-AEC75F61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2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1EDD-1DEB-8E07-516C-6349F0F9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CC5A-485F-DE01-DC6A-AED2EA17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A01CF-79F7-1E79-6AE2-9AEE4C78C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19B02-71F6-87C6-B571-5511CF0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416C-5AC6-8EF2-7A9D-0A963ADD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0163F-9B1A-8A97-61D1-C2A34710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3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9523-9C3D-7473-0A5A-2D753915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EC332-0761-5690-79E6-594071894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8FC4A-A119-7326-0FB0-7B1A889D9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C84B-E9B3-8887-7ADF-694D6DC7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DBC54-3589-9728-4AC2-2DC1238E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2936-1243-5FA2-A5D2-98060FE3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4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41EE7-0CE5-1F57-A25C-2A2EE13C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1CF94-E725-A358-3C2F-8A22B255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D537-1A18-CCDE-0D19-CB836F081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F28F-9FDE-49AF-A3AB-0602981C7FA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FE61C-6B12-3EE2-2CE6-C8665835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7147-0367-FA47-A99E-454134FA8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371B-BDFA-A90B-B3FD-19E37D550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F92DD-6BFB-0C99-0F8E-4A7831FE2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97021-02E0-CA25-97F1-2A5787914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960"/>
            <a:ext cx="12192000" cy="572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9B38F-C196-FD7C-ECCD-83E06759EB0E}"/>
              </a:ext>
            </a:extLst>
          </p:cNvPr>
          <p:cNvSpPr txBox="1"/>
          <p:nvPr/>
        </p:nvSpPr>
        <p:spPr>
          <a:xfrm>
            <a:off x="737419" y="2570798"/>
            <a:ext cx="6912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>
                <a:latin typeface="Bradley Hand ITC" panose="03070402050302030203" pitchFamily="66" charset="0"/>
              </a:rPr>
              <a:t>PET ADOPTION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2F507-CDC9-0710-ACC4-6E05423CF5BD}"/>
              </a:ext>
            </a:extLst>
          </p:cNvPr>
          <p:cNvSpPr txBox="1"/>
          <p:nvPr/>
        </p:nvSpPr>
        <p:spPr>
          <a:xfrm>
            <a:off x="2379407" y="3509963"/>
            <a:ext cx="458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Bradley Hand ITC" panose="03070402050302030203" pitchFamily="66" charset="0"/>
              </a:rPr>
              <a:t>SNOUTIFY</a:t>
            </a:r>
          </a:p>
        </p:txBody>
      </p:sp>
    </p:spTree>
    <p:extLst>
      <p:ext uri="{BB962C8B-B14F-4D97-AF65-F5344CB8AC3E}">
        <p14:creationId xmlns:p14="http://schemas.microsoft.com/office/powerpoint/2010/main" val="396494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A3A-F49A-4C49-7535-AB2F9F3A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2F50B-8DA7-684D-39B2-9D2263606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57316"/>
            <a:ext cx="11887199" cy="6577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2FAC0-40D3-575E-E6E2-D9BFE3A6C756}"/>
              </a:ext>
            </a:extLst>
          </p:cNvPr>
          <p:cNvSpPr txBox="1"/>
          <p:nvPr/>
        </p:nvSpPr>
        <p:spPr>
          <a:xfrm>
            <a:off x="4050890" y="511277"/>
            <a:ext cx="45523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b="1" dirty="0">
              <a:latin typeface="Garamond" panose="02020404030301010803" pitchFamily="18" charset="0"/>
            </a:endParaRPr>
          </a:p>
          <a:p>
            <a:r>
              <a:rPr lang="en-IN" sz="4400" b="1" dirty="0"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46C55-CA33-106B-896D-AFA359CE3A1D}"/>
              </a:ext>
            </a:extLst>
          </p:cNvPr>
          <p:cNvSpPr txBox="1"/>
          <p:nvPr/>
        </p:nvSpPr>
        <p:spPr>
          <a:xfrm>
            <a:off x="2998838" y="2321004"/>
            <a:ext cx="75216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📌 </a:t>
            </a:r>
            <a:r>
              <a:rPr lang="en-US" sz="2400" b="1" dirty="0"/>
              <a:t>Final Thoughts: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project </a:t>
            </a:r>
            <a:r>
              <a:rPr lang="en-US" sz="2400" b="1" dirty="0"/>
              <a:t>solves a real-world problem</a:t>
            </a:r>
            <a:r>
              <a:rPr lang="en-US" sz="2400" dirty="0"/>
              <a:t> by making pet adoption easy.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helped me </a:t>
            </a:r>
            <a:r>
              <a:rPr lang="en-US" sz="2400" b="1" dirty="0"/>
              <a:t>learn web development &amp; backend integration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41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57E9-7D55-6740-C8C4-B25B25EC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B5672-6010-061B-6415-B98EA2797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176982"/>
            <a:ext cx="11710220" cy="65286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66DE6-9F30-10A8-8B00-4BF1F0D39221}"/>
              </a:ext>
            </a:extLst>
          </p:cNvPr>
          <p:cNvSpPr txBox="1"/>
          <p:nvPr/>
        </p:nvSpPr>
        <p:spPr>
          <a:xfrm>
            <a:off x="2458064" y="2467772"/>
            <a:ext cx="9950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Viner Hand ITC" panose="03070502030502020203" pitchFamily="66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87961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7E5B-85F1-81E8-BB4E-D5B6942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49522-AA06-95F5-3D66-3F2A109F1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165636"/>
            <a:ext cx="11613395" cy="65267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10C60A-008C-2A5D-037A-9581B786E047}"/>
              </a:ext>
            </a:extLst>
          </p:cNvPr>
          <p:cNvSpPr txBox="1"/>
          <p:nvPr/>
        </p:nvSpPr>
        <p:spPr>
          <a:xfrm>
            <a:off x="1759974" y="1890177"/>
            <a:ext cx="7875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SUBMITTED BY:- 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Arial Rounded MT Bold" panose="020F0704030504030204" pitchFamily="34" charset="0"/>
              </a:rPr>
              <a:t>KHUSHI (2310992122)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Arial Rounded MT Bold" panose="020F0704030504030204" pitchFamily="34" charset="0"/>
              </a:rPr>
              <a:t>RIYA SHARMA (2310992133)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Arial Rounded MT Bold" panose="020F0704030504030204" pitchFamily="34" charset="0"/>
              </a:rPr>
              <a:t>VANSHIKA SARDANA (2310992171)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D0104-61AB-5174-8365-77B98FB36220}"/>
              </a:ext>
            </a:extLst>
          </p:cNvPr>
          <p:cNvSpPr txBox="1"/>
          <p:nvPr/>
        </p:nvSpPr>
        <p:spPr>
          <a:xfrm>
            <a:off x="5545394" y="3932903"/>
            <a:ext cx="520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SUBMITTED TO:-</a:t>
            </a:r>
          </a:p>
        </p:txBody>
      </p:sp>
    </p:spTree>
    <p:extLst>
      <p:ext uri="{BB962C8B-B14F-4D97-AF65-F5344CB8AC3E}">
        <p14:creationId xmlns:p14="http://schemas.microsoft.com/office/powerpoint/2010/main" val="26514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301F-6121-065C-863C-CB227683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3FD0A-C5C6-2B18-2FDD-E6CD4CC7C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159774"/>
            <a:ext cx="11779045" cy="65384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13E48-8F0D-60DB-193E-CC9061A0E1BC}"/>
              </a:ext>
            </a:extLst>
          </p:cNvPr>
          <p:cNvSpPr txBox="1"/>
          <p:nvPr/>
        </p:nvSpPr>
        <p:spPr>
          <a:xfrm>
            <a:off x="3873910" y="540773"/>
            <a:ext cx="6145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31178-332E-D60A-0939-1B35B72431C7}"/>
              </a:ext>
            </a:extLst>
          </p:cNvPr>
          <p:cNvSpPr txBox="1"/>
          <p:nvPr/>
        </p:nvSpPr>
        <p:spPr>
          <a:xfrm>
            <a:off x="2595717" y="2211798"/>
            <a:ext cx="68137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is the project about?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user-friendly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Pet Adoption Website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allows people to browse pets, fill out adoption forms, and track adoption requests.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Why did I choose this project?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help pet lovers easily find and adopt pets.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practice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full-stack web development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HTML, CSS, JavaScript, Node.js, and EJS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74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51C8-C0AA-38EB-7ACB-CD3F16A8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DE555-6990-4743-EA74-72A65EF3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4" y="181898"/>
            <a:ext cx="11284972" cy="66761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88763-9EC3-ED73-61C2-DCA7B8C1625C}"/>
              </a:ext>
            </a:extLst>
          </p:cNvPr>
          <p:cNvSpPr txBox="1"/>
          <p:nvPr/>
        </p:nvSpPr>
        <p:spPr>
          <a:xfrm>
            <a:off x="3480619" y="540789"/>
            <a:ext cx="490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9065B-E916-95E4-75C9-9B8625D4D3C1}"/>
              </a:ext>
            </a:extLst>
          </p:cNvPr>
          <p:cNvSpPr txBox="1"/>
          <p:nvPr/>
        </p:nvSpPr>
        <p:spPr>
          <a:xfrm>
            <a:off x="1386348" y="2182301"/>
            <a:ext cx="941930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b="1" dirty="0"/>
              <a:t>Problems faced in pet adoption:</a:t>
            </a: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/>
              <a:t>Lack of </a:t>
            </a:r>
            <a:r>
              <a:rPr lang="en-US" sz="2800" b="1" dirty="0"/>
              <a:t>online platforms</a:t>
            </a:r>
            <a:r>
              <a:rPr lang="en-US" sz="2800" dirty="0"/>
              <a:t> for pet adoption.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People don’t know where to find pets.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Difficulties in tracking adoption requests.</a:t>
            </a:r>
          </a:p>
          <a:p>
            <a:r>
              <a:rPr lang="en-US" sz="2800" dirty="0"/>
              <a:t> </a:t>
            </a:r>
            <a:r>
              <a:rPr lang="en-US" sz="2800" b="1" dirty="0"/>
              <a:t>Solution: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 a </a:t>
            </a:r>
            <a:r>
              <a:rPr lang="en-US" sz="2800" b="1" dirty="0"/>
              <a:t>simple, easy-to-use</a:t>
            </a:r>
            <a:r>
              <a:rPr lang="en-US" sz="2800" dirty="0"/>
              <a:t> website for pet adoption.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14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388-316F-0940-7E29-F7919A13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24A7-20A4-6973-5D7A-42115101D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147484"/>
            <a:ext cx="11818374" cy="65876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BA093-3301-B264-2859-4623EB181BD9}"/>
              </a:ext>
            </a:extLst>
          </p:cNvPr>
          <p:cNvSpPr txBox="1"/>
          <p:nvPr/>
        </p:nvSpPr>
        <p:spPr>
          <a:xfrm>
            <a:off x="2133600" y="286467"/>
            <a:ext cx="7118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FEATURES OF THE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D6FC0-FF53-F8DF-783D-DB2384486BCE}"/>
              </a:ext>
            </a:extLst>
          </p:cNvPr>
          <p:cNvSpPr txBox="1"/>
          <p:nvPr/>
        </p:nvSpPr>
        <p:spPr>
          <a:xfrm>
            <a:off x="1012722" y="1602658"/>
            <a:ext cx="976343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3200" b="1" dirty="0"/>
              <a:t>Key Features: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Home Page</a:t>
            </a:r>
            <a:r>
              <a:rPr lang="en-IN" sz="3200" dirty="0"/>
              <a:t> – Introduction &amp; Navigation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Pet Listing Page</a:t>
            </a:r>
            <a:r>
              <a:rPr lang="en-IN" sz="3200" dirty="0"/>
              <a:t> – Displays available pets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Adoption Form</a:t>
            </a:r>
            <a:r>
              <a:rPr lang="en-IN" sz="3200" dirty="0"/>
              <a:t> – Users can submit adoption requests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User Dashboard</a:t>
            </a:r>
            <a:r>
              <a:rPr lang="en-IN" sz="3200" dirty="0"/>
              <a:t> – Tracks adopted pets</a:t>
            </a:r>
          </a:p>
          <a:p>
            <a:r>
              <a:rPr lang="en-IN" sz="3200" dirty="0"/>
              <a:t>📌 </a:t>
            </a:r>
            <a:r>
              <a:rPr lang="en-IN" sz="3200" b="1" dirty="0"/>
              <a:t>Additional Features: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Form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23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ABE2-C182-16BF-18D6-EA0D43CF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8856C-91A2-1223-A4BD-221EA8771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E5317-3C65-CDDB-D1AA-391DB0B2617D}"/>
              </a:ext>
            </a:extLst>
          </p:cNvPr>
          <p:cNvSpPr txBox="1"/>
          <p:nvPr/>
        </p:nvSpPr>
        <p:spPr>
          <a:xfrm>
            <a:off x="3529781" y="103941"/>
            <a:ext cx="670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TECHNOLOGY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1E096-4F4C-2B1C-EA97-1A70159D02D7}"/>
              </a:ext>
            </a:extLst>
          </p:cNvPr>
          <p:cNvSpPr txBox="1"/>
          <p:nvPr/>
        </p:nvSpPr>
        <p:spPr>
          <a:xfrm>
            <a:off x="1435511" y="1258529"/>
            <a:ext cx="53192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💻 </a:t>
            </a:r>
            <a:r>
              <a:rPr lang="en-IN" sz="2400" b="1" dirty="0"/>
              <a:t>Frontend: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JavaScript</a:t>
            </a:r>
          </a:p>
          <a:p>
            <a:r>
              <a:rPr lang="en-IN" sz="2400" dirty="0"/>
              <a:t>⚙️ </a:t>
            </a:r>
            <a:r>
              <a:rPr lang="en-IN" sz="2400" b="1" dirty="0"/>
              <a:t>Backend: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EJS (Embedded JavaScript)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02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0339-EC2F-0A32-42DA-8FED3C7D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99" y="17922"/>
            <a:ext cx="10233536" cy="1325563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                        SCREENSHOTS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C1FAD0-63D9-9F62-278E-5C29E46F1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286299"/>
              </p:ext>
            </p:extLst>
          </p:nvPr>
        </p:nvGraphicFramePr>
        <p:xfrm>
          <a:off x="432619" y="1789471"/>
          <a:ext cx="5004620" cy="447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310">
                  <a:extLst>
                    <a:ext uri="{9D8B030D-6E8A-4147-A177-3AD203B41FA5}">
                      <a16:colId xmlns:a16="http://schemas.microsoft.com/office/drawing/2014/main" val="1557412480"/>
                    </a:ext>
                  </a:extLst>
                </a:gridCol>
                <a:gridCol w="2502310">
                  <a:extLst>
                    <a:ext uri="{9D8B030D-6E8A-4147-A177-3AD203B41FA5}">
                      <a16:colId xmlns:a16="http://schemas.microsoft.com/office/drawing/2014/main" val="4088303962"/>
                    </a:ext>
                  </a:extLst>
                </a:gridCol>
              </a:tblGrid>
              <a:tr h="2236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696569"/>
                  </a:ext>
                </a:extLst>
              </a:tr>
              <a:tr h="22368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832005"/>
                  </a:ext>
                </a:extLst>
              </a:tr>
            </a:tbl>
          </a:graphicData>
        </a:graphic>
      </p:graphicFrame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86EDCE18-B710-24C9-2065-B7B29C35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43233"/>
            <a:ext cx="5150259" cy="2614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842B0-423F-6278-DA9D-299E0DB9D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9872"/>
            <a:ext cx="5150259" cy="2900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13D12-5207-82AB-46F2-6338D1F6F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77" y="1690689"/>
            <a:ext cx="5461819" cy="45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1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8073-2C0A-D14B-951F-DA853D57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FC839-7897-DCB5-C51C-705C54F9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37652"/>
            <a:ext cx="11572568" cy="65777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2AFB9-544D-B379-B77F-DA799BC42B09}"/>
              </a:ext>
            </a:extLst>
          </p:cNvPr>
          <p:cNvSpPr txBox="1"/>
          <p:nvPr/>
        </p:nvSpPr>
        <p:spPr>
          <a:xfrm>
            <a:off x="2252816" y="519779"/>
            <a:ext cx="8042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CHALLENGES &amp; LEARNINGS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8736B-D8D1-5651-5343-81B49E2A423E}"/>
              </a:ext>
            </a:extLst>
          </p:cNvPr>
          <p:cNvSpPr txBox="1"/>
          <p:nvPr/>
        </p:nvSpPr>
        <p:spPr>
          <a:xfrm>
            <a:off x="1386348" y="1690688"/>
            <a:ext cx="92324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r>
              <a:rPr lang="en-IN" sz="2800" dirty="0"/>
              <a:t>🚨 </a:t>
            </a:r>
            <a:r>
              <a:rPr lang="en-IN" sz="2800" b="1" dirty="0"/>
              <a:t>Challenges faced: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Setting up </a:t>
            </a:r>
            <a:r>
              <a:rPr lang="en-IN" sz="2800" b="1" dirty="0"/>
              <a:t>Node.js and Express.js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Handling </a:t>
            </a:r>
            <a:r>
              <a:rPr lang="en-IN" sz="2800" b="1" dirty="0"/>
              <a:t>form submission &amp; routing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Fixing </a:t>
            </a:r>
            <a:r>
              <a:rPr lang="en-IN" sz="2800" b="1" dirty="0"/>
              <a:t>server errors &amp; debugging</a:t>
            </a:r>
            <a:endParaRPr lang="en-IN" sz="2800" dirty="0"/>
          </a:p>
          <a:p>
            <a:r>
              <a:rPr lang="en-IN" sz="2800" dirty="0"/>
              <a:t>🎓 </a:t>
            </a:r>
            <a:r>
              <a:rPr lang="en-IN" sz="2800" b="1" dirty="0"/>
              <a:t>Key Learnings: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How to build a </a:t>
            </a:r>
            <a:r>
              <a:rPr lang="en-IN" sz="2800" b="1" dirty="0"/>
              <a:t>full-stack website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How to use </a:t>
            </a:r>
            <a:r>
              <a:rPr lang="en-IN" sz="2800" b="1" dirty="0"/>
              <a:t>EJS for dynamic pages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Importance of </a:t>
            </a:r>
            <a:r>
              <a:rPr lang="en-IN" sz="2800" b="1" dirty="0"/>
              <a:t>UI/UX design in web development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0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B85-3231-C980-4BB5-A5222A1E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5836C-A502-D67C-04EB-735DD266F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37652"/>
            <a:ext cx="11946193" cy="65482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E6306-1EF4-5039-E728-44CE22462B62}"/>
              </a:ext>
            </a:extLst>
          </p:cNvPr>
          <p:cNvSpPr txBox="1"/>
          <p:nvPr/>
        </p:nvSpPr>
        <p:spPr>
          <a:xfrm>
            <a:off x="3115597" y="433951"/>
            <a:ext cx="670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FUTURE ENHANCEMENT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E7A0C-6D04-1E43-7A58-09520474A25F}"/>
              </a:ext>
            </a:extLst>
          </p:cNvPr>
          <p:cNvSpPr txBox="1"/>
          <p:nvPr/>
        </p:nvSpPr>
        <p:spPr>
          <a:xfrm>
            <a:off x="920545" y="2046755"/>
            <a:ext cx="10350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🔹 </a:t>
            </a:r>
            <a:r>
              <a:rPr lang="en-IN" sz="2400" b="1" dirty="0"/>
              <a:t>Possible Improvements:</a:t>
            </a:r>
            <a:br>
              <a:rPr lang="en-IN" sz="2400" dirty="0"/>
            </a:br>
            <a:r>
              <a:rPr lang="en-IN" sz="2400" dirty="0"/>
              <a:t>✅ </a:t>
            </a:r>
            <a:r>
              <a:rPr lang="en-IN" sz="2400" b="1" dirty="0"/>
              <a:t>User Authentication</a:t>
            </a:r>
            <a:r>
              <a:rPr lang="en-IN" sz="2400" dirty="0"/>
              <a:t> – Allow users to register &amp; login</a:t>
            </a:r>
            <a:br>
              <a:rPr lang="en-IN" sz="2400" dirty="0"/>
            </a:br>
            <a:r>
              <a:rPr lang="en-IN" sz="2400" dirty="0"/>
              <a:t>✅ </a:t>
            </a:r>
            <a:r>
              <a:rPr lang="en-IN" sz="2400" b="1" dirty="0"/>
              <a:t>Admin Panel</a:t>
            </a:r>
            <a:r>
              <a:rPr lang="en-IN" sz="2400" dirty="0"/>
              <a:t> – Manage pets &amp; users</a:t>
            </a:r>
            <a:br>
              <a:rPr lang="en-IN" sz="2400" dirty="0"/>
            </a:br>
            <a:r>
              <a:rPr lang="en-IN" sz="2400" dirty="0"/>
              <a:t>✅ </a:t>
            </a:r>
            <a:r>
              <a:rPr lang="en-IN" sz="2400" b="1" dirty="0"/>
              <a:t>Database Integration</a:t>
            </a:r>
            <a:r>
              <a:rPr lang="en-IN" sz="2400" dirty="0"/>
              <a:t> – Store adoption requests</a:t>
            </a:r>
            <a:br>
              <a:rPr lang="en-IN" sz="2400" dirty="0"/>
            </a:br>
            <a:r>
              <a:rPr lang="en-IN" sz="2400" dirty="0"/>
              <a:t>✅ </a:t>
            </a:r>
            <a:r>
              <a:rPr lang="en-IN" sz="2400" b="1" dirty="0"/>
              <a:t>Chat Feature</a:t>
            </a:r>
            <a:r>
              <a:rPr lang="en-IN" sz="2400" dirty="0"/>
              <a:t> – Users can chat with pet owners</a:t>
            </a:r>
          </a:p>
        </p:txBody>
      </p:sp>
    </p:spTree>
    <p:extLst>
      <p:ext uri="{BB962C8B-B14F-4D97-AF65-F5344CB8AC3E}">
        <p14:creationId xmlns:p14="http://schemas.microsoft.com/office/powerpoint/2010/main" val="394810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Arial Rounded MT Bold</vt:lpstr>
      <vt:lpstr>Bradley Hand ITC</vt:lpstr>
      <vt:lpstr>Calibri</vt:lpstr>
      <vt:lpstr>Calibri Light</vt:lpstr>
      <vt:lpstr>Garamond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SCREENSHOTS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Khushi Alaria</dc:creator>
  <cp:lastModifiedBy>Khushi Alaria</cp:lastModifiedBy>
  <cp:revision>1</cp:revision>
  <dcterms:created xsi:type="dcterms:W3CDTF">2025-03-04T15:34:17Z</dcterms:created>
  <dcterms:modified xsi:type="dcterms:W3CDTF">2025-03-04T15:34:37Z</dcterms:modified>
</cp:coreProperties>
</file>