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8" r:id="rId8"/>
    <p:sldId id="261" r:id="rId9"/>
    <p:sldId id="263" r:id="rId10"/>
    <p:sldId id="264" r:id="rId11"/>
    <p:sldId id="265" r:id="rId12"/>
    <p:sldId id="266" r:id="rId13"/>
    <p:sldId id="267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084" autoAdjust="0"/>
  </p:normalViewPr>
  <p:slideViewPr>
    <p:cSldViewPr snapToGrid="0" showGuides="1">
      <p:cViewPr varScale="1">
        <p:scale>
          <a:sx n="56" d="100"/>
          <a:sy n="56" d="100"/>
        </p:scale>
        <p:origin x="1032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25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B8596-2424-4EE1-B7D4-EE0B5EFA943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B3DF5-E5B6-4B45-B21A-9494872A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19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862F0-8E30-41EF-92AD-D5FFFDA3470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C9593-C317-445E-8EA1-13B264B0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19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8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8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A58A-A73D-456B-8E2D-982D1E0E9CF5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3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2709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641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6403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93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98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39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97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08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94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364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302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06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90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2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</p:sldLayoutIdLst>
  <p:transition>
    <p:fade thruBlk="1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pPr algn="ctr"/>
            <a:r>
              <a:rPr lang="en-US" sz="4000" dirty="0"/>
              <a:t>Inheritance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6233" y="1460644"/>
            <a:ext cx="10058400" cy="4955060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Typescript supports inheritance of class through extends keyword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super keyword.</a:t>
            </a:r>
          </a:p>
        </p:txBody>
      </p:sp>
    </p:spTree>
    <p:extLst>
      <p:ext uri="{BB962C8B-B14F-4D97-AF65-F5344CB8AC3E}">
        <p14:creationId xmlns:p14="http://schemas.microsoft.com/office/powerpoint/2010/main" val="426816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pPr algn="ctr"/>
            <a:r>
              <a:rPr lang="en-US" sz="4000" dirty="0"/>
              <a:t>Module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64803" y="1506169"/>
            <a:ext cx="10058400" cy="4955060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Modules can be defined using module keyword.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module can contain sub module, class, interface or enum.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Class, Interfaces , functions can be exposed using export keyword.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Adding file references.  - /// &lt;reference path=“filename.ts" /&gt;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1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pPr algn="ctr"/>
            <a:r>
              <a:rPr lang="en-US" sz="4000" dirty="0"/>
              <a:t>Interface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67723" y="1548713"/>
            <a:ext cx="10058400" cy="4955060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Declared using interface keyword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TS compiler shows error when Interface signature and implementation does not match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Optional properties can be declared for an interface (using ?)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5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pPr algn="ctr"/>
            <a:r>
              <a:rPr lang="en-US" sz="4000" dirty="0"/>
              <a:t>Generics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30563" y="1548713"/>
            <a:ext cx="10058400" cy="4955060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Able to create a component that can work over a variety of types rather than a single one.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fr-FR" sz="1800" dirty="0">
                <a:solidFill>
                  <a:schemeClr val="tx1"/>
                </a:solidFill>
              </a:rPr>
              <a:t>	</a:t>
            </a:r>
            <a:r>
              <a:rPr lang="fr-FR" sz="1600" dirty="0">
                <a:solidFill>
                  <a:schemeClr val="tx1"/>
                </a:solidFill>
              </a:rPr>
              <a:t>function identity&lt;T&gt;(arg: T): T {</a:t>
            </a:r>
          </a:p>
          <a:p>
            <a:r>
              <a:rPr lang="fr-FR" sz="1600" dirty="0">
                <a:solidFill>
                  <a:schemeClr val="tx1"/>
                </a:solidFill>
              </a:rPr>
              <a:t> 		 return arg;</a:t>
            </a:r>
          </a:p>
          <a:p>
            <a:r>
              <a:rPr lang="fr-FR" sz="1600" dirty="0">
                <a:solidFill>
                  <a:schemeClr val="tx1"/>
                </a:solidFill>
              </a:rPr>
              <a:t>	}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type argument inference -  we want the compiler to set the value of T for us automatically based on the type of the argument we pass in.</a:t>
            </a:r>
          </a:p>
        </p:txBody>
      </p:sp>
    </p:spTree>
    <p:extLst>
      <p:ext uri="{BB962C8B-B14F-4D97-AF65-F5344CB8AC3E}">
        <p14:creationId xmlns:p14="http://schemas.microsoft.com/office/powerpoint/2010/main" val="354406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pPr algn="ctr"/>
            <a:r>
              <a:rPr lang="en-US" sz="4000" dirty="0"/>
              <a:t>Declaration source files (*.d.ts)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08860" y="1375881"/>
            <a:ext cx="8370570" cy="4955060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purpose of these files is to provide some typing information for JavaScript libraries.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These files do not compile to .js files, simply describe their JavaScript implementations, and act as their representative.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Contains typing info.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pPr algn="ctr"/>
            <a:r>
              <a:rPr lang="en-US" sz="4000" dirty="0"/>
              <a:t>New features	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96423" y="1289194"/>
            <a:ext cx="5721797" cy="4955060"/>
          </a:xfrm>
        </p:spPr>
        <p:txBody>
          <a:bodyPr>
            <a:noAutofit/>
          </a:bodyPr>
          <a:lstStyle/>
          <a:p>
            <a:pPr marL="285750" marR="0" lvl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&amp; async</a:t>
            </a:r>
          </a:p>
          <a:p>
            <a:pPr marL="285750" marR="0" lvl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for..of – iteration.</a:t>
            </a:r>
          </a:p>
          <a:p>
            <a:pPr marL="285750" marR="0" lvl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Exponentiation operators -  ** and **=</a:t>
            </a:r>
          </a:p>
          <a:p>
            <a:pPr marL="285750" marR="0" lvl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Spread operator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93" y="434237"/>
            <a:ext cx="10058400" cy="791949"/>
          </a:xfrm>
        </p:spPr>
        <p:txBody>
          <a:bodyPr/>
          <a:lstStyle/>
          <a:p>
            <a:pPr algn="ctr"/>
            <a:r>
              <a:rPr lang="en-US" sz="4000" dirty="0"/>
              <a:t>				Agenda	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96323" y="1472526"/>
            <a:ext cx="8615680" cy="468580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What's Typescript?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Type Annotation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Functions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Inheritance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Interface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Generics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Declaration source files (*.d.ts)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New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pPr algn="ctr"/>
            <a:r>
              <a:rPr lang="en-US" sz="4000" dirty="0"/>
              <a:t>What’s Typescript?	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41993" y="1548713"/>
            <a:ext cx="10058400" cy="495506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JavaScript is not originally designed for large complex applications (mostly a scripting language, with functional programming constructs),  lacks structuring mechanisms like Class, Module,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Typescript is a typed superset of JavaScript that compiles to plain JavaScript.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Adds additional features like Static Type (optional), Class, Module etc. to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Microsoft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Open 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Versions.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First made public in October 2012.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Latest version - Typescript 1.7.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pPr algn="ctr"/>
            <a:r>
              <a:rPr lang="en-US" sz="4000" dirty="0"/>
              <a:t>Type Annotation	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74573" y="1146176"/>
            <a:ext cx="10198444" cy="551935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Any Type is a super set of all types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x : any;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y;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Primitive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Number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Does not have separate integer and float/double type.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num : number = 20;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num = 20;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String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Both single quote or double quotes can be used.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name : string = “hello”;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name =’hello’;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Bool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isOpen =true;</a:t>
            </a:r>
          </a:p>
        </p:txBody>
      </p:sp>
    </p:spTree>
    <p:extLst>
      <p:ext uri="{BB962C8B-B14F-4D97-AF65-F5344CB8AC3E}">
        <p14:creationId xmlns:p14="http://schemas.microsoft.com/office/powerpoint/2010/main" val="161056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pPr algn="ctr"/>
            <a:r>
              <a:rPr lang="en-US" sz="4000" dirty="0"/>
              <a:t>Type Annotation	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79103" y="1440161"/>
            <a:ext cx="10058400" cy="495506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Void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Used as the return type of functions that don’t return any value</a:t>
            </a:r>
          </a:p>
          <a:p>
            <a:pPr lvl="1"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Object Types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class, interface, module.</a:t>
            </a:r>
          </a:p>
          <a:p>
            <a:pPr lvl="1"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Array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Array types can be written in: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var list: number[] = [1, 2, 3];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var list: Array&lt;number&gt; = [1, 2, 3];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list:any[] = [1, true, "free"]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Enum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enum Color { Red, Green, Blue };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color = Color.Blue;</a:t>
            </a:r>
          </a:p>
        </p:txBody>
      </p:sp>
    </p:spTree>
    <p:extLst>
      <p:ext uri="{BB962C8B-B14F-4D97-AF65-F5344CB8AC3E}">
        <p14:creationId xmlns:p14="http://schemas.microsoft.com/office/powerpoint/2010/main" val="26862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pPr algn="ctr"/>
            <a:r>
              <a:rPr lang="en-US" sz="4000" dirty="0"/>
              <a:t>Type Annotation	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70543" y="1271087"/>
            <a:ext cx="10058400" cy="495506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Tuple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Tuple types allow you to express an array where the type of a fixed number of elements is known.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x: [string, number];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x = ['hello', 10];</a:t>
            </a:r>
          </a:p>
        </p:txBody>
      </p:sp>
    </p:spTree>
    <p:extLst>
      <p:ext uri="{BB962C8B-B14F-4D97-AF65-F5344CB8AC3E}">
        <p14:creationId xmlns:p14="http://schemas.microsoft.com/office/powerpoint/2010/main" val="19945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pPr algn="ctr"/>
            <a:r>
              <a:rPr lang="en-US" sz="4000" dirty="0"/>
              <a:t>Type Annotation	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70543" y="1322730"/>
            <a:ext cx="10058400" cy="495506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Design time feature. No additional code is emitted in the final JavaScript that TypeScript compiler produces.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there’s a type mismatch TypeScript shows a warning.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45" y="2108183"/>
            <a:ext cx="10918089" cy="1404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376" y="4298430"/>
            <a:ext cx="5447514" cy="11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pPr algn="ctr"/>
            <a:r>
              <a:rPr lang="en-US" sz="4000" dirty="0"/>
              <a:t>Functions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70543" y="1548713"/>
            <a:ext cx="10058400" cy="4955060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Type Annotation for parameter and return type.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Optional and Default Parameter.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Function Overloads.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Fat Arrow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Rest parameters.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denoted by ‘...argumentName’ for the last argument allow you to quickly accept multiple     arguments in your function and get them as an array.</a:t>
            </a:r>
          </a:p>
        </p:txBody>
      </p:sp>
    </p:spTree>
    <p:extLst>
      <p:ext uri="{BB962C8B-B14F-4D97-AF65-F5344CB8AC3E}">
        <p14:creationId xmlns:p14="http://schemas.microsoft.com/office/powerpoint/2010/main" val="19960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pPr algn="ctr"/>
            <a:r>
              <a:rPr lang="en-US" sz="4000" dirty="0"/>
              <a:t>Class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99093" y="1316807"/>
            <a:ext cx="10058400" cy="4955060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Properties and fields to store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Methods to define behavior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460" y="2499038"/>
            <a:ext cx="8572500" cy="315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64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stantia-Franklin Gothic Book">
      <a:maj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stantia-Franklin Gothic Book">
      <a:maj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E507829-6D7C-4C56-8D46-9575E34331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646</Words>
  <Application>Microsoft Office PowerPoint</Application>
  <PresentationFormat>Widescreen</PresentationFormat>
  <Paragraphs>117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Franklin Gothic Book</vt:lpstr>
      <vt:lpstr>Wingdings 3</vt:lpstr>
      <vt:lpstr>Wisp</vt:lpstr>
      <vt:lpstr>Typescript</vt:lpstr>
      <vt:lpstr>    Agenda </vt:lpstr>
      <vt:lpstr>What’s Typescript? </vt:lpstr>
      <vt:lpstr>Type Annotation </vt:lpstr>
      <vt:lpstr>Type Annotation </vt:lpstr>
      <vt:lpstr>Type Annotation </vt:lpstr>
      <vt:lpstr>Type Annotation </vt:lpstr>
      <vt:lpstr>Functions</vt:lpstr>
      <vt:lpstr>Class</vt:lpstr>
      <vt:lpstr>Inheritance</vt:lpstr>
      <vt:lpstr>Module</vt:lpstr>
      <vt:lpstr>Interface</vt:lpstr>
      <vt:lpstr>Generics</vt:lpstr>
      <vt:lpstr>Declaration source files (*.d.ts)</vt:lpstr>
      <vt:lpstr>New 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2016-01-01T05:20:43Z</dcterms:created>
  <dcterms:modified xsi:type="dcterms:W3CDTF">2021-12-14T23:00:41Z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TC034605539991</vt:lpwstr>
  </property>
</Properties>
</file>