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2" r:id="rId8"/>
    <p:sldId id="261" r:id="rId9"/>
    <p:sldId id="264" r:id="rId10"/>
    <p:sldId id="268" r:id="rId11"/>
    <p:sldId id="269" r:id="rId12"/>
    <p:sldId id="270"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36" autoAdjust="0"/>
    <p:restoredTop sz="94660"/>
  </p:normalViewPr>
  <p:slideViewPr>
    <p:cSldViewPr snapToGrid="0">
      <p:cViewPr varScale="1">
        <p:scale>
          <a:sx n="63" d="100"/>
          <a:sy n="63" d="100"/>
        </p:scale>
        <p:origin x="7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D086-9127-E12E-A4DD-2BFF27BDE4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153FECB-6057-3839-53A3-B6816C043C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7CCE62-63B0-68AC-A3A0-BA031A6385A1}"/>
              </a:ext>
            </a:extLst>
          </p:cNvPr>
          <p:cNvSpPr>
            <a:spLocks noGrp="1"/>
          </p:cNvSpPr>
          <p:nvPr>
            <p:ph type="dt" sz="half" idx="10"/>
          </p:nvPr>
        </p:nvSpPr>
        <p:spPr/>
        <p:txBody>
          <a:bodyPr/>
          <a:lstStyle/>
          <a:p>
            <a:fld id="{6D640189-B179-41C8-B969-3F248BAE93F2}" type="datetimeFigureOut">
              <a:rPr lang="en-IN" smtClean="0"/>
              <a:t>30-05-2023</a:t>
            </a:fld>
            <a:endParaRPr lang="en-IN"/>
          </a:p>
        </p:txBody>
      </p:sp>
      <p:sp>
        <p:nvSpPr>
          <p:cNvPr id="5" name="Footer Placeholder 4">
            <a:extLst>
              <a:ext uri="{FF2B5EF4-FFF2-40B4-BE49-F238E27FC236}">
                <a16:creationId xmlns:a16="http://schemas.microsoft.com/office/drawing/2014/main" id="{157F138A-D0A4-0101-A7AB-DC716D12F1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B11468-EE9F-6EFB-EC41-BBF47AFFCDF4}"/>
              </a:ext>
            </a:extLst>
          </p:cNvPr>
          <p:cNvSpPr>
            <a:spLocks noGrp="1"/>
          </p:cNvSpPr>
          <p:nvPr>
            <p:ph type="sldNum" sz="quarter" idx="12"/>
          </p:nvPr>
        </p:nvSpPr>
        <p:spPr/>
        <p:txBody>
          <a:bodyPr/>
          <a:lstStyle/>
          <a:p>
            <a:fld id="{E0B397B1-E167-46E3-B770-4840D1AA1E43}" type="slidenum">
              <a:rPr lang="en-IN" smtClean="0"/>
              <a:t>‹#›</a:t>
            </a:fld>
            <a:endParaRPr lang="en-IN"/>
          </a:p>
        </p:txBody>
      </p:sp>
    </p:spTree>
    <p:extLst>
      <p:ext uri="{BB962C8B-B14F-4D97-AF65-F5344CB8AC3E}">
        <p14:creationId xmlns:p14="http://schemas.microsoft.com/office/powerpoint/2010/main" val="2198712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6E387-2BAE-C4BB-79B3-1E87031F1A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AFD777-5278-E3FF-CE6B-518E088797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12231C-D69C-387D-5523-92A5DDF2DA1D}"/>
              </a:ext>
            </a:extLst>
          </p:cNvPr>
          <p:cNvSpPr>
            <a:spLocks noGrp="1"/>
          </p:cNvSpPr>
          <p:nvPr>
            <p:ph type="dt" sz="half" idx="10"/>
          </p:nvPr>
        </p:nvSpPr>
        <p:spPr/>
        <p:txBody>
          <a:bodyPr/>
          <a:lstStyle/>
          <a:p>
            <a:fld id="{6D640189-B179-41C8-B969-3F248BAE93F2}" type="datetimeFigureOut">
              <a:rPr lang="en-IN" smtClean="0"/>
              <a:t>30-05-2023</a:t>
            </a:fld>
            <a:endParaRPr lang="en-IN"/>
          </a:p>
        </p:txBody>
      </p:sp>
      <p:sp>
        <p:nvSpPr>
          <p:cNvPr id="5" name="Footer Placeholder 4">
            <a:extLst>
              <a:ext uri="{FF2B5EF4-FFF2-40B4-BE49-F238E27FC236}">
                <a16:creationId xmlns:a16="http://schemas.microsoft.com/office/drawing/2014/main" id="{75501530-4B05-7F5D-0DCF-7975A4C10F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0BB9DA-F935-D499-5D02-7CB68D874EEB}"/>
              </a:ext>
            </a:extLst>
          </p:cNvPr>
          <p:cNvSpPr>
            <a:spLocks noGrp="1"/>
          </p:cNvSpPr>
          <p:nvPr>
            <p:ph type="sldNum" sz="quarter" idx="12"/>
          </p:nvPr>
        </p:nvSpPr>
        <p:spPr/>
        <p:txBody>
          <a:bodyPr/>
          <a:lstStyle/>
          <a:p>
            <a:fld id="{E0B397B1-E167-46E3-B770-4840D1AA1E43}" type="slidenum">
              <a:rPr lang="en-IN" smtClean="0"/>
              <a:t>‹#›</a:t>
            </a:fld>
            <a:endParaRPr lang="en-IN"/>
          </a:p>
        </p:txBody>
      </p:sp>
    </p:spTree>
    <p:extLst>
      <p:ext uri="{BB962C8B-B14F-4D97-AF65-F5344CB8AC3E}">
        <p14:creationId xmlns:p14="http://schemas.microsoft.com/office/powerpoint/2010/main" val="2407000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E07A10-B260-3A41-B0FB-ABB6E09570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8DCD52-AC57-8F0C-1BAB-F46FBC390C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04D1C7-D1DE-0C78-9155-C08952677FC4}"/>
              </a:ext>
            </a:extLst>
          </p:cNvPr>
          <p:cNvSpPr>
            <a:spLocks noGrp="1"/>
          </p:cNvSpPr>
          <p:nvPr>
            <p:ph type="dt" sz="half" idx="10"/>
          </p:nvPr>
        </p:nvSpPr>
        <p:spPr/>
        <p:txBody>
          <a:bodyPr/>
          <a:lstStyle/>
          <a:p>
            <a:fld id="{6D640189-B179-41C8-B969-3F248BAE93F2}" type="datetimeFigureOut">
              <a:rPr lang="en-IN" smtClean="0"/>
              <a:t>30-05-2023</a:t>
            </a:fld>
            <a:endParaRPr lang="en-IN"/>
          </a:p>
        </p:txBody>
      </p:sp>
      <p:sp>
        <p:nvSpPr>
          <p:cNvPr id="5" name="Footer Placeholder 4">
            <a:extLst>
              <a:ext uri="{FF2B5EF4-FFF2-40B4-BE49-F238E27FC236}">
                <a16:creationId xmlns:a16="http://schemas.microsoft.com/office/drawing/2014/main" id="{2A87B754-7A93-821F-6007-77882245D4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FE3D1D-8AD5-0056-92CE-EEC486A790E6}"/>
              </a:ext>
            </a:extLst>
          </p:cNvPr>
          <p:cNvSpPr>
            <a:spLocks noGrp="1"/>
          </p:cNvSpPr>
          <p:nvPr>
            <p:ph type="sldNum" sz="quarter" idx="12"/>
          </p:nvPr>
        </p:nvSpPr>
        <p:spPr/>
        <p:txBody>
          <a:bodyPr/>
          <a:lstStyle/>
          <a:p>
            <a:fld id="{E0B397B1-E167-46E3-B770-4840D1AA1E43}" type="slidenum">
              <a:rPr lang="en-IN" smtClean="0"/>
              <a:t>‹#›</a:t>
            </a:fld>
            <a:endParaRPr lang="en-IN"/>
          </a:p>
        </p:txBody>
      </p:sp>
    </p:spTree>
    <p:extLst>
      <p:ext uri="{BB962C8B-B14F-4D97-AF65-F5344CB8AC3E}">
        <p14:creationId xmlns:p14="http://schemas.microsoft.com/office/powerpoint/2010/main" val="214799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6CB6C-7D81-1F62-21FB-6FF26B2D6A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15FE4F-A8F6-13EB-00FD-A913D0865B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46D6EF-9C6B-EA71-558A-C114FCCAD842}"/>
              </a:ext>
            </a:extLst>
          </p:cNvPr>
          <p:cNvSpPr>
            <a:spLocks noGrp="1"/>
          </p:cNvSpPr>
          <p:nvPr>
            <p:ph type="dt" sz="half" idx="10"/>
          </p:nvPr>
        </p:nvSpPr>
        <p:spPr/>
        <p:txBody>
          <a:bodyPr/>
          <a:lstStyle/>
          <a:p>
            <a:fld id="{6D640189-B179-41C8-B969-3F248BAE93F2}" type="datetimeFigureOut">
              <a:rPr lang="en-IN" smtClean="0"/>
              <a:t>30-05-2023</a:t>
            </a:fld>
            <a:endParaRPr lang="en-IN"/>
          </a:p>
        </p:txBody>
      </p:sp>
      <p:sp>
        <p:nvSpPr>
          <p:cNvPr id="5" name="Footer Placeholder 4">
            <a:extLst>
              <a:ext uri="{FF2B5EF4-FFF2-40B4-BE49-F238E27FC236}">
                <a16:creationId xmlns:a16="http://schemas.microsoft.com/office/drawing/2014/main" id="{363466EB-E4A8-1446-73DF-DB4F23E105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DF3609-444D-D5F1-9F02-BDC6E5E1F2EA}"/>
              </a:ext>
            </a:extLst>
          </p:cNvPr>
          <p:cNvSpPr>
            <a:spLocks noGrp="1"/>
          </p:cNvSpPr>
          <p:nvPr>
            <p:ph type="sldNum" sz="quarter" idx="12"/>
          </p:nvPr>
        </p:nvSpPr>
        <p:spPr/>
        <p:txBody>
          <a:bodyPr/>
          <a:lstStyle/>
          <a:p>
            <a:fld id="{E0B397B1-E167-46E3-B770-4840D1AA1E43}" type="slidenum">
              <a:rPr lang="en-IN" smtClean="0"/>
              <a:t>‹#›</a:t>
            </a:fld>
            <a:endParaRPr lang="en-IN"/>
          </a:p>
        </p:txBody>
      </p:sp>
    </p:spTree>
    <p:extLst>
      <p:ext uri="{BB962C8B-B14F-4D97-AF65-F5344CB8AC3E}">
        <p14:creationId xmlns:p14="http://schemas.microsoft.com/office/powerpoint/2010/main" val="2921186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7EAF4-7225-2B0A-D6D7-85CD079FE1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65F970-02F0-10BE-FE51-9B2C7758EC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2053B-998A-ED6E-65D5-392548AA9096}"/>
              </a:ext>
            </a:extLst>
          </p:cNvPr>
          <p:cNvSpPr>
            <a:spLocks noGrp="1"/>
          </p:cNvSpPr>
          <p:nvPr>
            <p:ph type="dt" sz="half" idx="10"/>
          </p:nvPr>
        </p:nvSpPr>
        <p:spPr/>
        <p:txBody>
          <a:bodyPr/>
          <a:lstStyle/>
          <a:p>
            <a:fld id="{6D640189-B179-41C8-B969-3F248BAE93F2}" type="datetimeFigureOut">
              <a:rPr lang="en-IN" smtClean="0"/>
              <a:t>30-05-2023</a:t>
            </a:fld>
            <a:endParaRPr lang="en-IN"/>
          </a:p>
        </p:txBody>
      </p:sp>
      <p:sp>
        <p:nvSpPr>
          <p:cNvPr id="5" name="Footer Placeholder 4">
            <a:extLst>
              <a:ext uri="{FF2B5EF4-FFF2-40B4-BE49-F238E27FC236}">
                <a16:creationId xmlns:a16="http://schemas.microsoft.com/office/drawing/2014/main" id="{6B0A1C88-97D1-0A1F-9983-DB75963E10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F679B3-0968-9094-12AD-E8087F53ECF7}"/>
              </a:ext>
            </a:extLst>
          </p:cNvPr>
          <p:cNvSpPr>
            <a:spLocks noGrp="1"/>
          </p:cNvSpPr>
          <p:nvPr>
            <p:ph type="sldNum" sz="quarter" idx="12"/>
          </p:nvPr>
        </p:nvSpPr>
        <p:spPr/>
        <p:txBody>
          <a:bodyPr/>
          <a:lstStyle/>
          <a:p>
            <a:fld id="{E0B397B1-E167-46E3-B770-4840D1AA1E43}" type="slidenum">
              <a:rPr lang="en-IN" smtClean="0"/>
              <a:t>‹#›</a:t>
            </a:fld>
            <a:endParaRPr lang="en-IN"/>
          </a:p>
        </p:txBody>
      </p:sp>
    </p:spTree>
    <p:extLst>
      <p:ext uri="{BB962C8B-B14F-4D97-AF65-F5344CB8AC3E}">
        <p14:creationId xmlns:p14="http://schemas.microsoft.com/office/powerpoint/2010/main" val="667954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BA8E-D284-81FF-F3C2-53D527E9E4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122719-672A-2087-9AC0-B86BD945AC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D1D4C3-16DD-2531-9998-CFAF7AD61A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12F0D9-B8B0-153A-8FD2-ABAEEFCD735B}"/>
              </a:ext>
            </a:extLst>
          </p:cNvPr>
          <p:cNvSpPr>
            <a:spLocks noGrp="1"/>
          </p:cNvSpPr>
          <p:nvPr>
            <p:ph type="dt" sz="half" idx="10"/>
          </p:nvPr>
        </p:nvSpPr>
        <p:spPr/>
        <p:txBody>
          <a:bodyPr/>
          <a:lstStyle/>
          <a:p>
            <a:fld id="{6D640189-B179-41C8-B969-3F248BAE93F2}" type="datetimeFigureOut">
              <a:rPr lang="en-IN" smtClean="0"/>
              <a:t>30-05-2023</a:t>
            </a:fld>
            <a:endParaRPr lang="en-IN"/>
          </a:p>
        </p:txBody>
      </p:sp>
      <p:sp>
        <p:nvSpPr>
          <p:cNvPr id="6" name="Footer Placeholder 5">
            <a:extLst>
              <a:ext uri="{FF2B5EF4-FFF2-40B4-BE49-F238E27FC236}">
                <a16:creationId xmlns:a16="http://schemas.microsoft.com/office/drawing/2014/main" id="{DFDD2EF3-9D32-0606-D9A2-4E18B2024B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667CA1-5EF7-B2FD-93E7-16EC215F235C}"/>
              </a:ext>
            </a:extLst>
          </p:cNvPr>
          <p:cNvSpPr>
            <a:spLocks noGrp="1"/>
          </p:cNvSpPr>
          <p:nvPr>
            <p:ph type="sldNum" sz="quarter" idx="12"/>
          </p:nvPr>
        </p:nvSpPr>
        <p:spPr/>
        <p:txBody>
          <a:bodyPr/>
          <a:lstStyle/>
          <a:p>
            <a:fld id="{E0B397B1-E167-46E3-B770-4840D1AA1E43}" type="slidenum">
              <a:rPr lang="en-IN" smtClean="0"/>
              <a:t>‹#›</a:t>
            </a:fld>
            <a:endParaRPr lang="en-IN"/>
          </a:p>
        </p:txBody>
      </p:sp>
    </p:spTree>
    <p:extLst>
      <p:ext uri="{BB962C8B-B14F-4D97-AF65-F5344CB8AC3E}">
        <p14:creationId xmlns:p14="http://schemas.microsoft.com/office/powerpoint/2010/main" val="26309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B8AD6-2106-706B-4F8C-705AF50C7E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F5FE63-4373-C5DE-A3FC-5A84414F52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00735-D4DA-BB70-B99D-E68045BCBB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E1803CD-2FBF-52D7-4342-F3B64DA749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D86E31-BC1B-D16F-5FBB-39AF28B12A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33F25B9-93B6-6D1A-F09E-847789EC1990}"/>
              </a:ext>
            </a:extLst>
          </p:cNvPr>
          <p:cNvSpPr>
            <a:spLocks noGrp="1"/>
          </p:cNvSpPr>
          <p:nvPr>
            <p:ph type="dt" sz="half" idx="10"/>
          </p:nvPr>
        </p:nvSpPr>
        <p:spPr/>
        <p:txBody>
          <a:bodyPr/>
          <a:lstStyle/>
          <a:p>
            <a:fld id="{6D640189-B179-41C8-B969-3F248BAE93F2}" type="datetimeFigureOut">
              <a:rPr lang="en-IN" smtClean="0"/>
              <a:t>30-05-2023</a:t>
            </a:fld>
            <a:endParaRPr lang="en-IN"/>
          </a:p>
        </p:txBody>
      </p:sp>
      <p:sp>
        <p:nvSpPr>
          <p:cNvPr id="8" name="Footer Placeholder 7">
            <a:extLst>
              <a:ext uri="{FF2B5EF4-FFF2-40B4-BE49-F238E27FC236}">
                <a16:creationId xmlns:a16="http://schemas.microsoft.com/office/drawing/2014/main" id="{309CD7D9-7F80-B70A-54CB-A05B40B3485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08688A2-312D-211F-85EE-FDC6B4F8DAB2}"/>
              </a:ext>
            </a:extLst>
          </p:cNvPr>
          <p:cNvSpPr>
            <a:spLocks noGrp="1"/>
          </p:cNvSpPr>
          <p:nvPr>
            <p:ph type="sldNum" sz="quarter" idx="12"/>
          </p:nvPr>
        </p:nvSpPr>
        <p:spPr/>
        <p:txBody>
          <a:bodyPr/>
          <a:lstStyle/>
          <a:p>
            <a:fld id="{E0B397B1-E167-46E3-B770-4840D1AA1E43}" type="slidenum">
              <a:rPr lang="en-IN" smtClean="0"/>
              <a:t>‹#›</a:t>
            </a:fld>
            <a:endParaRPr lang="en-IN"/>
          </a:p>
        </p:txBody>
      </p:sp>
    </p:spTree>
    <p:extLst>
      <p:ext uri="{BB962C8B-B14F-4D97-AF65-F5344CB8AC3E}">
        <p14:creationId xmlns:p14="http://schemas.microsoft.com/office/powerpoint/2010/main" val="9886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F06C1-B9DC-F525-C5D9-CF41D50EDF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F905CC5-F04E-9DEA-E757-CB70EB50114D}"/>
              </a:ext>
            </a:extLst>
          </p:cNvPr>
          <p:cNvSpPr>
            <a:spLocks noGrp="1"/>
          </p:cNvSpPr>
          <p:nvPr>
            <p:ph type="dt" sz="half" idx="10"/>
          </p:nvPr>
        </p:nvSpPr>
        <p:spPr/>
        <p:txBody>
          <a:bodyPr/>
          <a:lstStyle/>
          <a:p>
            <a:fld id="{6D640189-B179-41C8-B969-3F248BAE93F2}" type="datetimeFigureOut">
              <a:rPr lang="en-IN" smtClean="0"/>
              <a:t>30-05-2023</a:t>
            </a:fld>
            <a:endParaRPr lang="en-IN"/>
          </a:p>
        </p:txBody>
      </p:sp>
      <p:sp>
        <p:nvSpPr>
          <p:cNvPr id="4" name="Footer Placeholder 3">
            <a:extLst>
              <a:ext uri="{FF2B5EF4-FFF2-40B4-BE49-F238E27FC236}">
                <a16:creationId xmlns:a16="http://schemas.microsoft.com/office/drawing/2014/main" id="{7E191855-4C49-E657-6AEF-CAC98A2EE5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2D5547-606C-8AB3-6E16-2EA016F76C6F}"/>
              </a:ext>
            </a:extLst>
          </p:cNvPr>
          <p:cNvSpPr>
            <a:spLocks noGrp="1"/>
          </p:cNvSpPr>
          <p:nvPr>
            <p:ph type="sldNum" sz="quarter" idx="12"/>
          </p:nvPr>
        </p:nvSpPr>
        <p:spPr/>
        <p:txBody>
          <a:bodyPr/>
          <a:lstStyle/>
          <a:p>
            <a:fld id="{E0B397B1-E167-46E3-B770-4840D1AA1E43}" type="slidenum">
              <a:rPr lang="en-IN" smtClean="0"/>
              <a:t>‹#›</a:t>
            </a:fld>
            <a:endParaRPr lang="en-IN"/>
          </a:p>
        </p:txBody>
      </p:sp>
    </p:spTree>
    <p:extLst>
      <p:ext uri="{BB962C8B-B14F-4D97-AF65-F5344CB8AC3E}">
        <p14:creationId xmlns:p14="http://schemas.microsoft.com/office/powerpoint/2010/main" val="989315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3AE6D6-C3DB-2E0D-F764-010CAAF23942}"/>
              </a:ext>
            </a:extLst>
          </p:cNvPr>
          <p:cNvSpPr>
            <a:spLocks noGrp="1"/>
          </p:cNvSpPr>
          <p:nvPr>
            <p:ph type="dt" sz="half" idx="10"/>
          </p:nvPr>
        </p:nvSpPr>
        <p:spPr/>
        <p:txBody>
          <a:bodyPr/>
          <a:lstStyle/>
          <a:p>
            <a:fld id="{6D640189-B179-41C8-B969-3F248BAE93F2}" type="datetimeFigureOut">
              <a:rPr lang="en-IN" smtClean="0"/>
              <a:t>30-05-2023</a:t>
            </a:fld>
            <a:endParaRPr lang="en-IN"/>
          </a:p>
        </p:txBody>
      </p:sp>
      <p:sp>
        <p:nvSpPr>
          <p:cNvPr id="3" name="Footer Placeholder 2">
            <a:extLst>
              <a:ext uri="{FF2B5EF4-FFF2-40B4-BE49-F238E27FC236}">
                <a16:creationId xmlns:a16="http://schemas.microsoft.com/office/drawing/2014/main" id="{C46F73ED-BE7B-76FB-6FA2-FDE0EF3171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4791F64-03B4-3805-31E9-A4FFD302CB55}"/>
              </a:ext>
            </a:extLst>
          </p:cNvPr>
          <p:cNvSpPr>
            <a:spLocks noGrp="1"/>
          </p:cNvSpPr>
          <p:nvPr>
            <p:ph type="sldNum" sz="quarter" idx="12"/>
          </p:nvPr>
        </p:nvSpPr>
        <p:spPr/>
        <p:txBody>
          <a:bodyPr/>
          <a:lstStyle/>
          <a:p>
            <a:fld id="{E0B397B1-E167-46E3-B770-4840D1AA1E43}" type="slidenum">
              <a:rPr lang="en-IN" smtClean="0"/>
              <a:t>‹#›</a:t>
            </a:fld>
            <a:endParaRPr lang="en-IN"/>
          </a:p>
        </p:txBody>
      </p:sp>
    </p:spTree>
    <p:extLst>
      <p:ext uri="{BB962C8B-B14F-4D97-AF65-F5344CB8AC3E}">
        <p14:creationId xmlns:p14="http://schemas.microsoft.com/office/powerpoint/2010/main" val="2451702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AE660-ABDA-926D-19AE-7885B62A01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9D6035-B4AA-29A8-251E-4A5B326DD6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20E952-FA5B-A740-28C5-CCDC9FDE32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21B771-60C3-1950-0F13-0BCDCF13B1ED}"/>
              </a:ext>
            </a:extLst>
          </p:cNvPr>
          <p:cNvSpPr>
            <a:spLocks noGrp="1"/>
          </p:cNvSpPr>
          <p:nvPr>
            <p:ph type="dt" sz="half" idx="10"/>
          </p:nvPr>
        </p:nvSpPr>
        <p:spPr/>
        <p:txBody>
          <a:bodyPr/>
          <a:lstStyle/>
          <a:p>
            <a:fld id="{6D640189-B179-41C8-B969-3F248BAE93F2}" type="datetimeFigureOut">
              <a:rPr lang="en-IN" smtClean="0"/>
              <a:t>30-05-2023</a:t>
            </a:fld>
            <a:endParaRPr lang="en-IN"/>
          </a:p>
        </p:txBody>
      </p:sp>
      <p:sp>
        <p:nvSpPr>
          <p:cNvPr id="6" name="Footer Placeholder 5">
            <a:extLst>
              <a:ext uri="{FF2B5EF4-FFF2-40B4-BE49-F238E27FC236}">
                <a16:creationId xmlns:a16="http://schemas.microsoft.com/office/drawing/2014/main" id="{EF193A6E-BECB-4FB4-921F-C6F40D92C7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BCF9B8-6F44-63A7-8321-0D7C1E9A8559}"/>
              </a:ext>
            </a:extLst>
          </p:cNvPr>
          <p:cNvSpPr>
            <a:spLocks noGrp="1"/>
          </p:cNvSpPr>
          <p:nvPr>
            <p:ph type="sldNum" sz="quarter" idx="12"/>
          </p:nvPr>
        </p:nvSpPr>
        <p:spPr/>
        <p:txBody>
          <a:bodyPr/>
          <a:lstStyle/>
          <a:p>
            <a:fld id="{E0B397B1-E167-46E3-B770-4840D1AA1E43}" type="slidenum">
              <a:rPr lang="en-IN" smtClean="0"/>
              <a:t>‹#›</a:t>
            </a:fld>
            <a:endParaRPr lang="en-IN"/>
          </a:p>
        </p:txBody>
      </p:sp>
    </p:spTree>
    <p:extLst>
      <p:ext uri="{BB962C8B-B14F-4D97-AF65-F5344CB8AC3E}">
        <p14:creationId xmlns:p14="http://schemas.microsoft.com/office/powerpoint/2010/main" val="3748315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9641E-BDB9-3AD5-D3F4-E772E5FDC3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F0AA5ED-BDFD-96DB-FD45-67FFB63FD2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4F5C403-0B6C-3A70-4586-9EA1F41A94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88F981-D0F3-89A8-3123-3C77E87E959D}"/>
              </a:ext>
            </a:extLst>
          </p:cNvPr>
          <p:cNvSpPr>
            <a:spLocks noGrp="1"/>
          </p:cNvSpPr>
          <p:nvPr>
            <p:ph type="dt" sz="half" idx="10"/>
          </p:nvPr>
        </p:nvSpPr>
        <p:spPr/>
        <p:txBody>
          <a:bodyPr/>
          <a:lstStyle/>
          <a:p>
            <a:fld id="{6D640189-B179-41C8-B969-3F248BAE93F2}" type="datetimeFigureOut">
              <a:rPr lang="en-IN" smtClean="0"/>
              <a:t>30-05-2023</a:t>
            </a:fld>
            <a:endParaRPr lang="en-IN"/>
          </a:p>
        </p:txBody>
      </p:sp>
      <p:sp>
        <p:nvSpPr>
          <p:cNvPr id="6" name="Footer Placeholder 5">
            <a:extLst>
              <a:ext uri="{FF2B5EF4-FFF2-40B4-BE49-F238E27FC236}">
                <a16:creationId xmlns:a16="http://schemas.microsoft.com/office/drawing/2014/main" id="{59242DB1-F814-22AD-8F87-1463A625C0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4FE775-247A-267F-16F7-5B3989418196}"/>
              </a:ext>
            </a:extLst>
          </p:cNvPr>
          <p:cNvSpPr>
            <a:spLocks noGrp="1"/>
          </p:cNvSpPr>
          <p:nvPr>
            <p:ph type="sldNum" sz="quarter" idx="12"/>
          </p:nvPr>
        </p:nvSpPr>
        <p:spPr/>
        <p:txBody>
          <a:bodyPr/>
          <a:lstStyle/>
          <a:p>
            <a:fld id="{E0B397B1-E167-46E3-B770-4840D1AA1E43}" type="slidenum">
              <a:rPr lang="en-IN" smtClean="0"/>
              <a:t>‹#›</a:t>
            </a:fld>
            <a:endParaRPr lang="en-IN"/>
          </a:p>
        </p:txBody>
      </p:sp>
    </p:spTree>
    <p:extLst>
      <p:ext uri="{BB962C8B-B14F-4D97-AF65-F5344CB8AC3E}">
        <p14:creationId xmlns:p14="http://schemas.microsoft.com/office/powerpoint/2010/main" val="3868152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2CB7B6-65CB-1867-7279-410F35BF54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C0A3B0-DB8D-72E1-79AB-731F09D2EB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CF1F72-16A9-F976-EE6D-4D070A1AFF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640189-B179-41C8-B969-3F248BAE93F2}" type="datetimeFigureOut">
              <a:rPr lang="en-IN" smtClean="0"/>
              <a:t>30-05-2023</a:t>
            </a:fld>
            <a:endParaRPr lang="en-IN"/>
          </a:p>
        </p:txBody>
      </p:sp>
      <p:sp>
        <p:nvSpPr>
          <p:cNvPr id="5" name="Footer Placeholder 4">
            <a:extLst>
              <a:ext uri="{FF2B5EF4-FFF2-40B4-BE49-F238E27FC236}">
                <a16:creationId xmlns:a16="http://schemas.microsoft.com/office/drawing/2014/main" id="{8B9B1991-1A1D-0DFB-ED00-2F7A719E30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A699481-B57A-AE80-BFF6-CDEDF26174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B397B1-E167-46E3-B770-4840D1AA1E43}" type="slidenum">
              <a:rPr lang="en-IN" smtClean="0"/>
              <a:t>‹#›</a:t>
            </a:fld>
            <a:endParaRPr lang="en-IN"/>
          </a:p>
        </p:txBody>
      </p:sp>
    </p:spTree>
    <p:extLst>
      <p:ext uri="{BB962C8B-B14F-4D97-AF65-F5344CB8AC3E}">
        <p14:creationId xmlns:p14="http://schemas.microsoft.com/office/powerpoint/2010/main" val="1074754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CF9B3E08-27A8-47C2-8226-C5502E5AE0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9FCA87FD-677C-46FD-BDDD-06D5988907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996" cy="6858000"/>
            <a:chOff x="1" y="0"/>
            <a:chExt cx="12191996" cy="6858000"/>
          </a:xfrm>
        </p:grpSpPr>
        <p:sp useBgFill="1">
          <p:nvSpPr>
            <p:cNvPr id="63" name="Rectangle 62">
              <a:extLst>
                <a:ext uri="{FF2B5EF4-FFF2-40B4-BE49-F238E27FC236}">
                  <a16:creationId xmlns:a16="http://schemas.microsoft.com/office/drawing/2014/main" id="{3B0A6E31-EF6C-4D30-941B-6A31DB44C8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64" name="Rectangle 63">
              <a:extLst>
                <a:ext uri="{FF2B5EF4-FFF2-40B4-BE49-F238E27FC236}">
                  <a16:creationId xmlns:a16="http://schemas.microsoft.com/office/drawing/2014/main" id="{F89DB789-C516-43D5-99BB-31851DA5CD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6000"/>
              </a:schemeClr>
            </a:solidFill>
            <a:ln w="0">
              <a:noFill/>
              <a:prstDash val="solid"/>
              <a:round/>
              <a:headEnd/>
              <a:tailEnd/>
            </a:ln>
          </p:spPr>
          <p:txBody>
            <a:bodyPr rtlCol="0" anchor="ctr"/>
            <a:lstStyle/>
            <a:p>
              <a:pPr algn="ctr" defTabSz="457200"/>
              <a:endParaRPr lang="en-US" dirty="0">
                <a:solidFill>
                  <a:schemeClr val="tx1"/>
                </a:solidFill>
              </a:endParaRPr>
            </a:p>
          </p:txBody>
        </p:sp>
      </p:grpSp>
      <p:grpSp>
        <p:nvGrpSpPr>
          <p:cNvPr id="66" name="Group 65">
            <a:extLst>
              <a:ext uri="{FF2B5EF4-FFF2-40B4-BE49-F238E27FC236}">
                <a16:creationId xmlns:a16="http://schemas.microsoft.com/office/drawing/2014/main" id="{F779C621-30F5-456E-A461-E21302B50A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75114" y="829680"/>
            <a:ext cx="5235575" cy="5229225"/>
            <a:chOff x="5469352" y="613446"/>
            <a:chExt cx="5235575" cy="5229225"/>
          </a:xfrm>
        </p:grpSpPr>
        <p:sp>
          <p:nvSpPr>
            <p:cNvPr id="67" name="Freeform 6">
              <a:extLst>
                <a:ext uri="{FF2B5EF4-FFF2-40B4-BE49-F238E27FC236}">
                  <a16:creationId xmlns:a16="http://schemas.microsoft.com/office/drawing/2014/main" id="{2275E95F-0795-4BE1-B745-D77B46A319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9352" y="61344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rgbClr val="FFFFFF">
                <a:alpha val="20000"/>
              </a:srgbClr>
            </a:solidFill>
            <a:ln w="0">
              <a:noFill/>
              <a:prstDash val="solid"/>
              <a:round/>
              <a:headEnd/>
              <a:tailEnd/>
            </a:ln>
          </p:spPr>
        </p:sp>
        <p:sp>
          <p:nvSpPr>
            <p:cNvPr id="68" name="Freeform 6">
              <a:extLst>
                <a:ext uri="{FF2B5EF4-FFF2-40B4-BE49-F238E27FC236}">
                  <a16:creationId xmlns:a16="http://schemas.microsoft.com/office/drawing/2014/main" id="{37FCF4D2-6E8B-4036-AD98-DD4A423DB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9352" y="61344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1">
                <a:alpha val="40000"/>
              </a:schemeClr>
            </a:solidFill>
            <a:ln w="0">
              <a:noFill/>
              <a:prstDash val="solid"/>
              <a:round/>
              <a:headEnd/>
              <a:tailEnd/>
            </a:ln>
          </p:spPr>
        </p:sp>
      </p:grpSp>
      <p:sp>
        <p:nvSpPr>
          <p:cNvPr id="4" name="Title 3">
            <a:extLst>
              <a:ext uri="{FF2B5EF4-FFF2-40B4-BE49-F238E27FC236}">
                <a16:creationId xmlns:a16="http://schemas.microsoft.com/office/drawing/2014/main" id="{EF1CA252-ABDE-D4EE-9952-F7C97475B652}"/>
              </a:ext>
            </a:extLst>
          </p:cNvPr>
          <p:cNvSpPr>
            <a:spLocks noGrp="1"/>
          </p:cNvSpPr>
          <p:nvPr>
            <p:ph type="title" idx="4294967295"/>
          </p:nvPr>
        </p:nvSpPr>
        <p:spPr>
          <a:xfrm>
            <a:off x="761996" y="1231506"/>
            <a:ext cx="6461812" cy="4394988"/>
          </a:xfrm>
        </p:spPr>
        <p:txBody>
          <a:bodyPr vert="horz" lIns="91440" tIns="45720" rIns="91440" bIns="45720" rtlCol="0" anchor="ctr">
            <a:normAutofit/>
          </a:bodyPr>
          <a:lstStyle/>
          <a:p>
            <a:pPr algn="ctr"/>
            <a:r>
              <a:rPr lang="en-US" sz="5400" kern="1200" dirty="0">
                <a:solidFill>
                  <a:schemeClr val="tx1"/>
                </a:solidFill>
                <a:latin typeface="+mj-lt"/>
                <a:ea typeface="+mj-ea"/>
                <a:cs typeface="+mj-cs"/>
              </a:rPr>
              <a:t>Automatic Number Plate </a:t>
            </a:r>
            <a:r>
              <a:rPr lang="en-US" sz="5400" kern="1200" dirty="0" err="1">
                <a:solidFill>
                  <a:schemeClr val="tx1"/>
                </a:solidFill>
                <a:latin typeface="+mj-lt"/>
                <a:ea typeface="+mj-ea"/>
                <a:cs typeface="+mj-cs"/>
              </a:rPr>
              <a:t>Recognization</a:t>
            </a:r>
            <a:br>
              <a:rPr lang="en-US" sz="5500" kern="1200" dirty="0">
                <a:solidFill>
                  <a:schemeClr val="tx1"/>
                </a:solidFill>
                <a:latin typeface="+mj-lt"/>
                <a:ea typeface="+mj-ea"/>
                <a:cs typeface="+mj-cs"/>
              </a:rPr>
            </a:br>
            <a:r>
              <a:rPr lang="en-US" sz="2800" u="sng" kern="1200" dirty="0">
                <a:solidFill>
                  <a:schemeClr val="tx1"/>
                </a:solidFill>
                <a:latin typeface="+mj-lt"/>
                <a:ea typeface="+mj-ea"/>
                <a:cs typeface="+mj-cs"/>
              </a:rPr>
              <a:t>Project ID: PCSE23-74</a:t>
            </a:r>
            <a:br>
              <a:rPr lang="en-US" sz="5500" u="sng" kern="1200" dirty="0">
                <a:solidFill>
                  <a:schemeClr val="tx1"/>
                </a:solidFill>
                <a:latin typeface="+mj-lt"/>
                <a:ea typeface="+mj-ea"/>
                <a:cs typeface="+mj-cs"/>
              </a:rPr>
            </a:br>
            <a:r>
              <a:rPr lang="en-US" sz="3600" u="sng" kern="1200" dirty="0">
                <a:solidFill>
                  <a:schemeClr val="tx1"/>
                </a:solidFill>
                <a:latin typeface="+mj-lt"/>
                <a:ea typeface="+mj-ea"/>
                <a:cs typeface="+mj-cs"/>
              </a:rPr>
              <a:t>Mentor: Vipin </a:t>
            </a:r>
            <a:r>
              <a:rPr lang="en-US" sz="3600" u="sng" kern="1200" dirty="0" err="1">
                <a:solidFill>
                  <a:schemeClr val="tx1"/>
                </a:solidFill>
                <a:latin typeface="+mj-lt"/>
                <a:ea typeface="+mj-ea"/>
                <a:cs typeface="+mj-cs"/>
              </a:rPr>
              <a:t>Devgal</a:t>
            </a:r>
            <a:endParaRPr lang="en-US" sz="3600" kern="1200" dirty="0">
              <a:solidFill>
                <a:schemeClr val="tx1"/>
              </a:solidFill>
              <a:latin typeface="+mj-lt"/>
              <a:ea typeface="+mj-ea"/>
              <a:cs typeface="+mj-cs"/>
            </a:endParaRPr>
          </a:p>
        </p:txBody>
      </p:sp>
      <p:sp>
        <p:nvSpPr>
          <p:cNvPr id="70" name="Freeform: Shape 69">
            <a:extLst>
              <a:ext uri="{FF2B5EF4-FFF2-40B4-BE49-F238E27FC236}">
                <a16:creationId xmlns:a16="http://schemas.microsoft.com/office/drawing/2014/main" id="{19C71155-FE2E-4DAD-A34B-04706245E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708410" y="3407199"/>
            <a:ext cx="2032000" cy="43602"/>
          </a:xfrm>
          <a:custGeom>
            <a:avLst/>
            <a:gdLst>
              <a:gd name="connsiteX0" fmla="*/ 103232 w 2032000"/>
              <a:gd name="connsiteY0" fmla="*/ 0 h 43602"/>
              <a:gd name="connsiteX1" fmla="*/ 114609 w 2032000"/>
              <a:gd name="connsiteY1" fmla="*/ 529 h 43602"/>
              <a:gd name="connsiteX2" fmla="*/ 124663 w 2032000"/>
              <a:gd name="connsiteY2" fmla="*/ 1588 h 43602"/>
              <a:gd name="connsiteX3" fmla="*/ 133394 w 2032000"/>
              <a:gd name="connsiteY3" fmla="*/ 3440 h 43602"/>
              <a:gd name="connsiteX4" fmla="*/ 141067 w 2032000"/>
              <a:gd name="connsiteY4" fmla="*/ 6085 h 43602"/>
              <a:gd name="connsiteX5" fmla="*/ 147946 w 2032000"/>
              <a:gd name="connsiteY5" fmla="*/ 8731 h 43602"/>
              <a:gd name="connsiteX6" fmla="*/ 154032 w 2032000"/>
              <a:gd name="connsiteY6" fmla="*/ 11377 h 43602"/>
              <a:gd name="connsiteX7" fmla="*/ 160382 w 2032000"/>
              <a:gd name="connsiteY7" fmla="*/ 14552 h 43602"/>
              <a:gd name="connsiteX8" fmla="*/ 166732 w 2032000"/>
              <a:gd name="connsiteY8" fmla="*/ 17727 h 43602"/>
              <a:gd name="connsiteX9" fmla="*/ 172817 w 2032000"/>
              <a:gd name="connsiteY9" fmla="*/ 20902 h 43602"/>
              <a:gd name="connsiteX10" fmla="*/ 179696 w 2032000"/>
              <a:gd name="connsiteY10" fmla="*/ 23548 h 43602"/>
              <a:gd name="connsiteX11" fmla="*/ 187369 w 2032000"/>
              <a:gd name="connsiteY11" fmla="*/ 25929 h 43602"/>
              <a:gd name="connsiteX12" fmla="*/ 196100 w 2032000"/>
              <a:gd name="connsiteY12" fmla="*/ 27781 h 43602"/>
              <a:gd name="connsiteX13" fmla="*/ 206155 w 2032000"/>
              <a:gd name="connsiteY13" fmla="*/ 29104 h 43602"/>
              <a:gd name="connsiteX14" fmla="*/ 217532 w 2032000"/>
              <a:gd name="connsiteY14" fmla="*/ 29369 h 43602"/>
              <a:gd name="connsiteX15" fmla="*/ 228909 w 2032000"/>
              <a:gd name="connsiteY15" fmla="*/ 29104 h 43602"/>
              <a:gd name="connsiteX16" fmla="*/ 238963 w 2032000"/>
              <a:gd name="connsiteY16" fmla="*/ 27781 h 43602"/>
              <a:gd name="connsiteX17" fmla="*/ 247694 w 2032000"/>
              <a:gd name="connsiteY17" fmla="*/ 25929 h 43602"/>
              <a:gd name="connsiteX18" fmla="*/ 255367 w 2032000"/>
              <a:gd name="connsiteY18" fmla="*/ 23548 h 43602"/>
              <a:gd name="connsiteX19" fmla="*/ 262246 w 2032000"/>
              <a:gd name="connsiteY19" fmla="*/ 20902 h 43602"/>
              <a:gd name="connsiteX20" fmla="*/ 268332 w 2032000"/>
              <a:gd name="connsiteY20" fmla="*/ 17727 h 43602"/>
              <a:gd name="connsiteX21" fmla="*/ 274682 w 2032000"/>
              <a:gd name="connsiteY21" fmla="*/ 14552 h 43602"/>
              <a:gd name="connsiteX22" fmla="*/ 281032 w 2032000"/>
              <a:gd name="connsiteY22" fmla="*/ 11377 h 43602"/>
              <a:gd name="connsiteX23" fmla="*/ 287117 w 2032000"/>
              <a:gd name="connsiteY23" fmla="*/ 8731 h 43602"/>
              <a:gd name="connsiteX24" fmla="*/ 293996 w 2032000"/>
              <a:gd name="connsiteY24" fmla="*/ 6085 h 43602"/>
              <a:gd name="connsiteX25" fmla="*/ 301669 w 2032000"/>
              <a:gd name="connsiteY25" fmla="*/ 3440 h 43602"/>
              <a:gd name="connsiteX26" fmla="*/ 310400 w 2032000"/>
              <a:gd name="connsiteY26" fmla="*/ 1588 h 43602"/>
              <a:gd name="connsiteX27" fmla="*/ 320455 w 2032000"/>
              <a:gd name="connsiteY27" fmla="*/ 529 h 43602"/>
              <a:gd name="connsiteX28" fmla="*/ 331832 w 2032000"/>
              <a:gd name="connsiteY28" fmla="*/ 0 h 43602"/>
              <a:gd name="connsiteX29" fmla="*/ 343209 w 2032000"/>
              <a:gd name="connsiteY29" fmla="*/ 529 h 43602"/>
              <a:gd name="connsiteX30" fmla="*/ 353263 w 2032000"/>
              <a:gd name="connsiteY30" fmla="*/ 1588 h 43602"/>
              <a:gd name="connsiteX31" fmla="*/ 361994 w 2032000"/>
              <a:gd name="connsiteY31" fmla="*/ 3440 h 43602"/>
              <a:gd name="connsiteX32" fmla="*/ 369667 w 2032000"/>
              <a:gd name="connsiteY32" fmla="*/ 6085 h 43602"/>
              <a:gd name="connsiteX33" fmla="*/ 376546 w 2032000"/>
              <a:gd name="connsiteY33" fmla="*/ 8731 h 43602"/>
              <a:gd name="connsiteX34" fmla="*/ 382632 w 2032000"/>
              <a:gd name="connsiteY34" fmla="*/ 11377 h 43602"/>
              <a:gd name="connsiteX35" fmla="*/ 388982 w 2032000"/>
              <a:gd name="connsiteY35" fmla="*/ 14552 h 43602"/>
              <a:gd name="connsiteX36" fmla="*/ 395332 w 2032000"/>
              <a:gd name="connsiteY36" fmla="*/ 17727 h 43602"/>
              <a:gd name="connsiteX37" fmla="*/ 401417 w 2032000"/>
              <a:gd name="connsiteY37" fmla="*/ 20902 h 43602"/>
              <a:gd name="connsiteX38" fmla="*/ 408296 w 2032000"/>
              <a:gd name="connsiteY38" fmla="*/ 23548 h 43602"/>
              <a:gd name="connsiteX39" fmla="*/ 415969 w 2032000"/>
              <a:gd name="connsiteY39" fmla="*/ 25929 h 43602"/>
              <a:gd name="connsiteX40" fmla="*/ 424700 w 2032000"/>
              <a:gd name="connsiteY40" fmla="*/ 27781 h 43602"/>
              <a:gd name="connsiteX41" fmla="*/ 434755 w 2032000"/>
              <a:gd name="connsiteY41" fmla="*/ 29104 h 43602"/>
              <a:gd name="connsiteX42" fmla="*/ 446132 w 2032000"/>
              <a:gd name="connsiteY42" fmla="*/ 29369 h 43602"/>
              <a:gd name="connsiteX43" fmla="*/ 457509 w 2032000"/>
              <a:gd name="connsiteY43" fmla="*/ 29104 h 43602"/>
              <a:gd name="connsiteX44" fmla="*/ 467563 w 2032000"/>
              <a:gd name="connsiteY44" fmla="*/ 27781 h 43602"/>
              <a:gd name="connsiteX45" fmla="*/ 476294 w 2032000"/>
              <a:gd name="connsiteY45" fmla="*/ 25929 h 43602"/>
              <a:gd name="connsiteX46" fmla="*/ 483967 w 2032000"/>
              <a:gd name="connsiteY46" fmla="*/ 23548 h 43602"/>
              <a:gd name="connsiteX47" fmla="*/ 490846 w 2032000"/>
              <a:gd name="connsiteY47" fmla="*/ 20902 h 43602"/>
              <a:gd name="connsiteX48" fmla="*/ 496932 w 2032000"/>
              <a:gd name="connsiteY48" fmla="*/ 17727 h 43602"/>
              <a:gd name="connsiteX49" fmla="*/ 503282 w 2032000"/>
              <a:gd name="connsiteY49" fmla="*/ 14552 h 43602"/>
              <a:gd name="connsiteX50" fmla="*/ 509632 w 2032000"/>
              <a:gd name="connsiteY50" fmla="*/ 11377 h 43602"/>
              <a:gd name="connsiteX51" fmla="*/ 515717 w 2032000"/>
              <a:gd name="connsiteY51" fmla="*/ 8731 h 43602"/>
              <a:gd name="connsiteX52" fmla="*/ 522596 w 2032000"/>
              <a:gd name="connsiteY52" fmla="*/ 6085 h 43602"/>
              <a:gd name="connsiteX53" fmla="*/ 530269 w 2032000"/>
              <a:gd name="connsiteY53" fmla="*/ 3440 h 43602"/>
              <a:gd name="connsiteX54" fmla="*/ 539000 w 2032000"/>
              <a:gd name="connsiteY54" fmla="*/ 1588 h 43602"/>
              <a:gd name="connsiteX55" fmla="*/ 549055 w 2032000"/>
              <a:gd name="connsiteY55" fmla="*/ 529 h 43602"/>
              <a:gd name="connsiteX56" fmla="*/ 560167 w 2032000"/>
              <a:gd name="connsiteY56" fmla="*/ 0 h 43602"/>
              <a:gd name="connsiteX57" fmla="*/ 571809 w 2032000"/>
              <a:gd name="connsiteY57" fmla="*/ 529 h 43602"/>
              <a:gd name="connsiteX58" fmla="*/ 581863 w 2032000"/>
              <a:gd name="connsiteY58" fmla="*/ 1588 h 43602"/>
              <a:gd name="connsiteX59" fmla="*/ 590594 w 2032000"/>
              <a:gd name="connsiteY59" fmla="*/ 3440 h 43602"/>
              <a:gd name="connsiteX60" fmla="*/ 598267 w 2032000"/>
              <a:gd name="connsiteY60" fmla="*/ 6085 h 43602"/>
              <a:gd name="connsiteX61" fmla="*/ 605146 w 2032000"/>
              <a:gd name="connsiteY61" fmla="*/ 8731 h 43602"/>
              <a:gd name="connsiteX62" fmla="*/ 611232 w 2032000"/>
              <a:gd name="connsiteY62" fmla="*/ 11377 h 43602"/>
              <a:gd name="connsiteX63" fmla="*/ 617582 w 2032000"/>
              <a:gd name="connsiteY63" fmla="*/ 14552 h 43602"/>
              <a:gd name="connsiteX64" fmla="*/ 623932 w 2032000"/>
              <a:gd name="connsiteY64" fmla="*/ 17727 h 43602"/>
              <a:gd name="connsiteX65" fmla="*/ 630017 w 2032000"/>
              <a:gd name="connsiteY65" fmla="*/ 20902 h 43602"/>
              <a:gd name="connsiteX66" fmla="*/ 636896 w 2032000"/>
              <a:gd name="connsiteY66" fmla="*/ 23548 h 43602"/>
              <a:gd name="connsiteX67" fmla="*/ 644569 w 2032000"/>
              <a:gd name="connsiteY67" fmla="*/ 25929 h 43602"/>
              <a:gd name="connsiteX68" fmla="*/ 653300 w 2032000"/>
              <a:gd name="connsiteY68" fmla="*/ 27781 h 43602"/>
              <a:gd name="connsiteX69" fmla="*/ 663355 w 2032000"/>
              <a:gd name="connsiteY69" fmla="*/ 29104 h 43602"/>
              <a:gd name="connsiteX70" fmla="*/ 674732 w 2032000"/>
              <a:gd name="connsiteY70" fmla="*/ 29369 h 43602"/>
              <a:gd name="connsiteX71" fmla="*/ 686109 w 2032000"/>
              <a:gd name="connsiteY71" fmla="*/ 29104 h 43602"/>
              <a:gd name="connsiteX72" fmla="*/ 696163 w 2032000"/>
              <a:gd name="connsiteY72" fmla="*/ 27781 h 43602"/>
              <a:gd name="connsiteX73" fmla="*/ 704894 w 2032000"/>
              <a:gd name="connsiteY73" fmla="*/ 25929 h 43602"/>
              <a:gd name="connsiteX74" fmla="*/ 712567 w 2032000"/>
              <a:gd name="connsiteY74" fmla="*/ 23548 h 43602"/>
              <a:gd name="connsiteX75" fmla="*/ 719446 w 2032000"/>
              <a:gd name="connsiteY75" fmla="*/ 20902 h 43602"/>
              <a:gd name="connsiteX76" fmla="*/ 725532 w 2032000"/>
              <a:gd name="connsiteY76" fmla="*/ 17727 h 43602"/>
              <a:gd name="connsiteX77" fmla="*/ 738232 w 2032000"/>
              <a:gd name="connsiteY77" fmla="*/ 11377 h 43602"/>
              <a:gd name="connsiteX78" fmla="*/ 744317 w 2032000"/>
              <a:gd name="connsiteY78" fmla="*/ 8731 h 43602"/>
              <a:gd name="connsiteX79" fmla="*/ 751196 w 2032000"/>
              <a:gd name="connsiteY79" fmla="*/ 6085 h 43602"/>
              <a:gd name="connsiteX80" fmla="*/ 758869 w 2032000"/>
              <a:gd name="connsiteY80" fmla="*/ 3440 h 43602"/>
              <a:gd name="connsiteX81" fmla="*/ 767600 w 2032000"/>
              <a:gd name="connsiteY81" fmla="*/ 1588 h 43602"/>
              <a:gd name="connsiteX82" fmla="*/ 777655 w 2032000"/>
              <a:gd name="connsiteY82" fmla="*/ 529 h 43602"/>
              <a:gd name="connsiteX83" fmla="*/ 789032 w 2032000"/>
              <a:gd name="connsiteY83" fmla="*/ 0 h 43602"/>
              <a:gd name="connsiteX84" fmla="*/ 800409 w 2032000"/>
              <a:gd name="connsiteY84" fmla="*/ 529 h 43602"/>
              <a:gd name="connsiteX85" fmla="*/ 810463 w 2032000"/>
              <a:gd name="connsiteY85" fmla="*/ 1588 h 43602"/>
              <a:gd name="connsiteX86" fmla="*/ 819194 w 2032000"/>
              <a:gd name="connsiteY86" fmla="*/ 3440 h 43602"/>
              <a:gd name="connsiteX87" fmla="*/ 826867 w 2032000"/>
              <a:gd name="connsiteY87" fmla="*/ 6085 h 43602"/>
              <a:gd name="connsiteX88" fmla="*/ 833746 w 2032000"/>
              <a:gd name="connsiteY88" fmla="*/ 8731 h 43602"/>
              <a:gd name="connsiteX89" fmla="*/ 839832 w 2032000"/>
              <a:gd name="connsiteY89" fmla="*/ 11377 h 43602"/>
              <a:gd name="connsiteX90" fmla="*/ 846182 w 2032000"/>
              <a:gd name="connsiteY90" fmla="*/ 14552 h 43602"/>
              <a:gd name="connsiteX91" fmla="*/ 852532 w 2032000"/>
              <a:gd name="connsiteY91" fmla="*/ 17727 h 43602"/>
              <a:gd name="connsiteX92" fmla="*/ 858617 w 2032000"/>
              <a:gd name="connsiteY92" fmla="*/ 20902 h 43602"/>
              <a:gd name="connsiteX93" fmla="*/ 865496 w 2032000"/>
              <a:gd name="connsiteY93" fmla="*/ 23548 h 43602"/>
              <a:gd name="connsiteX94" fmla="*/ 873169 w 2032000"/>
              <a:gd name="connsiteY94" fmla="*/ 25929 h 43602"/>
              <a:gd name="connsiteX95" fmla="*/ 881900 w 2032000"/>
              <a:gd name="connsiteY95" fmla="*/ 27781 h 43602"/>
              <a:gd name="connsiteX96" fmla="*/ 891955 w 2032000"/>
              <a:gd name="connsiteY96" fmla="*/ 29104 h 43602"/>
              <a:gd name="connsiteX97" fmla="*/ 901700 w 2032000"/>
              <a:gd name="connsiteY97" fmla="*/ 29331 h 43602"/>
              <a:gd name="connsiteX98" fmla="*/ 911445 w 2032000"/>
              <a:gd name="connsiteY98" fmla="*/ 29104 h 43602"/>
              <a:gd name="connsiteX99" fmla="*/ 921499 w 2032000"/>
              <a:gd name="connsiteY99" fmla="*/ 27781 h 43602"/>
              <a:gd name="connsiteX100" fmla="*/ 930231 w 2032000"/>
              <a:gd name="connsiteY100" fmla="*/ 25929 h 43602"/>
              <a:gd name="connsiteX101" fmla="*/ 937904 w 2032000"/>
              <a:gd name="connsiteY101" fmla="*/ 23548 h 43602"/>
              <a:gd name="connsiteX102" fmla="*/ 944783 w 2032000"/>
              <a:gd name="connsiteY102" fmla="*/ 20902 h 43602"/>
              <a:gd name="connsiteX103" fmla="*/ 950868 w 2032000"/>
              <a:gd name="connsiteY103" fmla="*/ 17727 h 43602"/>
              <a:gd name="connsiteX104" fmla="*/ 957218 w 2032000"/>
              <a:gd name="connsiteY104" fmla="*/ 14552 h 43602"/>
              <a:gd name="connsiteX105" fmla="*/ 963568 w 2032000"/>
              <a:gd name="connsiteY105" fmla="*/ 11377 h 43602"/>
              <a:gd name="connsiteX106" fmla="*/ 969654 w 2032000"/>
              <a:gd name="connsiteY106" fmla="*/ 8731 h 43602"/>
              <a:gd name="connsiteX107" fmla="*/ 976533 w 2032000"/>
              <a:gd name="connsiteY107" fmla="*/ 6085 h 43602"/>
              <a:gd name="connsiteX108" fmla="*/ 984206 w 2032000"/>
              <a:gd name="connsiteY108" fmla="*/ 3440 h 43602"/>
              <a:gd name="connsiteX109" fmla="*/ 992937 w 2032000"/>
              <a:gd name="connsiteY109" fmla="*/ 1588 h 43602"/>
              <a:gd name="connsiteX110" fmla="*/ 1002991 w 2032000"/>
              <a:gd name="connsiteY110" fmla="*/ 529 h 43602"/>
              <a:gd name="connsiteX111" fmla="*/ 1014368 w 2032000"/>
              <a:gd name="connsiteY111" fmla="*/ 0 h 43602"/>
              <a:gd name="connsiteX112" fmla="*/ 1016000 w 2032000"/>
              <a:gd name="connsiteY112" fmla="*/ 76 h 43602"/>
              <a:gd name="connsiteX113" fmla="*/ 1017632 w 2032000"/>
              <a:gd name="connsiteY113" fmla="*/ 0 h 43602"/>
              <a:gd name="connsiteX114" fmla="*/ 1029009 w 2032000"/>
              <a:gd name="connsiteY114" fmla="*/ 529 h 43602"/>
              <a:gd name="connsiteX115" fmla="*/ 1039063 w 2032000"/>
              <a:gd name="connsiteY115" fmla="*/ 1588 h 43602"/>
              <a:gd name="connsiteX116" fmla="*/ 1047794 w 2032000"/>
              <a:gd name="connsiteY116" fmla="*/ 3440 h 43602"/>
              <a:gd name="connsiteX117" fmla="*/ 1055467 w 2032000"/>
              <a:gd name="connsiteY117" fmla="*/ 6085 h 43602"/>
              <a:gd name="connsiteX118" fmla="*/ 1062346 w 2032000"/>
              <a:gd name="connsiteY118" fmla="*/ 8731 h 43602"/>
              <a:gd name="connsiteX119" fmla="*/ 1068432 w 2032000"/>
              <a:gd name="connsiteY119" fmla="*/ 11377 h 43602"/>
              <a:gd name="connsiteX120" fmla="*/ 1074782 w 2032000"/>
              <a:gd name="connsiteY120" fmla="*/ 14552 h 43602"/>
              <a:gd name="connsiteX121" fmla="*/ 1081132 w 2032000"/>
              <a:gd name="connsiteY121" fmla="*/ 17727 h 43602"/>
              <a:gd name="connsiteX122" fmla="*/ 1087217 w 2032000"/>
              <a:gd name="connsiteY122" fmla="*/ 20902 h 43602"/>
              <a:gd name="connsiteX123" fmla="*/ 1094096 w 2032000"/>
              <a:gd name="connsiteY123" fmla="*/ 23548 h 43602"/>
              <a:gd name="connsiteX124" fmla="*/ 1101769 w 2032000"/>
              <a:gd name="connsiteY124" fmla="*/ 25929 h 43602"/>
              <a:gd name="connsiteX125" fmla="*/ 1110501 w 2032000"/>
              <a:gd name="connsiteY125" fmla="*/ 27781 h 43602"/>
              <a:gd name="connsiteX126" fmla="*/ 1120555 w 2032000"/>
              <a:gd name="connsiteY126" fmla="*/ 29104 h 43602"/>
              <a:gd name="connsiteX127" fmla="*/ 1130300 w 2032000"/>
              <a:gd name="connsiteY127" fmla="*/ 29331 h 43602"/>
              <a:gd name="connsiteX128" fmla="*/ 1140045 w 2032000"/>
              <a:gd name="connsiteY128" fmla="*/ 29104 h 43602"/>
              <a:gd name="connsiteX129" fmla="*/ 1150100 w 2032000"/>
              <a:gd name="connsiteY129" fmla="*/ 27781 h 43602"/>
              <a:gd name="connsiteX130" fmla="*/ 1158831 w 2032000"/>
              <a:gd name="connsiteY130" fmla="*/ 25929 h 43602"/>
              <a:gd name="connsiteX131" fmla="*/ 1166504 w 2032000"/>
              <a:gd name="connsiteY131" fmla="*/ 23548 h 43602"/>
              <a:gd name="connsiteX132" fmla="*/ 1173383 w 2032000"/>
              <a:gd name="connsiteY132" fmla="*/ 20902 h 43602"/>
              <a:gd name="connsiteX133" fmla="*/ 1179468 w 2032000"/>
              <a:gd name="connsiteY133" fmla="*/ 17727 h 43602"/>
              <a:gd name="connsiteX134" fmla="*/ 1185818 w 2032000"/>
              <a:gd name="connsiteY134" fmla="*/ 14552 h 43602"/>
              <a:gd name="connsiteX135" fmla="*/ 1192168 w 2032000"/>
              <a:gd name="connsiteY135" fmla="*/ 11377 h 43602"/>
              <a:gd name="connsiteX136" fmla="*/ 1198254 w 2032000"/>
              <a:gd name="connsiteY136" fmla="*/ 8731 h 43602"/>
              <a:gd name="connsiteX137" fmla="*/ 1205133 w 2032000"/>
              <a:gd name="connsiteY137" fmla="*/ 6085 h 43602"/>
              <a:gd name="connsiteX138" fmla="*/ 1212806 w 2032000"/>
              <a:gd name="connsiteY138" fmla="*/ 3440 h 43602"/>
              <a:gd name="connsiteX139" fmla="*/ 1221537 w 2032000"/>
              <a:gd name="connsiteY139" fmla="*/ 1588 h 43602"/>
              <a:gd name="connsiteX140" fmla="*/ 1231591 w 2032000"/>
              <a:gd name="connsiteY140" fmla="*/ 529 h 43602"/>
              <a:gd name="connsiteX141" fmla="*/ 1242968 w 2032000"/>
              <a:gd name="connsiteY141" fmla="*/ 0 h 43602"/>
              <a:gd name="connsiteX142" fmla="*/ 1254345 w 2032000"/>
              <a:gd name="connsiteY142" fmla="*/ 529 h 43602"/>
              <a:gd name="connsiteX143" fmla="*/ 1264400 w 2032000"/>
              <a:gd name="connsiteY143" fmla="*/ 1588 h 43602"/>
              <a:gd name="connsiteX144" fmla="*/ 1273131 w 2032000"/>
              <a:gd name="connsiteY144" fmla="*/ 3440 h 43602"/>
              <a:gd name="connsiteX145" fmla="*/ 1280804 w 2032000"/>
              <a:gd name="connsiteY145" fmla="*/ 6085 h 43602"/>
              <a:gd name="connsiteX146" fmla="*/ 1287683 w 2032000"/>
              <a:gd name="connsiteY146" fmla="*/ 8731 h 43602"/>
              <a:gd name="connsiteX147" fmla="*/ 1293768 w 2032000"/>
              <a:gd name="connsiteY147" fmla="*/ 11377 h 43602"/>
              <a:gd name="connsiteX148" fmla="*/ 1300118 w 2032000"/>
              <a:gd name="connsiteY148" fmla="*/ 14552 h 43602"/>
              <a:gd name="connsiteX149" fmla="*/ 1306468 w 2032000"/>
              <a:gd name="connsiteY149" fmla="*/ 17727 h 43602"/>
              <a:gd name="connsiteX150" fmla="*/ 1312554 w 2032000"/>
              <a:gd name="connsiteY150" fmla="*/ 20902 h 43602"/>
              <a:gd name="connsiteX151" fmla="*/ 1319433 w 2032000"/>
              <a:gd name="connsiteY151" fmla="*/ 23548 h 43602"/>
              <a:gd name="connsiteX152" fmla="*/ 1327106 w 2032000"/>
              <a:gd name="connsiteY152" fmla="*/ 25929 h 43602"/>
              <a:gd name="connsiteX153" fmla="*/ 1335837 w 2032000"/>
              <a:gd name="connsiteY153" fmla="*/ 27781 h 43602"/>
              <a:gd name="connsiteX154" fmla="*/ 1345891 w 2032000"/>
              <a:gd name="connsiteY154" fmla="*/ 29104 h 43602"/>
              <a:gd name="connsiteX155" fmla="*/ 1357268 w 2032000"/>
              <a:gd name="connsiteY155" fmla="*/ 29369 h 43602"/>
              <a:gd name="connsiteX156" fmla="*/ 1368645 w 2032000"/>
              <a:gd name="connsiteY156" fmla="*/ 29104 h 43602"/>
              <a:gd name="connsiteX157" fmla="*/ 1378700 w 2032000"/>
              <a:gd name="connsiteY157" fmla="*/ 27781 h 43602"/>
              <a:gd name="connsiteX158" fmla="*/ 1387431 w 2032000"/>
              <a:gd name="connsiteY158" fmla="*/ 25929 h 43602"/>
              <a:gd name="connsiteX159" fmla="*/ 1395104 w 2032000"/>
              <a:gd name="connsiteY159" fmla="*/ 23548 h 43602"/>
              <a:gd name="connsiteX160" fmla="*/ 1401983 w 2032000"/>
              <a:gd name="connsiteY160" fmla="*/ 20902 h 43602"/>
              <a:gd name="connsiteX161" fmla="*/ 1408068 w 2032000"/>
              <a:gd name="connsiteY161" fmla="*/ 17727 h 43602"/>
              <a:gd name="connsiteX162" fmla="*/ 1414418 w 2032000"/>
              <a:gd name="connsiteY162" fmla="*/ 14552 h 43602"/>
              <a:gd name="connsiteX163" fmla="*/ 1420768 w 2032000"/>
              <a:gd name="connsiteY163" fmla="*/ 11377 h 43602"/>
              <a:gd name="connsiteX164" fmla="*/ 1426854 w 2032000"/>
              <a:gd name="connsiteY164" fmla="*/ 8731 h 43602"/>
              <a:gd name="connsiteX165" fmla="*/ 1433733 w 2032000"/>
              <a:gd name="connsiteY165" fmla="*/ 6085 h 43602"/>
              <a:gd name="connsiteX166" fmla="*/ 1441406 w 2032000"/>
              <a:gd name="connsiteY166" fmla="*/ 3440 h 43602"/>
              <a:gd name="connsiteX167" fmla="*/ 1450137 w 2032000"/>
              <a:gd name="connsiteY167" fmla="*/ 1588 h 43602"/>
              <a:gd name="connsiteX168" fmla="*/ 1460191 w 2032000"/>
              <a:gd name="connsiteY168" fmla="*/ 529 h 43602"/>
              <a:gd name="connsiteX169" fmla="*/ 1471304 w 2032000"/>
              <a:gd name="connsiteY169" fmla="*/ 0 h 43602"/>
              <a:gd name="connsiteX170" fmla="*/ 1482945 w 2032000"/>
              <a:gd name="connsiteY170" fmla="*/ 529 h 43602"/>
              <a:gd name="connsiteX171" fmla="*/ 1493000 w 2032000"/>
              <a:gd name="connsiteY171" fmla="*/ 1588 h 43602"/>
              <a:gd name="connsiteX172" fmla="*/ 1501731 w 2032000"/>
              <a:gd name="connsiteY172" fmla="*/ 3440 h 43602"/>
              <a:gd name="connsiteX173" fmla="*/ 1509404 w 2032000"/>
              <a:gd name="connsiteY173" fmla="*/ 6085 h 43602"/>
              <a:gd name="connsiteX174" fmla="*/ 1516283 w 2032000"/>
              <a:gd name="connsiteY174" fmla="*/ 8731 h 43602"/>
              <a:gd name="connsiteX175" fmla="*/ 1522368 w 2032000"/>
              <a:gd name="connsiteY175" fmla="*/ 11377 h 43602"/>
              <a:gd name="connsiteX176" fmla="*/ 1528718 w 2032000"/>
              <a:gd name="connsiteY176" fmla="*/ 14552 h 43602"/>
              <a:gd name="connsiteX177" fmla="*/ 1535068 w 2032000"/>
              <a:gd name="connsiteY177" fmla="*/ 17727 h 43602"/>
              <a:gd name="connsiteX178" fmla="*/ 1541154 w 2032000"/>
              <a:gd name="connsiteY178" fmla="*/ 20902 h 43602"/>
              <a:gd name="connsiteX179" fmla="*/ 1548033 w 2032000"/>
              <a:gd name="connsiteY179" fmla="*/ 23548 h 43602"/>
              <a:gd name="connsiteX180" fmla="*/ 1555706 w 2032000"/>
              <a:gd name="connsiteY180" fmla="*/ 25929 h 43602"/>
              <a:gd name="connsiteX181" fmla="*/ 1564437 w 2032000"/>
              <a:gd name="connsiteY181" fmla="*/ 27781 h 43602"/>
              <a:gd name="connsiteX182" fmla="*/ 1574491 w 2032000"/>
              <a:gd name="connsiteY182" fmla="*/ 29104 h 43602"/>
              <a:gd name="connsiteX183" fmla="*/ 1585868 w 2032000"/>
              <a:gd name="connsiteY183" fmla="*/ 29369 h 43602"/>
              <a:gd name="connsiteX184" fmla="*/ 1597245 w 2032000"/>
              <a:gd name="connsiteY184" fmla="*/ 29104 h 43602"/>
              <a:gd name="connsiteX185" fmla="*/ 1607300 w 2032000"/>
              <a:gd name="connsiteY185" fmla="*/ 27781 h 43602"/>
              <a:gd name="connsiteX186" fmla="*/ 1616031 w 2032000"/>
              <a:gd name="connsiteY186" fmla="*/ 25929 h 43602"/>
              <a:gd name="connsiteX187" fmla="*/ 1623704 w 2032000"/>
              <a:gd name="connsiteY187" fmla="*/ 23548 h 43602"/>
              <a:gd name="connsiteX188" fmla="*/ 1630583 w 2032000"/>
              <a:gd name="connsiteY188" fmla="*/ 20902 h 43602"/>
              <a:gd name="connsiteX189" fmla="*/ 1636668 w 2032000"/>
              <a:gd name="connsiteY189" fmla="*/ 17727 h 43602"/>
              <a:gd name="connsiteX190" fmla="*/ 1649368 w 2032000"/>
              <a:gd name="connsiteY190" fmla="*/ 11377 h 43602"/>
              <a:gd name="connsiteX191" fmla="*/ 1655454 w 2032000"/>
              <a:gd name="connsiteY191" fmla="*/ 8731 h 43602"/>
              <a:gd name="connsiteX192" fmla="*/ 1662333 w 2032000"/>
              <a:gd name="connsiteY192" fmla="*/ 6085 h 43602"/>
              <a:gd name="connsiteX193" fmla="*/ 1670006 w 2032000"/>
              <a:gd name="connsiteY193" fmla="*/ 3440 h 43602"/>
              <a:gd name="connsiteX194" fmla="*/ 1678737 w 2032000"/>
              <a:gd name="connsiteY194" fmla="*/ 1588 h 43602"/>
              <a:gd name="connsiteX195" fmla="*/ 1688791 w 2032000"/>
              <a:gd name="connsiteY195" fmla="*/ 529 h 43602"/>
              <a:gd name="connsiteX196" fmla="*/ 1700168 w 2032000"/>
              <a:gd name="connsiteY196" fmla="*/ 0 h 43602"/>
              <a:gd name="connsiteX197" fmla="*/ 1711545 w 2032000"/>
              <a:gd name="connsiteY197" fmla="*/ 529 h 43602"/>
              <a:gd name="connsiteX198" fmla="*/ 1721600 w 2032000"/>
              <a:gd name="connsiteY198" fmla="*/ 1588 h 43602"/>
              <a:gd name="connsiteX199" fmla="*/ 1730331 w 2032000"/>
              <a:gd name="connsiteY199" fmla="*/ 3440 h 43602"/>
              <a:gd name="connsiteX200" fmla="*/ 1738004 w 2032000"/>
              <a:gd name="connsiteY200" fmla="*/ 6085 h 43602"/>
              <a:gd name="connsiteX201" fmla="*/ 1744883 w 2032000"/>
              <a:gd name="connsiteY201" fmla="*/ 8731 h 43602"/>
              <a:gd name="connsiteX202" fmla="*/ 1750968 w 2032000"/>
              <a:gd name="connsiteY202" fmla="*/ 11377 h 43602"/>
              <a:gd name="connsiteX203" fmla="*/ 1757318 w 2032000"/>
              <a:gd name="connsiteY203" fmla="*/ 14552 h 43602"/>
              <a:gd name="connsiteX204" fmla="*/ 1763668 w 2032000"/>
              <a:gd name="connsiteY204" fmla="*/ 17727 h 43602"/>
              <a:gd name="connsiteX205" fmla="*/ 1769754 w 2032000"/>
              <a:gd name="connsiteY205" fmla="*/ 20902 h 43602"/>
              <a:gd name="connsiteX206" fmla="*/ 1776633 w 2032000"/>
              <a:gd name="connsiteY206" fmla="*/ 23548 h 43602"/>
              <a:gd name="connsiteX207" fmla="*/ 1784306 w 2032000"/>
              <a:gd name="connsiteY207" fmla="*/ 25929 h 43602"/>
              <a:gd name="connsiteX208" fmla="*/ 1793037 w 2032000"/>
              <a:gd name="connsiteY208" fmla="*/ 27781 h 43602"/>
              <a:gd name="connsiteX209" fmla="*/ 1803091 w 2032000"/>
              <a:gd name="connsiteY209" fmla="*/ 29104 h 43602"/>
              <a:gd name="connsiteX210" fmla="*/ 1814468 w 2032000"/>
              <a:gd name="connsiteY210" fmla="*/ 29369 h 43602"/>
              <a:gd name="connsiteX211" fmla="*/ 1825845 w 2032000"/>
              <a:gd name="connsiteY211" fmla="*/ 29104 h 43602"/>
              <a:gd name="connsiteX212" fmla="*/ 1835900 w 2032000"/>
              <a:gd name="connsiteY212" fmla="*/ 27781 h 43602"/>
              <a:gd name="connsiteX213" fmla="*/ 1844631 w 2032000"/>
              <a:gd name="connsiteY213" fmla="*/ 25929 h 43602"/>
              <a:gd name="connsiteX214" fmla="*/ 1852304 w 2032000"/>
              <a:gd name="connsiteY214" fmla="*/ 23548 h 43602"/>
              <a:gd name="connsiteX215" fmla="*/ 1859183 w 2032000"/>
              <a:gd name="connsiteY215" fmla="*/ 20902 h 43602"/>
              <a:gd name="connsiteX216" fmla="*/ 1865268 w 2032000"/>
              <a:gd name="connsiteY216" fmla="*/ 17727 h 43602"/>
              <a:gd name="connsiteX217" fmla="*/ 1871618 w 2032000"/>
              <a:gd name="connsiteY217" fmla="*/ 14552 h 43602"/>
              <a:gd name="connsiteX218" fmla="*/ 1877968 w 2032000"/>
              <a:gd name="connsiteY218" fmla="*/ 11377 h 43602"/>
              <a:gd name="connsiteX219" fmla="*/ 1884054 w 2032000"/>
              <a:gd name="connsiteY219" fmla="*/ 8731 h 43602"/>
              <a:gd name="connsiteX220" fmla="*/ 1890933 w 2032000"/>
              <a:gd name="connsiteY220" fmla="*/ 6085 h 43602"/>
              <a:gd name="connsiteX221" fmla="*/ 1898606 w 2032000"/>
              <a:gd name="connsiteY221" fmla="*/ 3440 h 43602"/>
              <a:gd name="connsiteX222" fmla="*/ 1907337 w 2032000"/>
              <a:gd name="connsiteY222" fmla="*/ 1588 h 43602"/>
              <a:gd name="connsiteX223" fmla="*/ 1917391 w 2032000"/>
              <a:gd name="connsiteY223" fmla="*/ 529 h 43602"/>
              <a:gd name="connsiteX224" fmla="*/ 1928768 w 2032000"/>
              <a:gd name="connsiteY224" fmla="*/ 0 h 43602"/>
              <a:gd name="connsiteX225" fmla="*/ 1940145 w 2032000"/>
              <a:gd name="connsiteY225" fmla="*/ 529 h 43602"/>
              <a:gd name="connsiteX226" fmla="*/ 1950200 w 2032000"/>
              <a:gd name="connsiteY226" fmla="*/ 1588 h 43602"/>
              <a:gd name="connsiteX227" fmla="*/ 1958931 w 2032000"/>
              <a:gd name="connsiteY227" fmla="*/ 3440 h 43602"/>
              <a:gd name="connsiteX228" fmla="*/ 1966604 w 2032000"/>
              <a:gd name="connsiteY228" fmla="*/ 6085 h 43602"/>
              <a:gd name="connsiteX229" fmla="*/ 1973483 w 2032000"/>
              <a:gd name="connsiteY229" fmla="*/ 8731 h 43602"/>
              <a:gd name="connsiteX230" fmla="*/ 1979568 w 2032000"/>
              <a:gd name="connsiteY230" fmla="*/ 11377 h 43602"/>
              <a:gd name="connsiteX231" fmla="*/ 1985918 w 2032000"/>
              <a:gd name="connsiteY231" fmla="*/ 14552 h 43602"/>
              <a:gd name="connsiteX232" fmla="*/ 1992268 w 2032000"/>
              <a:gd name="connsiteY232" fmla="*/ 17727 h 43602"/>
              <a:gd name="connsiteX233" fmla="*/ 1998354 w 2032000"/>
              <a:gd name="connsiteY233" fmla="*/ 20902 h 43602"/>
              <a:gd name="connsiteX234" fmla="*/ 2005233 w 2032000"/>
              <a:gd name="connsiteY234" fmla="*/ 23548 h 43602"/>
              <a:gd name="connsiteX235" fmla="*/ 2012906 w 2032000"/>
              <a:gd name="connsiteY235" fmla="*/ 25929 h 43602"/>
              <a:gd name="connsiteX236" fmla="*/ 2021637 w 2032000"/>
              <a:gd name="connsiteY236" fmla="*/ 27781 h 43602"/>
              <a:gd name="connsiteX237" fmla="*/ 2031691 w 2032000"/>
              <a:gd name="connsiteY237" fmla="*/ 29104 h 43602"/>
              <a:gd name="connsiteX238" fmla="*/ 2032000 w 2032000"/>
              <a:gd name="connsiteY238" fmla="*/ 29111 h 43602"/>
              <a:gd name="connsiteX239" fmla="*/ 2032000 w 2032000"/>
              <a:gd name="connsiteY239" fmla="*/ 43344 h 43602"/>
              <a:gd name="connsiteX240" fmla="*/ 2031691 w 2032000"/>
              <a:gd name="connsiteY240" fmla="*/ 43337 h 43602"/>
              <a:gd name="connsiteX241" fmla="*/ 2021637 w 2032000"/>
              <a:gd name="connsiteY241" fmla="*/ 42014 h 43602"/>
              <a:gd name="connsiteX242" fmla="*/ 2012906 w 2032000"/>
              <a:gd name="connsiteY242" fmla="*/ 40162 h 43602"/>
              <a:gd name="connsiteX243" fmla="*/ 2005233 w 2032000"/>
              <a:gd name="connsiteY243" fmla="*/ 37781 h 43602"/>
              <a:gd name="connsiteX244" fmla="*/ 1998354 w 2032000"/>
              <a:gd name="connsiteY244" fmla="*/ 35135 h 43602"/>
              <a:gd name="connsiteX245" fmla="*/ 1992268 w 2032000"/>
              <a:gd name="connsiteY245" fmla="*/ 31960 h 43602"/>
              <a:gd name="connsiteX246" fmla="*/ 1985918 w 2032000"/>
              <a:gd name="connsiteY246" fmla="*/ 28785 h 43602"/>
              <a:gd name="connsiteX247" fmla="*/ 1979568 w 2032000"/>
              <a:gd name="connsiteY247" fmla="*/ 25610 h 43602"/>
              <a:gd name="connsiteX248" fmla="*/ 1973483 w 2032000"/>
              <a:gd name="connsiteY248" fmla="*/ 22964 h 43602"/>
              <a:gd name="connsiteX249" fmla="*/ 1966604 w 2032000"/>
              <a:gd name="connsiteY249" fmla="*/ 20318 h 43602"/>
              <a:gd name="connsiteX250" fmla="*/ 1958931 w 2032000"/>
              <a:gd name="connsiteY250" fmla="*/ 17673 h 43602"/>
              <a:gd name="connsiteX251" fmla="*/ 1950200 w 2032000"/>
              <a:gd name="connsiteY251" fmla="*/ 15821 h 43602"/>
              <a:gd name="connsiteX252" fmla="*/ 1940145 w 2032000"/>
              <a:gd name="connsiteY252" fmla="*/ 14762 h 43602"/>
              <a:gd name="connsiteX253" fmla="*/ 1928768 w 2032000"/>
              <a:gd name="connsiteY253" fmla="*/ 14233 h 43602"/>
              <a:gd name="connsiteX254" fmla="*/ 1917391 w 2032000"/>
              <a:gd name="connsiteY254" fmla="*/ 14762 h 43602"/>
              <a:gd name="connsiteX255" fmla="*/ 1907337 w 2032000"/>
              <a:gd name="connsiteY255" fmla="*/ 15821 h 43602"/>
              <a:gd name="connsiteX256" fmla="*/ 1898606 w 2032000"/>
              <a:gd name="connsiteY256" fmla="*/ 17673 h 43602"/>
              <a:gd name="connsiteX257" fmla="*/ 1890933 w 2032000"/>
              <a:gd name="connsiteY257" fmla="*/ 20318 h 43602"/>
              <a:gd name="connsiteX258" fmla="*/ 1884054 w 2032000"/>
              <a:gd name="connsiteY258" fmla="*/ 22964 h 43602"/>
              <a:gd name="connsiteX259" fmla="*/ 1877968 w 2032000"/>
              <a:gd name="connsiteY259" fmla="*/ 25610 h 43602"/>
              <a:gd name="connsiteX260" fmla="*/ 1871618 w 2032000"/>
              <a:gd name="connsiteY260" fmla="*/ 28785 h 43602"/>
              <a:gd name="connsiteX261" fmla="*/ 1865268 w 2032000"/>
              <a:gd name="connsiteY261" fmla="*/ 31960 h 43602"/>
              <a:gd name="connsiteX262" fmla="*/ 1859183 w 2032000"/>
              <a:gd name="connsiteY262" fmla="*/ 35135 h 43602"/>
              <a:gd name="connsiteX263" fmla="*/ 1852304 w 2032000"/>
              <a:gd name="connsiteY263" fmla="*/ 37781 h 43602"/>
              <a:gd name="connsiteX264" fmla="*/ 1844631 w 2032000"/>
              <a:gd name="connsiteY264" fmla="*/ 40162 h 43602"/>
              <a:gd name="connsiteX265" fmla="*/ 1835900 w 2032000"/>
              <a:gd name="connsiteY265" fmla="*/ 42014 h 43602"/>
              <a:gd name="connsiteX266" fmla="*/ 1825845 w 2032000"/>
              <a:gd name="connsiteY266" fmla="*/ 43337 h 43602"/>
              <a:gd name="connsiteX267" fmla="*/ 1814468 w 2032000"/>
              <a:gd name="connsiteY267" fmla="*/ 43602 h 43602"/>
              <a:gd name="connsiteX268" fmla="*/ 1803091 w 2032000"/>
              <a:gd name="connsiteY268" fmla="*/ 43337 h 43602"/>
              <a:gd name="connsiteX269" fmla="*/ 1793037 w 2032000"/>
              <a:gd name="connsiteY269" fmla="*/ 42014 h 43602"/>
              <a:gd name="connsiteX270" fmla="*/ 1784306 w 2032000"/>
              <a:gd name="connsiteY270" fmla="*/ 40162 h 43602"/>
              <a:gd name="connsiteX271" fmla="*/ 1776633 w 2032000"/>
              <a:gd name="connsiteY271" fmla="*/ 37781 h 43602"/>
              <a:gd name="connsiteX272" fmla="*/ 1769754 w 2032000"/>
              <a:gd name="connsiteY272" fmla="*/ 35135 h 43602"/>
              <a:gd name="connsiteX273" fmla="*/ 1763668 w 2032000"/>
              <a:gd name="connsiteY273" fmla="*/ 31960 h 43602"/>
              <a:gd name="connsiteX274" fmla="*/ 1757318 w 2032000"/>
              <a:gd name="connsiteY274" fmla="*/ 28785 h 43602"/>
              <a:gd name="connsiteX275" fmla="*/ 1750968 w 2032000"/>
              <a:gd name="connsiteY275" fmla="*/ 25610 h 43602"/>
              <a:gd name="connsiteX276" fmla="*/ 1744883 w 2032000"/>
              <a:gd name="connsiteY276" fmla="*/ 22964 h 43602"/>
              <a:gd name="connsiteX277" fmla="*/ 1738004 w 2032000"/>
              <a:gd name="connsiteY277" fmla="*/ 20318 h 43602"/>
              <a:gd name="connsiteX278" fmla="*/ 1730331 w 2032000"/>
              <a:gd name="connsiteY278" fmla="*/ 17673 h 43602"/>
              <a:gd name="connsiteX279" fmla="*/ 1721600 w 2032000"/>
              <a:gd name="connsiteY279" fmla="*/ 15821 h 43602"/>
              <a:gd name="connsiteX280" fmla="*/ 1711545 w 2032000"/>
              <a:gd name="connsiteY280" fmla="*/ 14762 h 43602"/>
              <a:gd name="connsiteX281" fmla="*/ 1700168 w 2032000"/>
              <a:gd name="connsiteY281" fmla="*/ 14233 h 43602"/>
              <a:gd name="connsiteX282" fmla="*/ 1688791 w 2032000"/>
              <a:gd name="connsiteY282" fmla="*/ 14762 h 43602"/>
              <a:gd name="connsiteX283" fmla="*/ 1678737 w 2032000"/>
              <a:gd name="connsiteY283" fmla="*/ 15821 h 43602"/>
              <a:gd name="connsiteX284" fmla="*/ 1670006 w 2032000"/>
              <a:gd name="connsiteY284" fmla="*/ 17673 h 43602"/>
              <a:gd name="connsiteX285" fmla="*/ 1662333 w 2032000"/>
              <a:gd name="connsiteY285" fmla="*/ 20318 h 43602"/>
              <a:gd name="connsiteX286" fmla="*/ 1655454 w 2032000"/>
              <a:gd name="connsiteY286" fmla="*/ 22964 h 43602"/>
              <a:gd name="connsiteX287" fmla="*/ 1649368 w 2032000"/>
              <a:gd name="connsiteY287" fmla="*/ 25610 h 43602"/>
              <a:gd name="connsiteX288" fmla="*/ 1636668 w 2032000"/>
              <a:gd name="connsiteY288" fmla="*/ 31960 h 43602"/>
              <a:gd name="connsiteX289" fmla="*/ 1630583 w 2032000"/>
              <a:gd name="connsiteY289" fmla="*/ 35135 h 43602"/>
              <a:gd name="connsiteX290" fmla="*/ 1623704 w 2032000"/>
              <a:gd name="connsiteY290" fmla="*/ 37781 h 43602"/>
              <a:gd name="connsiteX291" fmla="*/ 1616031 w 2032000"/>
              <a:gd name="connsiteY291" fmla="*/ 40162 h 43602"/>
              <a:gd name="connsiteX292" fmla="*/ 1607300 w 2032000"/>
              <a:gd name="connsiteY292" fmla="*/ 42014 h 43602"/>
              <a:gd name="connsiteX293" fmla="*/ 1597245 w 2032000"/>
              <a:gd name="connsiteY293" fmla="*/ 43337 h 43602"/>
              <a:gd name="connsiteX294" fmla="*/ 1585868 w 2032000"/>
              <a:gd name="connsiteY294" fmla="*/ 43602 h 43602"/>
              <a:gd name="connsiteX295" fmla="*/ 1574491 w 2032000"/>
              <a:gd name="connsiteY295" fmla="*/ 43337 h 43602"/>
              <a:gd name="connsiteX296" fmla="*/ 1564437 w 2032000"/>
              <a:gd name="connsiteY296" fmla="*/ 42014 h 43602"/>
              <a:gd name="connsiteX297" fmla="*/ 1555706 w 2032000"/>
              <a:gd name="connsiteY297" fmla="*/ 40162 h 43602"/>
              <a:gd name="connsiteX298" fmla="*/ 1548033 w 2032000"/>
              <a:gd name="connsiteY298" fmla="*/ 37781 h 43602"/>
              <a:gd name="connsiteX299" fmla="*/ 1541154 w 2032000"/>
              <a:gd name="connsiteY299" fmla="*/ 35135 h 43602"/>
              <a:gd name="connsiteX300" fmla="*/ 1535068 w 2032000"/>
              <a:gd name="connsiteY300" fmla="*/ 31960 h 43602"/>
              <a:gd name="connsiteX301" fmla="*/ 1528718 w 2032000"/>
              <a:gd name="connsiteY301" fmla="*/ 28785 h 43602"/>
              <a:gd name="connsiteX302" fmla="*/ 1522368 w 2032000"/>
              <a:gd name="connsiteY302" fmla="*/ 25610 h 43602"/>
              <a:gd name="connsiteX303" fmla="*/ 1516283 w 2032000"/>
              <a:gd name="connsiteY303" fmla="*/ 22964 h 43602"/>
              <a:gd name="connsiteX304" fmla="*/ 1509404 w 2032000"/>
              <a:gd name="connsiteY304" fmla="*/ 20318 h 43602"/>
              <a:gd name="connsiteX305" fmla="*/ 1501731 w 2032000"/>
              <a:gd name="connsiteY305" fmla="*/ 17673 h 43602"/>
              <a:gd name="connsiteX306" fmla="*/ 1493000 w 2032000"/>
              <a:gd name="connsiteY306" fmla="*/ 15821 h 43602"/>
              <a:gd name="connsiteX307" fmla="*/ 1482945 w 2032000"/>
              <a:gd name="connsiteY307" fmla="*/ 14762 h 43602"/>
              <a:gd name="connsiteX308" fmla="*/ 1471304 w 2032000"/>
              <a:gd name="connsiteY308" fmla="*/ 14233 h 43602"/>
              <a:gd name="connsiteX309" fmla="*/ 1460191 w 2032000"/>
              <a:gd name="connsiteY309" fmla="*/ 14762 h 43602"/>
              <a:gd name="connsiteX310" fmla="*/ 1450137 w 2032000"/>
              <a:gd name="connsiteY310" fmla="*/ 15821 h 43602"/>
              <a:gd name="connsiteX311" fmla="*/ 1441406 w 2032000"/>
              <a:gd name="connsiteY311" fmla="*/ 17673 h 43602"/>
              <a:gd name="connsiteX312" fmla="*/ 1433733 w 2032000"/>
              <a:gd name="connsiteY312" fmla="*/ 20318 h 43602"/>
              <a:gd name="connsiteX313" fmla="*/ 1426854 w 2032000"/>
              <a:gd name="connsiteY313" fmla="*/ 22964 h 43602"/>
              <a:gd name="connsiteX314" fmla="*/ 1420768 w 2032000"/>
              <a:gd name="connsiteY314" fmla="*/ 25610 h 43602"/>
              <a:gd name="connsiteX315" fmla="*/ 1414418 w 2032000"/>
              <a:gd name="connsiteY315" fmla="*/ 28785 h 43602"/>
              <a:gd name="connsiteX316" fmla="*/ 1408068 w 2032000"/>
              <a:gd name="connsiteY316" fmla="*/ 31960 h 43602"/>
              <a:gd name="connsiteX317" fmla="*/ 1401983 w 2032000"/>
              <a:gd name="connsiteY317" fmla="*/ 35135 h 43602"/>
              <a:gd name="connsiteX318" fmla="*/ 1395104 w 2032000"/>
              <a:gd name="connsiteY318" fmla="*/ 37781 h 43602"/>
              <a:gd name="connsiteX319" fmla="*/ 1387431 w 2032000"/>
              <a:gd name="connsiteY319" fmla="*/ 40162 h 43602"/>
              <a:gd name="connsiteX320" fmla="*/ 1378700 w 2032000"/>
              <a:gd name="connsiteY320" fmla="*/ 42014 h 43602"/>
              <a:gd name="connsiteX321" fmla="*/ 1368645 w 2032000"/>
              <a:gd name="connsiteY321" fmla="*/ 43337 h 43602"/>
              <a:gd name="connsiteX322" fmla="*/ 1357268 w 2032000"/>
              <a:gd name="connsiteY322" fmla="*/ 43602 h 43602"/>
              <a:gd name="connsiteX323" fmla="*/ 1345891 w 2032000"/>
              <a:gd name="connsiteY323" fmla="*/ 43337 h 43602"/>
              <a:gd name="connsiteX324" fmla="*/ 1335837 w 2032000"/>
              <a:gd name="connsiteY324" fmla="*/ 42014 h 43602"/>
              <a:gd name="connsiteX325" fmla="*/ 1327106 w 2032000"/>
              <a:gd name="connsiteY325" fmla="*/ 40162 h 43602"/>
              <a:gd name="connsiteX326" fmla="*/ 1319433 w 2032000"/>
              <a:gd name="connsiteY326" fmla="*/ 37781 h 43602"/>
              <a:gd name="connsiteX327" fmla="*/ 1312554 w 2032000"/>
              <a:gd name="connsiteY327" fmla="*/ 35135 h 43602"/>
              <a:gd name="connsiteX328" fmla="*/ 1306468 w 2032000"/>
              <a:gd name="connsiteY328" fmla="*/ 31960 h 43602"/>
              <a:gd name="connsiteX329" fmla="*/ 1300118 w 2032000"/>
              <a:gd name="connsiteY329" fmla="*/ 28785 h 43602"/>
              <a:gd name="connsiteX330" fmla="*/ 1293768 w 2032000"/>
              <a:gd name="connsiteY330" fmla="*/ 25610 h 43602"/>
              <a:gd name="connsiteX331" fmla="*/ 1287683 w 2032000"/>
              <a:gd name="connsiteY331" fmla="*/ 22964 h 43602"/>
              <a:gd name="connsiteX332" fmla="*/ 1280804 w 2032000"/>
              <a:gd name="connsiteY332" fmla="*/ 20318 h 43602"/>
              <a:gd name="connsiteX333" fmla="*/ 1273131 w 2032000"/>
              <a:gd name="connsiteY333" fmla="*/ 17673 h 43602"/>
              <a:gd name="connsiteX334" fmla="*/ 1264400 w 2032000"/>
              <a:gd name="connsiteY334" fmla="*/ 15821 h 43602"/>
              <a:gd name="connsiteX335" fmla="*/ 1254345 w 2032000"/>
              <a:gd name="connsiteY335" fmla="*/ 14762 h 43602"/>
              <a:gd name="connsiteX336" fmla="*/ 1242968 w 2032000"/>
              <a:gd name="connsiteY336" fmla="*/ 14233 h 43602"/>
              <a:gd name="connsiteX337" fmla="*/ 1231591 w 2032000"/>
              <a:gd name="connsiteY337" fmla="*/ 14762 h 43602"/>
              <a:gd name="connsiteX338" fmla="*/ 1221537 w 2032000"/>
              <a:gd name="connsiteY338" fmla="*/ 15821 h 43602"/>
              <a:gd name="connsiteX339" fmla="*/ 1212806 w 2032000"/>
              <a:gd name="connsiteY339" fmla="*/ 17673 h 43602"/>
              <a:gd name="connsiteX340" fmla="*/ 1205133 w 2032000"/>
              <a:gd name="connsiteY340" fmla="*/ 20318 h 43602"/>
              <a:gd name="connsiteX341" fmla="*/ 1198254 w 2032000"/>
              <a:gd name="connsiteY341" fmla="*/ 22964 h 43602"/>
              <a:gd name="connsiteX342" fmla="*/ 1192168 w 2032000"/>
              <a:gd name="connsiteY342" fmla="*/ 25610 h 43602"/>
              <a:gd name="connsiteX343" fmla="*/ 1185818 w 2032000"/>
              <a:gd name="connsiteY343" fmla="*/ 28785 h 43602"/>
              <a:gd name="connsiteX344" fmla="*/ 1179468 w 2032000"/>
              <a:gd name="connsiteY344" fmla="*/ 31960 h 43602"/>
              <a:gd name="connsiteX345" fmla="*/ 1173383 w 2032000"/>
              <a:gd name="connsiteY345" fmla="*/ 35135 h 43602"/>
              <a:gd name="connsiteX346" fmla="*/ 1166504 w 2032000"/>
              <a:gd name="connsiteY346" fmla="*/ 37781 h 43602"/>
              <a:gd name="connsiteX347" fmla="*/ 1158831 w 2032000"/>
              <a:gd name="connsiteY347" fmla="*/ 40162 h 43602"/>
              <a:gd name="connsiteX348" fmla="*/ 1150100 w 2032000"/>
              <a:gd name="connsiteY348" fmla="*/ 42014 h 43602"/>
              <a:gd name="connsiteX349" fmla="*/ 1140045 w 2032000"/>
              <a:gd name="connsiteY349" fmla="*/ 43337 h 43602"/>
              <a:gd name="connsiteX350" fmla="*/ 1130300 w 2032000"/>
              <a:gd name="connsiteY350" fmla="*/ 43564 h 43602"/>
              <a:gd name="connsiteX351" fmla="*/ 1120555 w 2032000"/>
              <a:gd name="connsiteY351" fmla="*/ 43337 h 43602"/>
              <a:gd name="connsiteX352" fmla="*/ 1110501 w 2032000"/>
              <a:gd name="connsiteY352" fmla="*/ 42014 h 43602"/>
              <a:gd name="connsiteX353" fmla="*/ 1101769 w 2032000"/>
              <a:gd name="connsiteY353" fmla="*/ 40162 h 43602"/>
              <a:gd name="connsiteX354" fmla="*/ 1094096 w 2032000"/>
              <a:gd name="connsiteY354" fmla="*/ 37781 h 43602"/>
              <a:gd name="connsiteX355" fmla="*/ 1087217 w 2032000"/>
              <a:gd name="connsiteY355" fmla="*/ 35135 h 43602"/>
              <a:gd name="connsiteX356" fmla="*/ 1081132 w 2032000"/>
              <a:gd name="connsiteY356" fmla="*/ 31960 h 43602"/>
              <a:gd name="connsiteX357" fmla="*/ 1074782 w 2032000"/>
              <a:gd name="connsiteY357" fmla="*/ 28785 h 43602"/>
              <a:gd name="connsiteX358" fmla="*/ 1068432 w 2032000"/>
              <a:gd name="connsiteY358" fmla="*/ 25610 h 43602"/>
              <a:gd name="connsiteX359" fmla="*/ 1062346 w 2032000"/>
              <a:gd name="connsiteY359" fmla="*/ 22964 h 43602"/>
              <a:gd name="connsiteX360" fmla="*/ 1055467 w 2032000"/>
              <a:gd name="connsiteY360" fmla="*/ 20318 h 43602"/>
              <a:gd name="connsiteX361" fmla="*/ 1047794 w 2032000"/>
              <a:gd name="connsiteY361" fmla="*/ 17673 h 43602"/>
              <a:gd name="connsiteX362" fmla="*/ 1039063 w 2032000"/>
              <a:gd name="connsiteY362" fmla="*/ 15821 h 43602"/>
              <a:gd name="connsiteX363" fmla="*/ 1029009 w 2032000"/>
              <a:gd name="connsiteY363" fmla="*/ 14762 h 43602"/>
              <a:gd name="connsiteX364" fmla="*/ 1017632 w 2032000"/>
              <a:gd name="connsiteY364" fmla="*/ 14233 h 43602"/>
              <a:gd name="connsiteX365" fmla="*/ 1016000 w 2032000"/>
              <a:gd name="connsiteY365" fmla="*/ 14309 h 43602"/>
              <a:gd name="connsiteX366" fmla="*/ 1014368 w 2032000"/>
              <a:gd name="connsiteY366" fmla="*/ 14233 h 43602"/>
              <a:gd name="connsiteX367" fmla="*/ 1002991 w 2032000"/>
              <a:gd name="connsiteY367" fmla="*/ 14762 h 43602"/>
              <a:gd name="connsiteX368" fmla="*/ 992937 w 2032000"/>
              <a:gd name="connsiteY368" fmla="*/ 15821 h 43602"/>
              <a:gd name="connsiteX369" fmla="*/ 984206 w 2032000"/>
              <a:gd name="connsiteY369" fmla="*/ 17673 h 43602"/>
              <a:gd name="connsiteX370" fmla="*/ 976533 w 2032000"/>
              <a:gd name="connsiteY370" fmla="*/ 20318 h 43602"/>
              <a:gd name="connsiteX371" fmla="*/ 969654 w 2032000"/>
              <a:gd name="connsiteY371" fmla="*/ 22964 h 43602"/>
              <a:gd name="connsiteX372" fmla="*/ 963568 w 2032000"/>
              <a:gd name="connsiteY372" fmla="*/ 25610 h 43602"/>
              <a:gd name="connsiteX373" fmla="*/ 957218 w 2032000"/>
              <a:gd name="connsiteY373" fmla="*/ 28785 h 43602"/>
              <a:gd name="connsiteX374" fmla="*/ 950868 w 2032000"/>
              <a:gd name="connsiteY374" fmla="*/ 31960 h 43602"/>
              <a:gd name="connsiteX375" fmla="*/ 944783 w 2032000"/>
              <a:gd name="connsiteY375" fmla="*/ 35135 h 43602"/>
              <a:gd name="connsiteX376" fmla="*/ 937904 w 2032000"/>
              <a:gd name="connsiteY376" fmla="*/ 37781 h 43602"/>
              <a:gd name="connsiteX377" fmla="*/ 930231 w 2032000"/>
              <a:gd name="connsiteY377" fmla="*/ 40162 h 43602"/>
              <a:gd name="connsiteX378" fmla="*/ 921499 w 2032000"/>
              <a:gd name="connsiteY378" fmla="*/ 42014 h 43602"/>
              <a:gd name="connsiteX379" fmla="*/ 911445 w 2032000"/>
              <a:gd name="connsiteY379" fmla="*/ 43337 h 43602"/>
              <a:gd name="connsiteX380" fmla="*/ 901700 w 2032000"/>
              <a:gd name="connsiteY380" fmla="*/ 43564 h 43602"/>
              <a:gd name="connsiteX381" fmla="*/ 891955 w 2032000"/>
              <a:gd name="connsiteY381" fmla="*/ 43337 h 43602"/>
              <a:gd name="connsiteX382" fmla="*/ 881900 w 2032000"/>
              <a:gd name="connsiteY382" fmla="*/ 42014 h 43602"/>
              <a:gd name="connsiteX383" fmla="*/ 873169 w 2032000"/>
              <a:gd name="connsiteY383" fmla="*/ 40162 h 43602"/>
              <a:gd name="connsiteX384" fmla="*/ 865496 w 2032000"/>
              <a:gd name="connsiteY384" fmla="*/ 37781 h 43602"/>
              <a:gd name="connsiteX385" fmla="*/ 858617 w 2032000"/>
              <a:gd name="connsiteY385" fmla="*/ 35135 h 43602"/>
              <a:gd name="connsiteX386" fmla="*/ 852532 w 2032000"/>
              <a:gd name="connsiteY386" fmla="*/ 31960 h 43602"/>
              <a:gd name="connsiteX387" fmla="*/ 846182 w 2032000"/>
              <a:gd name="connsiteY387" fmla="*/ 28785 h 43602"/>
              <a:gd name="connsiteX388" fmla="*/ 839832 w 2032000"/>
              <a:gd name="connsiteY388" fmla="*/ 25610 h 43602"/>
              <a:gd name="connsiteX389" fmla="*/ 833746 w 2032000"/>
              <a:gd name="connsiteY389" fmla="*/ 22964 h 43602"/>
              <a:gd name="connsiteX390" fmla="*/ 826867 w 2032000"/>
              <a:gd name="connsiteY390" fmla="*/ 20318 h 43602"/>
              <a:gd name="connsiteX391" fmla="*/ 819194 w 2032000"/>
              <a:gd name="connsiteY391" fmla="*/ 17673 h 43602"/>
              <a:gd name="connsiteX392" fmla="*/ 810463 w 2032000"/>
              <a:gd name="connsiteY392" fmla="*/ 15821 h 43602"/>
              <a:gd name="connsiteX393" fmla="*/ 800409 w 2032000"/>
              <a:gd name="connsiteY393" fmla="*/ 14762 h 43602"/>
              <a:gd name="connsiteX394" fmla="*/ 789032 w 2032000"/>
              <a:gd name="connsiteY394" fmla="*/ 14233 h 43602"/>
              <a:gd name="connsiteX395" fmla="*/ 777655 w 2032000"/>
              <a:gd name="connsiteY395" fmla="*/ 14762 h 43602"/>
              <a:gd name="connsiteX396" fmla="*/ 767600 w 2032000"/>
              <a:gd name="connsiteY396" fmla="*/ 15821 h 43602"/>
              <a:gd name="connsiteX397" fmla="*/ 758869 w 2032000"/>
              <a:gd name="connsiteY397" fmla="*/ 17673 h 43602"/>
              <a:gd name="connsiteX398" fmla="*/ 751196 w 2032000"/>
              <a:gd name="connsiteY398" fmla="*/ 20318 h 43602"/>
              <a:gd name="connsiteX399" fmla="*/ 744317 w 2032000"/>
              <a:gd name="connsiteY399" fmla="*/ 22964 h 43602"/>
              <a:gd name="connsiteX400" fmla="*/ 738232 w 2032000"/>
              <a:gd name="connsiteY400" fmla="*/ 25610 h 43602"/>
              <a:gd name="connsiteX401" fmla="*/ 725532 w 2032000"/>
              <a:gd name="connsiteY401" fmla="*/ 31960 h 43602"/>
              <a:gd name="connsiteX402" fmla="*/ 719446 w 2032000"/>
              <a:gd name="connsiteY402" fmla="*/ 35135 h 43602"/>
              <a:gd name="connsiteX403" fmla="*/ 712567 w 2032000"/>
              <a:gd name="connsiteY403" fmla="*/ 37781 h 43602"/>
              <a:gd name="connsiteX404" fmla="*/ 704894 w 2032000"/>
              <a:gd name="connsiteY404" fmla="*/ 40162 h 43602"/>
              <a:gd name="connsiteX405" fmla="*/ 696163 w 2032000"/>
              <a:gd name="connsiteY405" fmla="*/ 42014 h 43602"/>
              <a:gd name="connsiteX406" fmla="*/ 686109 w 2032000"/>
              <a:gd name="connsiteY406" fmla="*/ 43337 h 43602"/>
              <a:gd name="connsiteX407" fmla="*/ 674732 w 2032000"/>
              <a:gd name="connsiteY407" fmla="*/ 43602 h 43602"/>
              <a:gd name="connsiteX408" fmla="*/ 663355 w 2032000"/>
              <a:gd name="connsiteY408" fmla="*/ 43337 h 43602"/>
              <a:gd name="connsiteX409" fmla="*/ 653300 w 2032000"/>
              <a:gd name="connsiteY409" fmla="*/ 42014 h 43602"/>
              <a:gd name="connsiteX410" fmla="*/ 644569 w 2032000"/>
              <a:gd name="connsiteY410" fmla="*/ 40162 h 43602"/>
              <a:gd name="connsiteX411" fmla="*/ 636896 w 2032000"/>
              <a:gd name="connsiteY411" fmla="*/ 37781 h 43602"/>
              <a:gd name="connsiteX412" fmla="*/ 630017 w 2032000"/>
              <a:gd name="connsiteY412" fmla="*/ 35135 h 43602"/>
              <a:gd name="connsiteX413" fmla="*/ 623932 w 2032000"/>
              <a:gd name="connsiteY413" fmla="*/ 31960 h 43602"/>
              <a:gd name="connsiteX414" fmla="*/ 617582 w 2032000"/>
              <a:gd name="connsiteY414" fmla="*/ 28785 h 43602"/>
              <a:gd name="connsiteX415" fmla="*/ 611232 w 2032000"/>
              <a:gd name="connsiteY415" fmla="*/ 25610 h 43602"/>
              <a:gd name="connsiteX416" fmla="*/ 605146 w 2032000"/>
              <a:gd name="connsiteY416" fmla="*/ 22964 h 43602"/>
              <a:gd name="connsiteX417" fmla="*/ 598267 w 2032000"/>
              <a:gd name="connsiteY417" fmla="*/ 20318 h 43602"/>
              <a:gd name="connsiteX418" fmla="*/ 590594 w 2032000"/>
              <a:gd name="connsiteY418" fmla="*/ 17673 h 43602"/>
              <a:gd name="connsiteX419" fmla="*/ 581863 w 2032000"/>
              <a:gd name="connsiteY419" fmla="*/ 15821 h 43602"/>
              <a:gd name="connsiteX420" fmla="*/ 571809 w 2032000"/>
              <a:gd name="connsiteY420" fmla="*/ 14762 h 43602"/>
              <a:gd name="connsiteX421" fmla="*/ 560167 w 2032000"/>
              <a:gd name="connsiteY421" fmla="*/ 14233 h 43602"/>
              <a:gd name="connsiteX422" fmla="*/ 549055 w 2032000"/>
              <a:gd name="connsiteY422" fmla="*/ 14762 h 43602"/>
              <a:gd name="connsiteX423" fmla="*/ 539000 w 2032000"/>
              <a:gd name="connsiteY423" fmla="*/ 15821 h 43602"/>
              <a:gd name="connsiteX424" fmla="*/ 530269 w 2032000"/>
              <a:gd name="connsiteY424" fmla="*/ 17673 h 43602"/>
              <a:gd name="connsiteX425" fmla="*/ 522596 w 2032000"/>
              <a:gd name="connsiteY425" fmla="*/ 20318 h 43602"/>
              <a:gd name="connsiteX426" fmla="*/ 515717 w 2032000"/>
              <a:gd name="connsiteY426" fmla="*/ 22964 h 43602"/>
              <a:gd name="connsiteX427" fmla="*/ 509632 w 2032000"/>
              <a:gd name="connsiteY427" fmla="*/ 25610 h 43602"/>
              <a:gd name="connsiteX428" fmla="*/ 503282 w 2032000"/>
              <a:gd name="connsiteY428" fmla="*/ 28785 h 43602"/>
              <a:gd name="connsiteX429" fmla="*/ 496932 w 2032000"/>
              <a:gd name="connsiteY429" fmla="*/ 31960 h 43602"/>
              <a:gd name="connsiteX430" fmla="*/ 490846 w 2032000"/>
              <a:gd name="connsiteY430" fmla="*/ 35135 h 43602"/>
              <a:gd name="connsiteX431" fmla="*/ 483967 w 2032000"/>
              <a:gd name="connsiteY431" fmla="*/ 37781 h 43602"/>
              <a:gd name="connsiteX432" fmla="*/ 476294 w 2032000"/>
              <a:gd name="connsiteY432" fmla="*/ 40162 h 43602"/>
              <a:gd name="connsiteX433" fmla="*/ 467563 w 2032000"/>
              <a:gd name="connsiteY433" fmla="*/ 42014 h 43602"/>
              <a:gd name="connsiteX434" fmla="*/ 457509 w 2032000"/>
              <a:gd name="connsiteY434" fmla="*/ 43337 h 43602"/>
              <a:gd name="connsiteX435" fmla="*/ 446132 w 2032000"/>
              <a:gd name="connsiteY435" fmla="*/ 43602 h 43602"/>
              <a:gd name="connsiteX436" fmla="*/ 434755 w 2032000"/>
              <a:gd name="connsiteY436" fmla="*/ 43337 h 43602"/>
              <a:gd name="connsiteX437" fmla="*/ 424700 w 2032000"/>
              <a:gd name="connsiteY437" fmla="*/ 42014 h 43602"/>
              <a:gd name="connsiteX438" fmla="*/ 415969 w 2032000"/>
              <a:gd name="connsiteY438" fmla="*/ 40162 h 43602"/>
              <a:gd name="connsiteX439" fmla="*/ 408296 w 2032000"/>
              <a:gd name="connsiteY439" fmla="*/ 37781 h 43602"/>
              <a:gd name="connsiteX440" fmla="*/ 401417 w 2032000"/>
              <a:gd name="connsiteY440" fmla="*/ 35135 h 43602"/>
              <a:gd name="connsiteX441" fmla="*/ 395332 w 2032000"/>
              <a:gd name="connsiteY441" fmla="*/ 31960 h 43602"/>
              <a:gd name="connsiteX442" fmla="*/ 388982 w 2032000"/>
              <a:gd name="connsiteY442" fmla="*/ 28785 h 43602"/>
              <a:gd name="connsiteX443" fmla="*/ 382632 w 2032000"/>
              <a:gd name="connsiteY443" fmla="*/ 25610 h 43602"/>
              <a:gd name="connsiteX444" fmla="*/ 376546 w 2032000"/>
              <a:gd name="connsiteY444" fmla="*/ 22964 h 43602"/>
              <a:gd name="connsiteX445" fmla="*/ 369667 w 2032000"/>
              <a:gd name="connsiteY445" fmla="*/ 20318 h 43602"/>
              <a:gd name="connsiteX446" fmla="*/ 361994 w 2032000"/>
              <a:gd name="connsiteY446" fmla="*/ 17673 h 43602"/>
              <a:gd name="connsiteX447" fmla="*/ 353263 w 2032000"/>
              <a:gd name="connsiteY447" fmla="*/ 15821 h 43602"/>
              <a:gd name="connsiteX448" fmla="*/ 343209 w 2032000"/>
              <a:gd name="connsiteY448" fmla="*/ 14762 h 43602"/>
              <a:gd name="connsiteX449" fmla="*/ 331832 w 2032000"/>
              <a:gd name="connsiteY449" fmla="*/ 14233 h 43602"/>
              <a:gd name="connsiteX450" fmla="*/ 320455 w 2032000"/>
              <a:gd name="connsiteY450" fmla="*/ 14762 h 43602"/>
              <a:gd name="connsiteX451" fmla="*/ 310400 w 2032000"/>
              <a:gd name="connsiteY451" fmla="*/ 15821 h 43602"/>
              <a:gd name="connsiteX452" fmla="*/ 301669 w 2032000"/>
              <a:gd name="connsiteY452" fmla="*/ 17673 h 43602"/>
              <a:gd name="connsiteX453" fmla="*/ 293996 w 2032000"/>
              <a:gd name="connsiteY453" fmla="*/ 20318 h 43602"/>
              <a:gd name="connsiteX454" fmla="*/ 287117 w 2032000"/>
              <a:gd name="connsiteY454" fmla="*/ 22964 h 43602"/>
              <a:gd name="connsiteX455" fmla="*/ 281032 w 2032000"/>
              <a:gd name="connsiteY455" fmla="*/ 25610 h 43602"/>
              <a:gd name="connsiteX456" fmla="*/ 274682 w 2032000"/>
              <a:gd name="connsiteY456" fmla="*/ 28785 h 43602"/>
              <a:gd name="connsiteX457" fmla="*/ 268332 w 2032000"/>
              <a:gd name="connsiteY457" fmla="*/ 31960 h 43602"/>
              <a:gd name="connsiteX458" fmla="*/ 262246 w 2032000"/>
              <a:gd name="connsiteY458" fmla="*/ 35135 h 43602"/>
              <a:gd name="connsiteX459" fmla="*/ 255367 w 2032000"/>
              <a:gd name="connsiteY459" fmla="*/ 37781 h 43602"/>
              <a:gd name="connsiteX460" fmla="*/ 247694 w 2032000"/>
              <a:gd name="connsiteY460" fmla="*/ 40162 h 43602"/>
              <a:gd name="connsiteX461" fmla="*/ 238963 w 2032000"/>
              <a:gd name="connsiteY461" fmla="*/ 42014 h 43602"/>
              <a:gd name="connsiteX462" fmla="*/ 228909 w 2032000"/>
              <a:gd name="connsiteY462" fmla="*/ 43337 h 43602"/>
              <a:gd name="connsiteX463" fmla="*/ 217532 w 2032000"/>
              <a:gd name="connsiteY463" fmla="*/ 43602 h 43602"/>
              <a:gd name="connsiteX464" fmla="*/ 206155 w 2032000"/>
              <a:gd name="connsiteY464" fmla="*/ 43337 h 43602"/>
              <a:gd name="connsiteX465" fmla="*/ 196100 w 2032000"/>
              <a:gd name="connsiteY465" fmla="*/ 42014 h 43602"/>
              <a:gd name="connsiteX466" fmla="*/ 187369 w 2032000"/>
              <a:gd name="connsiteY466" fmla="*/ 40162 h 43602"/>
              <a:gd name="connsiteX467" fmla="*/ 179696 w 2032000"/>
              <a:gd name="connsiteY467" fmla="*/ 37781 h 43602"/>
              <a:gd name="connsiteX468" fmla="*/ 172817 w 2032000"/>
              <a:gd name="connsiteY468" fmla="*/ 35135 h 43602"/>
              <a:gd name="connsiteX469" fmla="*/ 166732 w 2032000"/>
              <a:gd name="connsiteY469" fmla="*/ 31960 h 43602"/>
              <a:gd name="connsiteX470" fmla="*/ 160382 w 2032000"/>
              <a:gd name="connsiteY470" fmla="*/ 28785 h 43602"/>
              <a:gd name="connsiteX471" fmla="*/ 154032 w 2032000"/>
              <a:gd name="connsiteY471" fmla="*/ 25610 h 43602"/>
              <a:gd name="connsiteX472" fmla="*/ 147946 w 2032000"/>
              <a:gd name="connsiteY472" fmla="*/ 22964 h 43602"/>
              <a:gd name="connsiteX473" fmla="*/ 141067 w 2032000"/>
              <a:gd name="connsiteY473" fmla="*/ 20318 h 43602"/>
              <a:gd name="connsiteX474" fmla="*/ 133394 w 2032000"/>
              <a:gd name="connsiteY474" fmla="*/ 17673 h 43602"/>
              <a:gd name="connsiteX475" fmla="*/ 124663 w 2032000"/>
              <a:gd name="connsiteY475" fmla="*/ 15821 h 43602"/>
              <a:gd name="connsiteX476" fmla="*/ 114609 w 2032000"/>
              <a:gd name="connsiteY476" fmla="*/ 14762 h 43602"/>
              <a:gd name="connsiteX477" fmla="*/ 103232 w 2032000"/>
              <a:gd name="connsiteY477" fmla="*/ 14233 h 43602"/>
              <a:gd name="connsiteX478" fmla="*/ 91855 w 2032000"/>
              <a:gd name="connsiteY478" fmla="*/ 14762 h 43602"/>
              <a:gd name="connsiteX479" fmla="*/ 81800 w 2032000"/>
              <a:gd name="connsiteY479" fmla="*/ 15821 h 43602"/>
              <a:gd name="connsiteX480" fmla="*/ 73069 w 2032000"/>
              <a:gd name="connsiteY480" fmla="*/ 17673 h 43602"/>
              <a:gd name="connsiteX481" fmla="*/ 65396 w 2032000"/>
              <a:gd name="connsiteY481" fmla="*/ 20318 h 43602"/>
              <a:gd name="connsiteX482" fmla="*/ 58517 w 2032000"/>
              <a:gd name="connsiteY482" fmla="*/ 22964 h 43602"/>
              <a:gd name="connsiteX483" fmla="*/ 52432 w 2032000"/>
              <a:gd name="connsiteY483" fmla="*/ 25610 h 43602"/>
              <a:gd name="connsiteX484" fmla="*/ 46082 w 2032000"/>
              <a:gd name="connsiteY484" fmla="*/ 28785 h 43602"/>
              <a:gd name="connsiteX485" fmla="*/ 39732 w 2032000"/>
              <a:gd name="connsiteY485" fmla="*/ 31960 h 43602"/>
              <a:gd name="connsiteX486" fmla="*/ 33646 w 2032000"/>
              <a:gd name="connsiteY486" fmla="*/ 35135 h 43602"/>
              <a:gd name="connsiteX487" fmla="*/ 26767 w 2032000"/>
              <a:gd name="connsiteY487" fmla="*/ 37781 h 43602"/>
              <a:gd name="connsiteX488" fmla="*/ 19094 w 2032000"/>
              <a:gd name="connsiteY488" fmla="*/ 40162 h 43602"/>
              <a:gd name="connsiteX489" fmla="*/ 10363 w 2032000"/>
              <a:gd name="connsiteY489" fmla="*/ 42014 h 43602"/>
              <a:gd name="connsiteX490" fmla="*/ 309 w 2032000"/>
              <a:gd name="connsiteY490" fmla="*/ 43337 h 43602"/>
              <a:gd name="connsiteX491" fmla="*/ 0 w 2032000"/>
              <a:gd name="connsiteY491" fmla="*/ 43344 h 43602"/>
              <a:gd name="connsiteX492" fmla="*/ 0 w 2032000"/>
              <a:gd name="connsiteY492" fmla="*/ 29111 h 43602"/>
              <a:gd name="connsiteX493" fmla="*/ 309 w 2032000"/>
              <a:gd name="connsiteY493" fmla="*/ 29104 h 43602"/>
              <a:gd name="connsiteX494" fmla="*/ 10363 w 2032000"/>
              <a:gd name="connsiteY494" fmla="*/ 27781 h 43602"/>
              <a:gd name="connsiteX495" fmla="*/ 19094 w 2032000"/>
              <a:gd name="connsiteY495" fmla="*/ 25929 h 43602"/>
              <a:gd name="connsiteX496" fmla="*/ 26767 w 2032000"/>
              <a:gd name="connsiteY496" fmla="*/ 23548 h 43602"/>
              <a:gd name="connsiteX497" fmla="*/ 33646 w 2032000"/>
              <a:gd name="connsiteY497" fmla="*/ 20902 h 43602"/>
              <a:gd name="connsiteX498" fmla="*/ 39732 w 2032000"/>
              <a:gd name="connsiteY498" fmla="*/ 17727 h 43602"/>
              <a:gd name="connsiteX499" fmla="*/ 46082 w 2032000"/>
              <a:gd name="connsiteY499" fmla="*/ 14552 h 43602"/>
              <a:gd name="connsiteX500" fmla="*/ 52432 w 2032000"/>
              <a:gd name="connsiteY500" fmla="*/ 11377 h 43602"/>
              <a:gd name="connsiteX501" fmla="*/ 58517 w 2032000"/>
              <a:gd name="connsiteY501" fmla="*/ 8731 h 43602"/>
              <a:gd name="connsiteX502" fmla="*/ 65396 w 2032000"/>
              <a:gd name="connsiteY502" fmla="*/ 6085 h 43602"/>
              <a:gd name="connsiteX503" fmla="*/ 73069 w 2032000"/>
              <a:gd name="connsiteY503" fmla="*/ 3440 h 43602"/>
              <a:gd name="connsiteX504" fmla="*/ 81800 w 2032000"/>
              <a:gd name="connsiteY504" fmla="*/ 1588 h 43602"/>
              <a:gd name="connsiteX505" fmla="*/ 91855 w 2032000"/>
              <a:gd name="connsiteY505" fmla="*/ 529 h 43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Lst>
            <a:rect l="l" t="t" r="r" b="b"/>
            <a:pathLst>
              <a:path w="2032000" h="43602">
                <a:moveTo>
                  <a:pt x="103232" y="0"/>
                </a:moveTo>
                <a:lnTo>
                  <a:pt x="114609" y="529"/>
                </a:lnTo>
                <a:lnTo>
                  <a:pt x="124663" y="1588"/>
                </a:lnTo>
                <a:lnTo>
                  <a:pt x="133394" y="3440"/>
                </a:lnTo>
                <a:lnTo>
                  <a:pt x="141067" y="6085"/>
                </a:lnTo>
                <a:lnTo>
                  <a:pt x="147946" y="8731"/>
                </a:lnTo>
                <a:lnTo>
                  <a:pt x="154032" y="11377"/>
                </a:lnTo>
                <a:lnTo>
                  <a:pt x="160382" y="14552"/>
                </a:lnTo>
                <a:lnTo>
                  <a:pt x="166732" y="17727"/>
                </a:lnTo>
                <a:lnTo>
                  <a:pt x="172817" y="20902"/>
                </a:lnTo>
                <a:lnTo>
                  <a:pt x="179696" y="23548"/>
                </a:lnTo>
                <a:lnTo>
                  <a:pt x="187369" y="25929"/>
                </a:lnTo>
                <a:lnTo>
                  <a:pt x="196100" y="27781"/>
                </a:lnTo>
                <a:lnTo>
                  <a:pt x="206155" y="29104"/>
                </a:lnTo>
                <a:lnTo>
                  <a:pt x="217532" y="29369"/>
                </a:lnTo>
                <a:lnTo>
                  <a:pt x="228909" y="29104"/>
                </a:lnTo>
                <a:lnTo>
                  <a:pt x="238963" y="27781"/>
                </a:lnTo>
                <a:lnTo>
                  <a:pt x="247694" y="25929"/>
                </a:lnTo>
                <a:lnTo>
                  <a:pt x="255367" y="23548"/>
                </a:lnTo>
                <a:lnTo>
                  <a:pt x="262246" y="20902"/>
                </a:lnTo>
                <a:lnTo>
                  <a:pt x="268332" y="17727"/>
                </a:lnTo>
                <a:lnTo>
                  <a:pt x="274682" y="14552"/>
                </a:lnTo>
                <a:lnTo>
                  <a:pt x="281032" y="11377"/>
                </a:lnTo>
                <a:lnTo>
                  <a:pt x="287117" y="8731"/>
                </a:lnTo>
                <a:lnTo>
                  <a:pt x="293996" y="6085"/>
                </a:lnTo>
                <a:lnTo>
                  <a:pt x="301669" y="3440"/>
                </a:lnTo>
                <a:lnTo>
                  <a:pt x="310400" y="1588"/>
                </a:lnTo>
                <a:lnTo>
                  <a:pt x="320455" y="529"/>
                </a:lnTo>
                <a:lnTo>
                  <a:pt x="331832" y="0"/>
                </a:lnTo>
                <a:lnTo>
                  <a:pt x="343209" y="529"/>
                </a:lnTo>
                <a:lnTo>
                  <a:pt x="353263" y="1588"/>
                </a:lnTo>
                <a:lnTo>
                  <a:pt x="361994" y="3440"/>
                </a:lnTo>
                <a:lnTo>
                  <a:pt x="369667" y="6085"/>
                </a:lnTo>
                <a:lnTo>
                  <a:pt x="376546" y="8731"/>
                </a:lnTo>
                <a:lnTo>
                  <a:pt x="382632" y="11377"/>
                </a:lnTo>
                <a:lnTo>
                  <a:pt x="388982" y="14552"/>
                </a:lnTo>
                <a:lnTo>
                  <a:pt x="395332" y="17727"/>
                </a:lnTo>
                <a:lnTo>
                  <a:pt x="401417" y="20902"/>
                </a:lnTo>
                <a:lnTo>
                  <a:pt x="408296" y="23548"/>
                </a:lnTo>
                <a:lnTo>
                  <a:pt x="415969" y="25929"/>
                </a:lnTo>
                <a:lnTo>
                  <a:pt x="424700" y="27781"/>
                </a:lnTo>
                <a:lnTo>
                  <a:pt x="434755" y="29104"/>
                </a:lnTo>
                <a:lnTo>
                  <a:pt x="446132" y="29369"/>
                </a:lnTo>
                <a:lnTo>
                  <a:pt x="457509" y="29104"/>
                </a:lnTo>
                <a:lnTo>
                  <a:pt x="467563" y="27781"/>
                </a:lnTo>
                <a:lnTo>
                  <a:pt x="476294" y="25929"/>
                </a:lnTo>
                <a:lnTo>
                  <a:pt x="483967" y="23548"/>
                </a:lnTo>
                <a:lnTo>
                  <a:pt x="490846" y="20902"/>
                </a:lnTo>
                <a:lnTo>
                  <a:pt x="496932" y="17727"/>
                </a:lnTo>
                <a:lnTo>
                  <a:pt x="503282" y="14552"/>
                </a:lnTo>
                <a:lnTo>
                  <a:pt x="509632" y="11377"/>
                </a:lnTo>
                <a:lnTo>
                  <a:pt x="515717" y="8731"/>
                </a:lnTo>
                <a:lnTo>
                  <a:pt x="522596" y="6085"/>
                </a:lnTo>
                <a:lnTo>
                  <a:pt x="530269" y="3440"/>
                </a:lnTo>
                <a:lnTo>
                  <a:pt x="539000" y="1588"/>
                </a:lnTo>
                <a:lnTo>
                  <a:pt x="549055" y="529"/>
                </a:lnTo>
                <a:lnTo>
                  <a:pt x="560167" y="0"/>
                </a:lnTo>
                <a:lnTo>
                  <a:pt x="571809" y="529"/>
                </a:lnTo>
                <a:lnTo>
                  <a:pt x="581863" y="1588"/>
                </a:lnTo>
                <a:lnTo>
                  <a:pt x="590594" y="3440"/>
                </a:lnTo>
                <a:lnTo>
                  <a:pt x="598267" y="6085"/>
                </a:lnTo>
                <a:lnTo>
                  <a:pt x="605146" y="8731"/>
                </a:lnTo>
                <a:lnTo>
                  <a:pt x="611232" y="11377"/>
                </a:lnTo>
                <a:lnTo>
                  <a:pt x="617582" y="14552"/>
                </a:lnTo>
                <a:lnTo>
                  <a:pt x="623932" y="17727"/>
                </a:lnTo>
                <a:lnTo>
                  <a:pt x="630017" y="20902"/>
                </a:lnTo>
                <a:lnTo>
                  <a:pt x="636896" y="23548"/>
                </a:lnTo>
                <a:lnTo>
                  <a:pt x="644569" y="25929"/>
                </a:lnTo>
                <a:lnTo>
                  <a:pt x="653300" y="27781"/>
                </a:lnTo>
                <a:lnTo>
                  <a:pt x="663355" y="29104"/>
                </a:lnTo>
                <a:lnTo>
                  <a:pt x="674732" y="29369"/>
                </a:lnTo>
                <a:lnTo>
                  <a:pt x="686109" y="29104"/>
                </a:lnTo>
                <a:lnTo>
                  <a:pt x="696163" y="27781"/>
                </a:lnTo>
                <a:lnTo>
                  <a:pt x="704894" y="25929"/>
                </a:lnTo>
                <a:lnTo>
                  <a:pt x="712567" y="23548"/>
                </a:lnTo>
                <a:lnTo>
                  <a:pt x="719446" y="20902"/>
                </a:lnTo>
                <a:lnTo>
                  <a:pt x="725532" y="17727"/>
                </a:lnTo>
                <a:lnTo>
                  <a:pt x="738232" y="11377"/>
                </a:lnTo>
                <a:lnTo>
                  <a:pt x="744317" y="8731"/>
                </a:lnTo>
                <a:lnTo>
                  <a:pt x="751196" y="6085"/>
                </a:lnTo>
                <a:lnTo>
                  <a:pt x="758869" y="3440"/>
                </a:lnTo>
                <a:lnTo>
                  <a:pt x="767600" y="1588"/>
                </a:lnTo>
                <a:lnTo>
                  <a:pt x="777655" y="529"/>
                </a:lnTo>
                <a:lnTo>
                  <a:pt x="789032" y="0"/>
                </a:lnTo>
                <a:lnTo>
                  <a:pt x="800409" y="529"/>
                </a:lnTo>
                <a:lnTo>
                  <a:pt x="810463" y="1588"/>
                </a:lnTo>
                <a:lnTo>
                  <a:pt x="819194" y="3440"/>
                </a:lnTo>
                <a:lnTo>
                  <a:pt x="826867" y="6085"/>
                </a:lnTo>
                <a:lnTo>
                  <a:pt x="833746" y="8731"/>
                </a:lnTo>
                <a:lnTo>
                  <a:pt x="839832" y="11377"/>
                </a:lnTo>
                <a:lnTo>
                  <a:pt x="846182" y="14552"/>
                </a:lnTo>
                <a:lnTo>
                  <a:pt x="852532" y="17727"/>
                </a:lnTo>
                <a:lnTo>
                  <a:pt x="858617" y="20902"/>
                </a:lnTo>
                <a:lnTo>
                  <a:pt x="865496" y="23548"/>
                </a:lnTo>
                <a:lnTo>
                  <a:pt x="873169" y="25929"/>
                </a:lnTo>
                <a:lnTo>
                  <a:pt x="881900" y="27781"/>
                </a:lnTo>
                <a:lnTo>
                  <a:pt x="891955" y="29104"/>
                </a:lnTo>
                <a:lnTo>
                  <a:pt x="901700" y="29331"/>
                </a:lnTo>
                <a:lnTo>
                  <a:pt x="911445" y="29104"/>
                </a:lnTo>
                <a:lnTo>
                  <a:pt x="921499" y="27781"/>
                </a:lnTo>
                <a:lnTo>
                  <a:pt x="930231" y="25929"/>
                </a:lnTo>
                <a:lnTo>
                  <a:pt x="937904" y="23548"/>
                </a:lnTo>
                <a:lnTo>
                  <a:pt x="944783" y="20902"/>
                </a:lnTo>
                <a:lnTo>
                  <a:pt x="950868" y="17727"/>
                </a:lnTo>
                <a:lnTo>
                  <a:pt x="957218" y="14552"/>
                </a:lnTo>
                <a:lnTo>
                  <a:pt x="963568" y="11377"/>
                </a:lnTo>
                <a:lnTo>
                  <a:pt x="969654" y="8731"/>
                </a:lnTo>
                <a:lnTo>
                  <a:pt x="976533" y="6085"/>
                </a:lnTo>
                <a:lnTo>
                  <a:pt x="984206" y="3440"/>
                </a:lnTo>
                <a:lnTo>
                  <a:pt x="992937" y="1588"/>
                </a:lnTo>
                <a:lnTo>
                  <a:pt x="1002991" y="529"/>
                </a:lnTo>
                <a:lnTo>
                  <a:pt x="1014368" y="0"/>
                </a:lnTo>
                <a:lnTo>
                  <a:pt x="1016000" y="76"/>
                </a:lnTo>
                <a:lnTo>
                  <a:pt x="1017632" y="0"/>
                </a:lnTo>
                <a:lnTo>
                  <a:pt x="1029009" y="529"/>
                </a:lnTo>
                <a:lnTo>
                  <a:pt x="1039063" y="1588"/>
                </a:lnTo>
                <a:lnTo>
                  <a:pt x="1047794" y="3440"/>
                </a:lnTo>
                <a:lnTo>
                  <a:pt x="1055467" y="6085"/>
                </a:lnTo>
                <a:lnTo>
                  <a:pt x="1062346" y="8731"/>
                </a:lnTo>
                <a:lnTo>
                  <a:pt x="1068432" y="11377"/>
                </a:lnTo>
                <a:lnTo>
                  <a:pt x="1074782" y="14552"/>
                </a:lnTo>
                <a:lnTo>
                  <a:pt x="1081132" y="17727"/>
                </a:lnTo>
                <a:lnTo>
                  <a:pt x="1087217" y="20902"/>
                </a:lnTo>
                <a:lnTo>
                  <a:pt x="1094096" y="23548"/>
                </a:lnTo>
                <a:lnTo>
                  <a:pt x="1101769" y="25929"/>
                </a:lnTo>
                <a:lnTo>
                  <a:pt x="1110501" y="27781"/>
                </a:lnTo>
                <a:lnTo>
                  <a:pt x="1120555" y="29104"/>
                </a:lnTo>
                <a:lnTo>
                  <a:pt x="1130300" y="29331"/>
                </a:lnTo>
                <a:lnTo>
                  <a:pt x="1140045" y="29104"/>
                </a:lnTo>
                <a:lnTo>
                  <a:pt x="1150100" y="27781"/>
                </a:lnTo>
                <a:lnTo>
                  <a:pt x="1158831" y="25929"/>
                </a:lnTo>
                <a:lnTo>
                  <a:pt x="1166504" y="23548"/>
                </a:lnTo>
                <a:lnTo>
                  <a:pt x="1173383" y="20902"/>
                </a:lnTo>
                <a:lnTo>
                  <a:pt x="1179468" y="17727"/>
                </a:lnTo>
                <a:lnTo>
                  <a:pt x="1185818" y="14552"/>
                </a:lnTo>
                <a:lnTo>
                  <a:pt x="1192168" y="11377"/>
                </a:lnTo>
                <a:lnTo>
                  <a:pt x="1198254" y="8731"/>
                </a:lnTo>
                <a:lnTo>
                  <a:pt x="1205133" y="6085"/>
                </a:lnTo>
                <a:lnTo>
                  <a:pt x="1212806" y="3440"/>
                </a:lnTo>
                <a:lnTo>
                  <a:pt x="1221537" y="1588"/>
                </a:lnTo>
                <a:lnTo>
                  <a:pt x="1231591" y="529"/>
                </a:lnTo>
                <a:lnTo>
                  <a:pt x="1242968" y="0"/>
                </a:lnTo>
                <a:lnTo>
                  <a:pt x="1254345" y="529"/>
                </a:lnTo>
                <a:lnTo>
                  <a:pt x="1264400" y="1588"/>
                </a:lnTo>
                <a:lnTo>
                  <a:pt x="1273131" y="3440"/>
                </a:lnTo>
                <a:lnTo>
                  <a:pt x="1280804" y="6085"/>
                </a:lnTo>
                <a:lnTo>
                  <a:pt x="1287683" y="8731"/>
                </a:lnTo>
                <a:lnTo>
                  <a:pt x="1293768" y="11377"/>
                </a:lnTo>
                <a:lnTo>
                  <a:pt x="1300118" y="14552"/>
                </a:lnTo>
                <a:lnTo>
                  <a:pt x="1306468" y="17727"/>
                </a:lnTo>
                <a:lnTo>
                  <a:pt x="1312554" y="20902"/>
                </a:lnTo>
                <a:lnTo>
                  <a:pt x="1319433" y="23548"/>
                </a:lnTo>
                <a:lnTo>
                  <a:pt x="1327106" y="25929"/>
                </a:lnTo>
                <a:lnTo>
                  <a:pt x="1335837" y="27781"/>
                </a:lnTo>
                <a:lnTo>
                  <a:pt x="1345891" y="29104"/>
                </a:lnTo>
                <a:lnTo>
                  <a:pt x="1357268" y="29369"/>
                </a:lnTo>
                <a:lnTo>
                  <a:pt x="1368645" y="29104"/>
                </a:lnTo>
                <a:lnTo>
                  <a:pt x="1378700" y="27781"/>
                </a:lnTo>
                <a:lnTo>
                  <a:pt x="1387431" y="25929"/>
                </a:lnTo>
                <a:lnTo>
                  <a:pt x="1395104" y="23548"/>
                </a:lnTo>
                <a:lnTo>
                  <a:pt x="1401983" y="20902"/>
                </a:lnTo>
                <a:lnTo>
                  <a:pt x="1408068" y="17727"/>
                </a:lnTo>
                <a:lnTo>
                  <a:pt x="1414418" y="14552"/>
                </a:lnTo>
                <a:lnTo>
                  <a:pt x="1420768" y="11377"/>
                </a:lnTo>
                <a:lnTo>
                  <a:pt x="1426854" y="8731"/>
                </a:lnTo>
                <a:lnTo>
                  <a:pt x="1433733" y="6085"/>
                </a:lnTo>
                <a:lnTo>
                  <a:pt x="1441406" y="3440"/>
                </a:lnTo>
                <a:lnTo>
                  <a:pt x="1450137" y="1588"/>
                </a:lnTo>
                <a:lnTo>
                  <a:pt x="1460191" y="529"/>
                </a:lnTo>
                <a:lnTo>
                  <a:pt x="1471304" y="0"/>
                </a:lnTo>
                <a:lnTo>
                  <a:pt x="1482945" y="529"/>
                </a:lnTo>
                <a:lnTo>
                  <a:pt x="1493000" y="1588"/>
                </a:lnTo>
                <a:lnTo>
                  <a:pt x="1501731" y="3440"/>
                </a:lnTo>
                <a:lnTo>
                  <a:pt x="1509404" y="6085"/>
                </a:lnTo>
                <a:lnTo>
                  <a:pt x="1516283" y="8731"/>
                </a:lnTo>
                <a:lnTo>
                  <a:pt x="1522368" y="11377"/>
                </a:lnTo>
                <a:lnTo>
                  <a:pt x="1528718" y="14552"/>
                </a:lnTo>
                <a:lnTo>
                  <a:pt x="1535068" y="17727"/>
                </a:lnTo>
                <a:lnTo>
                  <a:pt x="1541154" y="20902"/>
                </a:lnTo>
                <a:lnTo>
                  <a:pt x="1548033" y="23548"/>
                </a:lnTo>
                <a:lnTo>
                  <a:pt x="1555706" y="25929"/>
                </a:lnTo>
                <a:lnTo>
                  <a:pt x="1564437" y="27781"/>
                </a:lnTo>
                <a:lnTo>
                  <a:pt x="1574491" y="29104"/>
                </a:lnTo>
                <a:lnTo>
                  <a:pt x="1585868" y="29369"/>
                </a:lnTo>
                <a:lnTo>
                  <a:pt x="1597245" y="29104"/>
                </a:lnTo>
                <a:lnTo>
                  <a:pt x="1607300" y="27781"/>
                </a:lnTo>
                <a:lnTo>
                  <a:pt x="1616031" y="25929"/>
                </a:lnTo>
                <a:lnTo>
                  <a:pt x="1623704" y="23548"/>
                </a:lnTo>
                <a:lnTo>
                  <a:pt x="1630583" y="20902"/>
                </a:lnTo>
                <a:lnTo>
                  <a:pt x="1636668" y="17727"/>
                </a:lnTo>
                <a:lnTo>
                  <a:pt x="1649368" y="11377"/>
                </a:lnTo>
                <a:lnTo>
                  <a:pt x="1655454" y="8731"/>
                </a:lnTo>
                <a:lnTo>
                  <a:pt x="1662333" y="6085"/>
                </a:lnTo>
                <a:lnTo>
                  <a:pt x="1670006" y="3440"/>
                </a:lnTo>
                <a:lnTo>
                  <a:pt x="1678737" y="1588"/>
                </a:lnTo>
                <a:lnTo>
                  <a:pt x="1688791" y="529"/>
                </a:lnTo>
                <a:lnTo>
                  <a:pt x="1700168" y="0"/>
                </a:lnTo>
                <a:lnTo>
                  <a:pt x="1711545" y="529"/>
                </a:lnTo>
                <a:lnTo>
                  <a:pt x="1721600" y="1588"/>
                </a:lnTo>
                <a:lnTo>
                  <a:pt x="1730331" y="3440"/>
                </a:lnTo>
                <a:lnTo>
                  <a:pt x="1738004" y="6085"/>
                </a:lnTo>
                <a:lnTo>
                  <a:pt x="1744883" y="8731"/>
                </a:lnTo>
                <a:lnTo>
                  <a:pt x="1750968" y="11377"/>
                </a:lnTo>
                <a:lnTo>
                  <a:pt x="1757318" y="14552"/>
                </a:lnTo>
                <a:lnTo>
                  <a:pt x="1763668" y="17727"/>
                </a:lnTo>
                <a:lnTo>
                  <a:pt x="1769754" y="20902"/>
                </a:lnTo>
                <a:lnTo>
                  <a:pt x="1776633" y="23548"/>
                </a:lnTo>
                <a:lnTo>
                  <a:pt x="1784306" y="25929"/>
                </a:lnTo>
                <a:lnTo>
                  <a:pt x="1793037" y="27781"/>
                </a:lnTo>
                <a:lnTo>
                  <a:pt x="1803091" y="29104"/>
                </a:lnTo>
                <a:lnTo>
                  <a:pt x="1814468" y="29369"/>
                </a:lnTo>
                <a:lnTo>
                  <a:pt x="1825845" y="29104"/>
                </a:lnTo>
                <a:lnTo>
                  <a:pt x="1835900" y="27781"/>
                </a:lnTo>
                <a:lnTo>
                  <a:pt x="1844631" y="25929"/>
                </a:lnTo>
                <a:lnTo>
                  <a:pt x="1852304" y="23548"/>
                </a:lnTo>
                <a:lnTo>
                  <a:pt x="1859183" y="20902"/>
                </a:lnTo>
                <a:lnTo>
                  <a:pt x="1865268" y="17727"/>
                </a:lnTo>
                <a:lnTo>
                  <a:pt x="1871618" y="14552"/>
                </a:lnTo>
                <a:lnTo>
                  <a:pt x="1877968" y="11377"/>
                </a:lnTo>
                <a:lnTo>
                  <a:pt x="1884054" y="8731"/>
                </a:lnTo>
                <a:lnTo>
                  <a:pt x="1890933" y="6085"/>
                </a:lnTo>
                <a:lnTo>
                  <a:pt x="1898606" y="3440"/>
                </a:lnTo>
                <a:lnTo>
                  <a:pt x="1907337" y="1588"/>
                </a:lnTo>
                <a:lnTo>
                  <a:pt x="1917391" y="529"/>
                </a:lnTo>
                <a:lnTo>
                  <a:pt x="1928768" y="0"/>
                </a:lnTo>
                <a:lnTo>
                  <a:pt x="1940145" y="529"/>
                </a:lnTo>
                <a:lnTo>
                  <a:pt x="1950200" y="1588"/>
                </a:lnTo>
                <a:lnTo>
                  <a:pt x="1958931" y="3440"/>
                </a:lnTo>
                <a:lnTo>
                  <a:pt x="1966604" y="6085"/>
                </a:lnTo>
                <a:lnTo>
                  <a:pt x="1973483" y="8731"/>
                </a:lnTo>
                <a:lnTo>
                  <a:pt x="1979568" y="11377"/>
                </a:lnTo>
                <a:lnTo>
                  <a:pt x="1985918" y="14552"/>
                </a:lnTo>
                <a:lnTo>
                  <a:pt x="1992268" y="17727"/>
                </a:lnTo>
                <a:lnTo>
                  <a:pt x="1998354" y="20902"/>
                </a:lnTo>
                <a:lnTo>
                  <a:pt x="2005233" y="23548"/>
                </a:lnTo>
                <a:lnTo>
                  <a:pt x="2012906" y="25929"/>
                </a:lnTo>
                <a:lnTo>
                  <a:pt x="2021637" y="27781"/>
                </a:lnTo>
                <a:lnTo>
                  <a:pt x="2031691" y="29104"/>
                </a:lnTo>
                <a:lnTo>
                  <a:pt x="2032000" y="29111"/>
                </a:lnTo>
                <a:lnTo>
                  <a:pt x="2032000" y="43344"/>
                </a:lnTo>
                <a:lnTo>
                  <a:pt x="2031691" y="43337"/>
                </a:lnTo>
                <a:lnTo>
                  <a:pt x="2021637" y="42014"/>
                </a:lnTo>
                <a:lnTo>
                  <a:pt x="2012906" y="40162"/>
                </a:lnTo>
                <a:lnTo>
                  <a:pt x="2005233" y="37781"/>
                </a:lnTo>
                <a:lnTo>
                  <a:pt x="1998354" y="35135"/>
                </a:lnTo>
                <a:lnTo>
                  <a:pt x="1992268" y="31960"/>
                </a:lnTo>
                <a:lnTo>
                  <a:pt x="1985918" y="28785"/>
                </a:lnTo>
                <a:lnTo>
                  <a:pt x="1979568" y="25610"/>
                </a:lnTo>
                <a:lnTo>
                  <a:pt x="1973483" y="22964"/>
                </a:lnTo>
                <a:lnTo>
                  <a:pt x="1966604" y="20318"/>
                </a:lnTo>
                <a:lnTo>
                  <a:pt x="1958931" y="17673"/>
                </a:lnTo>
                <a:lnTo>
                  <a:pt x="1950200" y="15821"/>
                </a:lnTo>
                <a:lnTo>
                  <a:pt x="1940145" y="14762"/>
                </a:lnTo>
                <a:lnTo>
                  <a:pt x="1928768" y="14233"/>
                </a:lnTo>
                <a:lnTo>
                  <a:pt x="1917391" y="14762"/>
                </a:lnTo>
                <a:lnTo>
                  <a:pt x="1907337" y="15821"/>
                </a:lnTo>
                <a:lnTo>
                  <a:pt x="1898606" y="17673"/>
                </a:lnTo>
                <a:lnTo>
                  <a:pt x="1890933" y="20318"/>
                </a:lnTo>
                <a:lnTo>
                  <a:pt x="1884054" y="22964"/>
                </a:lnTo>
                <a:lnTo>
                  <a:pt x="1877968" y="25610"/>
                </a:lnTo>
                <a:lnTo>
                  <a:pt x="1871618" y="28785"/>
                </a:lnTo>
                <a:lnTo>
                  <a:pt x="1865268" y="31960"/>
                </a:lnTo>
                <a:lnTo>
                  <a:pt x="1859183" y="35135"/>
                </a:lnTo>
                <a:lnTo>
                  <a:pt x="1852304" y="37781"/>
                </a:lnTo>
                <a:lnTo>
                  <a:pt x="1844631" y="40162"/>
                </a:lnTo>
                <a:lnTo>
                  <a:pt x="1835900" y="42014"/>
                </a:lnTo>
                <a:lnTo>
                  <a:pt x="1825845" y="43337"/>
                </a:lnTo>
                <a:lnTo>
                  <a:pt x="1814468" y="43602"/>
                </a:lnTo>
                <a:lnTo>
                  <a:pt x="1803091" y="43337"/>
                </a:lnTo>
                <a:lnTo>
                  <a:pt x="1793037" y="42014"/>
                </a:lnTo>
                <a:lnTo>
                  <a:pt x="1784306" y="40162"/>
                </a:lnTo>
                <a:lnTo>
                  <a:pt x="1776633" y="37781"/>
                </a:lnTo>
                <a:lnTo>
                  <a:pt x="1769754" y="35135"/>
                </a:lnTo>
                <a:lnTo>
                  <a:pt x="1763668" y="31960"/>
                </a:lnTo>
                <a:lnTo>
                  <a:pt x="1757318" y="28785"/>
                </a:lnTo>
                <a:lnTo>
                  <a:pt x="1750968" y="25610"/>
                </a:lnTo>
                <a:lnTo>
                  <a:pt x="1744883" y="22964"/>
                </a:lnTo>
                <a:lnTo>
                  <a:pt x="1738004" y="20318"/>
                </a:lnTo>
                <a:lnTo>
                  <a:pt x="1730331" y="17673"/>
                </a:lnTo>
                <a:lnTo>
                  <a:pt x="1721600" y="15821"/>
                </a:lnTo>
                <a:lnTo>
                  <a:pt x="1711545" y="14762"/>
                </a:lnTo>
                <a:lnTo>
                  <a:pt x="1700168" y="14233"/>
                </a:lnTo>
                <a:lnTo>
                  <a:pt x="1688791" y="14762"/>
                </a:lnTo>
                <a:lnTo>
                  <a:pt x="1678737" y="15821"/>
                </a:lnTo>
                <a:lnTo>
                  <a:pt x="1670006" y="17673"/>
                </a:lnTo>
                <a:lnTo>
                  <a:pt x="1662333" y="20318"/>
                </a:lnTo>
                <a:lnTo>
                  <a:pt x="1655454" y="22964"/>
                </a:lnTo>
                <a:lnTo>
                  <a:pt x="1649368" y="25610"/>
                </a:lnTo>
                <a:lnTo>
                  <a:pt x="1636668" y="31960"/>
                </a:lnTo>
                <a:lnTo>
                  <a:pt x="1630583" y="35135"/>
                </a:lnTo>
                <a:lnTo>
                  <a:pt x="1623704" y="37781"/>
                </a:lnTo>
                <a:lnTo>
                  <a:pt x="1616031" y="40162"/>
                </a:lnTo>
                <a:lnTo>
                  <a:pt x="1607300" y="42014"/>
                </a:lnTo>
                <a:lnTo>
                  <a:pt x="1597245" y="43337"/>
                </a:lnTo>
                <a:lnTo>
                  <a:pt x="1585868" y="43602"/>
                </a:lnTo>
                <a:lnTo>
                  <a:pt x="1574491" y="43337"/>
                </a:lnTo>
                <a:lnTo>
                  <a:pt x="1564437" y="42014"/>
                </a:lnTo>
                <a:lnTo>
                  <a:pt x="1555706" y="40162"/>
                </a:lnTo>
                <a:lnTo>
                  <a:pt x="1548033" y="37781"/>
                </a:lnTo>
                <a:lnTo>
                  <a:pt x="1541154" y="35135"/>
                </a:lnTo>
                <a:lnTo>
                  <a:pt x="1535068" y="31960"/>
                </a:lnTo>
                <a:lnTo>
                  <a:pt x="1528718" y="28785"/>
                </a:lnTo>
                <a:lnTo>
                  <a:pt x="1522368" y="25610"/>
                </a:lnTo>
                <a:lnTo>
                  <a:pt x="1516283" y="22964"/>
                </a:lnTo>
                <a:lnTo>
                  <a:pt x="1509404" y="20318"/>
                </a:lnTo>
                <a:lnTo>
                  <a:pt x="1501731" y="17673"/>
                </a:lnTo>
                <a:lnTo>
                  <a:pt x="1493000" y="15821"/>
                </a:lnTo>
                <a:lnTo>
                  <a:pt x="1482945" y="14762"/>
                </a:lnTo>
                <a:lnTo>
                  <a:pt x="1471304" y="14233"/>
                </a:lnTo>
                <a:lnTo>
                  <a:pt x="1460191" y="14762"/>
                </a:lnTo>
                <a:lnTo>
                  <a:pt x="1450137" y="15821"/>
                </a:lnTo>
                <a:lnTo>
                  <a:pt x="1441406" y="17673"/>
                </a:lnTo>
                <a:lnTo>
                  <a:pt x="1433733" y="20318"/>
                </a:lnTo>
                <a:lnTo>
                  <a:pt x="1426854" y="22964"/>
                </a:lnTo>
                <a:lnTo>
                  <a:pt x="1420768" y="25610"/>
                </a:lnTo>
                <a:lnTo>
                  <a:pt x="1414418" y="28785"/>
                </a:lnTo>
                <a:lnTo>
                  <a:pt x="1408068" y="31960"/>
                </a:lnTo>
                <a:lnTo>
                  <a:pt x="1401983" y="35135"/>
                </a:lnTo>
                <a:lnTo>
                  <a:pt x="1395104" y="37781"/>
                </a:lnTo>
                <a:lnTo>
                  <a:pt x="1387431" y="40162"/>
                </a:lnTo>
                <a:lnTo>
                  <a:pt x="1378700" y="42014"/>
                </a:lnTo>
                <a:lnTo>
                  <a:pt x="1368645" y="43337"/>
                </a:lnTo>
                <a:lnTo>
                  <a:pt x="1357268" y="43602"/>
                </a:lnTo>
                <a:lnTo>
                  <a:pt x="1345891" y="43337"/>
                </a:lnTo>
                <a:lnTo>
                  <a:pt x="1335837" y="42014"/>
                </a:lnTo>
                <a:lnTo>
                  <a:pt x="1327106" y="40162"/>
                </a:lnTo>
                <a:lnTo>
                  <a:pt x="1319433" y="37781"/>
                </a:lnTo>
                <a:lnTo>
                  <a:pt x="1312554" y="35135"/>
                </a:lnTo>
                <a:lnTo>
                  <a:pt x="1306468" y="31960"/>
                </a:lnTo>
                <a:lnTo>
                  <a:pt x="1300118" y="28785"/>
                </a:lnTo>
                <a:lnTo>
                  <a:pt x="1293768" y="25610"/>
                </a:lnTo>
                <a:lnTo>
                  <a:pt x="1287683" y="22964"/>
                </a:lnTo>
                <a:lnTo>
                  <a:pt x="1280804" y="20318"/>
                </a:lnTo>
                <a:lnTo>
                  <a:pt x="1273131" y="17673"/>
                </a:lnTo>
                <a:lnTo>
                  <a:pt x="1264400" y="15821"/>
                </a:lnTo>
                <a:lnTo>
                  <a:pt x="1254345" y="14762"/>
                </a:lnTo>
                <a:lnTo>
                  <a:pt x="1242968" y="14233"/>
                </a:lnTo>
                <a:lnTo>
                  <a:pt x="1231591" y="14762"/>
                </a:lnTo>
                <a:lnTo>
                  <a:pt x="1221537" y="15821"/>
                </a:lnTo>
                <a:lnTo>
                  <a:pt x="1212806" y="17673"/>
                </a:lnTo>
                <a:lnTo>
                  <a:pt x="1205133" y="20318"/>
                </a:lnTo>
                <a:lnTo>
                  <a:pt x="1198254" y="22964"/>
                </a:lnTo>
                <a:lnTo>
                  <a:pt x="1192168" y="25610"/>
                </a:lnTo>
                <a:lnTo>
                  <a:pt x="1185818" y="28785"/>
                </a:lnTo>
                <a:lnTo>
                  <a:pt x="1179468" y="31960"/>
                </a:lnTo>
                <a:lnTo>
                  <a:pt x="1173383" y="35135"/>
                </a:lnTo>
                <a:lnTo>
                  <a:pt x="1166504" y="37781"/>
                </a:lnTo>
                <a:lnTo>
                  <a:pt x="1158831" y="40162"/>
                </a:lnTo>
                <a:lnTo>
                  <a:pt x="1150100" y="42014"/>
                </a:lnTo>
                <a:lnTo>
                  <a:pt x="1140045" y="43337"/>
                </a:lnTo>
                <a:lnTo>
                  <a:pt x="1130300" y="43564"/>
                </a:lnTo>
                <a:lnTo>
                  <a:pt x="1120555" y="43337"/>
                </a:lnTo>
                <a:lnTo>
                  <a:pt x="1110501" y="42014"/>
                </a:lnTo>
                <a:lnTo>
                  <a:pt x="1101769" y="40162"/>
                </a:lnTo>
                <a:lnTo>
                  <a:pt x="1094096" y="37781"/>
                </a:lnTo>
                <a:lnTo>
                  <a:pt x="1087217" y="35135"/>
                </a:lnTo>
                <a:lnTo>
                  <a:pt x="1081132" y="31960"/>
                </a:lnTo>
                <a:lnTo>
                  <a:pt x="1074782" y="28785"/>
                </a:lnTo>
                <a:lnTo>
                  <a:pt x="1068432" y="25610"/>
                </a:lnTo>
                <a:lnTo>
                  <a:pt x="1062346" y="22964"/>
                </a:lnTo>
                <a:lnTo>
                  <a:pt x="1055467" y="20318"/>
                </a:lnTo>
                <a:lnTo>
                  <a:pt x="1047794" y="17673"/>
                </a:lnTo>
                <a:lnTo>
                  <a:pt x="1039063" y="15821"/>
                </a:lnTo>
                <a:lnTo>
                  <a:pt x="1029009" y="14762"/>
                </a:lnTo>
                <a:lnTo>
                  <a:pt x="1017632" y="14233"/>
                </a:lnTo>
                <a:lnTo>
                  <a:pt x="1016000" y="14309"/>
                </a:lnTo>
                <a:lnTo>
                  <a:pt x="1014368" y="14233"/>
                </a:lnTo>
                <a:lnTo>
                  <a:pt x="1002991" y="14762"/>
                </a:lnTo>
                <a:lnTo>
                  <a:pt x="992937" y="15821"/>
                </a:lnTo>
                <a:lnTo>
                  <a:pt x="984206" y="17673"/>
                </a:lnTo>
                <a:lnTo>
                  <a:pt x="976533" y="20318"/>
                </a:lnTo>
                <a:lnTo>
                  <a:pt x="969654" y="22964"/>
                </a:lnTo>
                <a:lnTo>
                  <a:pt x="963568" y="25610"/>
                </a:lnTo>
                <a:lnTo>
                  <a:pt x="957218" y="28785"/>
                </a:lnTo>
                <a:lnTo>
                  <a:pt x="950868" y="31960"/>
                </a:lnTo>
                <a:lnTo>
                  <a:pt x="944783" y="35135"/>
                </a:lnTo>
                <a:lnTo>
                  <a:pt x="937904" y="37781"/>
                </a:lnTo>
                <a:lnTo>
                  <a:pt x="930231" y="40162"/>
                </a:lnTo>
                <a:lnTo>
                  <a:pt x="921499" y="42014"/>
                </a:lnTo>
                <a:lnTo>
                  <a:pt x="911445" y="43337"/>
                </a:lnTo>
                <a:lnTo>
                  <a:pt x="901700" y="43564"/>
                </a:lnTo>
                <a:lnTo>
                  <a:pt x="891955" y="43337"/>
                </a:lnTo>
                <a:lnTo>
                  <a:pt x="881900" y="42014"/>
                </a:lnTo>
                <a:lnTo>
                  <a:pt x="873169" y="40162"/>
                </a:lnTo>
                <a:lnTo>
                  <a:pt x="865496" y="37781"/>
                </a:lnTo>
                <a:lnTo>
                  <a:pt x="858617" y="35135"/>
                </a:lnTo>
                <a:lnTo>
                  <a:pt x="852532" y="31960"/>
                </a:lnTo>
                <a:lnTo>
                  <a:pt x="846182" y="28785"/>
                </a:lnTo>
                <a:lnTo>
                  <a:pt x="839832" y="25610"/>
                </a:lnTo>
                <a:lnTo>
                  <a:pt x="833746" y="22964"/>
                </a:lnTo>
                <a:lnTo>
                  <a:pt x="826867" y="20318"/>
                </a:lnTo>
                <a:lnTo>
                  <a:pt x="819194" y="17673"/>
                </a:lnTo>
                <a:lnTo>
                  <a:pt x="810463" y="15821"/>
                </a:lnTo>
                <a:lnTo>
                  <a:pt x="800409" y="14762"/>
                </a:lnTo>
                <a:lnTo>
                  <a:pt x="789032" y="14233"/>
                </a:lnTo>
                <a:lnTo>
                  <a:pt x="777655" y="14762"/>
                </a:lnTo>
                <a:lnTo>
                  <a:pt x="767600" y="15821"/>
                </a:lnTo>
                <a:lnTo>
                  <a:pt x="758869" y="17673"/>
                </a:lnTo>
                <a:lnTo>
                  <a:pt x="751196" y="20318"/>
                </a:lnTo>
                <a:lnTo>
                  <a:pt x="744317" y="22964"/>
                </a:lnTo>
                <a:lnTo>
                  <a:pt x="738232" y="25610"/>
                </a:lnTo>
                <a:lnTo>
                  <a:pt x="725532" y="31960"/>
                </a:lnTo>
                <a:lnTo>
                  <a:pt x="719446" y="35135"/>
                </a:lnTo>
                <a:lnTo>
                  <a:pt x="712567" y="37781"/>
                </a:lnTo>
                <a:lnTo>
                  <a:pt x="704894" y="40162"/>
                </a:lnTo>
                <a:lnTo>
                  <a:pt x="696163" y="42014"/>
                </a:lnTo>
                <a:lnTo>
                  <a:pt x="686109" y="43337"/>
                </a:lnTo>
                <a:lnTo>
                  <a:pt x="674732" y="43602"/>
                </a:lnTo>
                <a:lnTo>
                  <a:pt x="663355" y="43337"/>
                </a:lnTo>
                <a:lnTo>
                  <a:pt x="653300" y="42014"/>
                </a:lnTo>
                <a:lnTo>
                  <a:pt x="644569" y="40162"/>
                </a:lnTo>
                <a:lnTo>
                  <a:pt x="636896" y="37781"/>
                </a:lnTo>
                <a:lnTo>
                  <a:pt x="630017" y="35135"/>
                </a:lnTo>
                <a:lnTo>
                  <a:pt x="623932" y="31960"/>
                </a:lnTo>
                <a:lnTo>
                  <a:pt x="617582" y="28785"/>
                </a:lnTo>
                <a:lnTo>
                  <a:pt x="611232" y="25610"/>
                </a:lnTo>
                <a:lnTo>
                  <a:pt x="605146" y="22964"/>
                </a:lnTo>
                <a:lnTo>
                  <a:pt x="598267" y="20318"/>
                </a:lnTo>
                <a:lnTo>
                  <a:pt x="590594" y="17673"/>
                </a:lnTo>
                <a:lnTo>
                  <a:pt x="581863" y="15821"/>
                </a:lnTo>
                <a:lnTo>
                  <a:pt x="571809" y="14762"/>
                </a:lnTo>
                <a:lnTo>
                  <a:pt x="560167" y="14233"/>
                </a:lnTo>
                <a:lnTo>
                  <a:pt x="549055" y="14762"/>
                </a:lnTo>
                <a:lnTo>
                  <a:pt x="539000" y="15821"/>
                </a:lnTo>
                <a:lnTo>
                  <a:pt x="530269" y="17673"/>
                </a:lnTo>
                <a:lnTo>
                  <a:pt x="522596" y="20318"/>
                </a:lnTo>
                <a:lnTo>
                  <a:pt x="515717" y="22964"/>
                </a:lnTo>
                <a:lnTo>
                  <a:pt x="509632" y="25610"/>
                </a:lnTo>
                <a:lnTo>
                  <a:pt x="503282" y="28785"/>
                </a:lnTo>
                <a:lnTo>
                  <a:pt x="496932" y="31960"/>
                </a:lnTo>
                <a:lnTo>
                  <a:pt x="490846" y="35135"/>
                </a:lnTo>
                <a:lnTo>
                  <a:pt x="483967" y="37781"/>
                </a:lnTo>
                <a:lnTo>
                  <a:pt x="476294" y="40162"/>
                </a:lnTo>
                <a:lnTo>
                  <a:pt x="467563" y="42014"/>
                </a:lnTo>
                <a:lnTo>
                  <a:pt x="457509" y="43337"/>
                </a:lnTo>
                <a:lnTo>
                  <a:pt x="446132" y="43602"/>
                </a:lnTo>
                <a:lnTo>
                  <a:pt x="434755" y="43337"/>
                </a:lnTo>
                <a:lnTo>
                  <a:pt x="424700" y="42014"/>
                </a:lnTo>
                <a:lnTo>
                  <a:pt x="415969" y="40162"/>
                </a:lnTo>
                <a:lnTo>
                  <a:pt x="408296" y="37781"/>
                </a:lnTo>
                <a:lnTo>
                  <a:pt x="401417" y="35135"/>
                </a:lnTo>
                <a:lnTo>
                  <a:pt x="395332" y="31960"/>
                </a:lnTo>
                <a:lnTo>
                  <a:pt x="388982" y="28785"/>
                </a:lnTo>
                <a:lnTo>
                  <a:pt x="382632" y="25610"/>
                </a:lnTo>
                <a:lnTo>
                  <a:pt x="376546" y="22964"/>
                </a:lnTo>
                <a:lnTo>
                  <a:pt x="369667" y="20318"/>
                </a:lnTo>
                <a:lnTo>
                  <a:pt x="361994" y="17673"/>
                </a:lnTo>
                <a:lnTo>
                  <a:pt x="353263" y="15821"/>
                </a:lnTo>
                <a:lnTo>
                  <a:pt x="343209" y="14762"/>
                </a:lnTo>
                <a:lnTo>
                  <a:pt x="331832" y="14233"/>
                </a:lnTo>
                <a:lnTo>
                  <a:pt x="320455" y="14762"/>
                </a:lnTo>
                <a:lnTo>
                  <a:pt x="310400" y="15821"/>
                </a:lnTo>
                <a:lnTo>
                  <a:pt x="301669" y="17673"/>
                </a:lnTo>
                <a:lnTo>
                  <a:pt x="293996" y="20318"/>
                </a:lnTo>
                <a:lnTo>
                  <a:pt x="287117" y="22964"/>
                </a:lnTo>
                <a:lnTo>
                  <a:pt x="281032" y="25610"/>
                </a:lnTo>
                <a:lnTo>
                  <a:pt x="274682" y="28785"/>
                </a:lnTo>
                <a:lnTo>
                  <a:pt x="268332" y="31960"/>
                </a:lnTo>
                <a:lnTo>
                  <a:pt x="262246" y="35135"/>
                </a:lnTo>
                <a:lnTo>
                  <a:pt x="255367" y="37781"/>
                </a:lnTo>
                <a:lnTo>
                  <a:pt x="247694" y="40162"/>
                </a:lnTo>
                <a:lnTo>
                  <a:pt x="238963" y="42014"/>
                </a:lnTo>
                <a:lnTo>
                  <a:pt x="228909" y="43337"/>
                </a:lnTo>
                <a:lnTo>
                  <a:pt x="217532" y="43602"/>
                </a:lnTo>
                <a:lnTo>
                  <a:pt x="206155" y="43337"/>
                </a:lnTo>
                <a:lnTo>
                  <a:pt x="196100" y="42014"/>
                </a:lnTo>
                <a:lnTo>
                  <a:pt x="187369" y="40162"/>
                </a:lnTo>
                <a:lnTo>
                  <a:pt x="179696" y="37781"/>
                </a:lnTo>
                <a:lnTo>
                  <a:pt x="172817" y="35135"/>
                </a:lnTo>
                <a:lnTo>
                  <a:pt x="166732" y="31960"/>
                </a:lnTo>
                <a:lnTo>
                  <a:pt x="160382" y="28785"/>
                </a:lnTo>
                <a:lnTo>
                  <a:pt x="154032" y="25610"/>
                </a:lnTo>
                <a:lnTo>
                  <a:pt x="147946" y="22964"/>
                </a:lnTo>
                <a:lnTo>
                  <a:pt x="141067" y="20318"/>
                </a:lnTo>
                <a:lnTo>
                  <a:pt x="133394" y="17673"/>
                </a:lnTo>
                <a:lnTo>
                  <a:pt x="124663" y="15821"/>
                </a:lnTo>
                <a:lnTo>
                  <a:pt x="114609" y="14762"/>
                </a:lnTo>
                <a:lnTo>
                  <a:pt x="103232" y="14233"/>
                </a:lnTo>
                <a:lnTo>
                  <a:pt x="91855" y="14762"/>
                </a:lnTo>
                <a:lnTo>
                  <a:pt x="81800" y="15821"/>
                </a:lnTo>
                <a:lnTo>
                  <a:pt x="73069" y="17673"/>
                </a:lnTo>
                <a:lnTo>
                  <a:pt x="65396" y="20318"/>
                </a:lnTo>
                <a:lnTo>
                  <a:pt x="58517" y="22964"/>
                </a:lnTo>
                <a:lnTo>
                  <a:pt x="52432" y="25610"/>
                </a:lnTo>
                <a:lnTo>
                  <a:pt x="46082" y="28785"/>
                </a:lnTo>
                <a:lnTo>
                  <a:pt x="39732" y="31960"/>
                </a:lnTo>
                <a:lnTo>
                  <a:pt x="33646" y="35135"/>
                </a:lnTo>
                <a:lnTo>
                  <a:pt x="26767" y="37781"/>
                </a:lnTo>
                <a:lnTo>
                  <a:pt x="19094" y="40162"/>
                </a:lnTo>
                <a:lnTo>
                  <a:pt x="10363" y="42014"/>
                </a:lnTo>
                <a:lnTo>
                  <a:pt x="309" y="43337"/>
                </a:lnTo>
                <a:lnTo>
                  <a:pt x="0" y="43344"/>
                </a:lnTo>
                <a:lnTo>
                  <a:pt x="0" y="29111"/>
                </a:lnTo>
                <a:lnTo>
                  <a:pt x="309" y="29104"/>
                </a:lnTo>
                <a:lnTo>
                  <a:pt x="10363" y="27781"/>
                </a:lnTo>
                <a:lnTo>
                  <a:pt x="19094" y="25929"/>
                </a:lnTo>
                <a:lnTo>
                  <a:pt x="26767" y="23548"/>
                </a:lnTo>
                <a:lnTo>
                  <a:pt x="33646" y="20902"/>
                </a:lnTo>
                <a:lnTo>
                  <a:pt x="39732" y="17727"/>
                </a:lnTo>
                <a:lnTo>
                  <a:pt x="46082" y="14552"/>
                </a:lnTo>
                <a:lnTo>
                  <a:pt x="52432" y="11377"/>
                </a:lnTo>
                <a:lnTo>
                  <a:pt x="58517" y="8731"/>
                </a:lnTo>
                <a:lnTo>
                  <a:pt x="65396" y="6085"/>
                </a:lnTo>
                <a:lnTo>
                  <a:pt x="73069" y="3440"/>
                </a:lnTo>
                <a:lnTo>
                  <a:pt x="81800" y="1588"/>
                </a:lnTo>
                <a:lnTo>
                  <a:pt x="91855" y="52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56248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2">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A74A886E-93FD-0CCF-9AAA-E751AF142721}"/>
              </a:ext>
            </a:extLst>
          </p:cNvPr>
          <p:cNvSpPr>
            <a:spLocks noGrp="1"/>
          </p:cNvSpPr>
          <p:nvPr>
            <p:ph type="title"/>
          </p:nvPr>
        </p:nvSpPr>
        <p:spPr>
          <a:xfrm>
            <a:off x="497973" y="393380"/>
            <a:ext cx="7655427" cy="739881"/>
          </a:xfrm>
        </p:spPr>
        <p:txBody>
          <a:bodyPr vert="horz" lIns="91440" tIns="45720" rIns="91440" bIns="45720" rtlCol="0" anchor="b">
            <a:normAutofit/>
          </a:bodyPr>
          <a:lstStyle/>
          <a:p>
            <a:r>
              <a:rPr lang="en-US" sz="3600"/>
              <a:t>Progress:</a:t>
            </a:r>
          </a:p>
        </p:txBody>
      </p:sp>
      <p:pic>
        <p:nvPicPr>
          <p:cNvPr id="6" name="Content Placeholder 5">
            <a:extLst>
              <a:ext uri="{FF2B5EF4-FFF2-40B4-BE49-F238E27FC236}">
                <a16:creationId xmlns:a16="http://schemas.microsoft.com/office/drawing/2014/main" id="{A420EED7-D5D1-EF65-4CB2-37D215A71083}"/>
              </a:ext>
            </a:extLst>
          </p:cNvPr>
          <p:cNvPicPr>
            <a:picLocks noGrp="1" noChangeAspect="1"/>
          </p:cNvPicPr>
          <p:nvPr>
            <p:ph sz="half" idx="1"/>
          </p:nvPr>
        </p:nvPicPr>
        <p:blipFill>
          <a:blip r:embed="rId2"/>
          <a:stretch>
            <a:fillRect/>
          </a:stretch>
        </p:blipFill>
        <p:spPr>
          <a:xfrm>
            <a:off x="1518863" y="2247905"/>
            <a:ext cx="3985783" cy="3365190"/>
          </a:xfrm>
          <a:prstGeom prst="rect">
            <a:avLst/>
          </a:prstGeom>
        </p:spPr>
      </p:pic>
      <p:pic>
        <p:nvPicPr>
          <p:cNvPr id="8" name="Content Placeholder 7">
            <a:extLst>
              <a:ext uri="{FF2B5EF4-FFF2-40B4-BE49-F238E27FC236}">
                <a16:creationId xmlns:a16="http://schemas.microsoft.com/office/drawing/2014/main" id="{35945C65-C54C-19BC-3F05-5277645467D4}"/>
              </a:ext>
            </a:extLst>
          </p:cNvPr>
          <p:cNvPicPr>
            <a:picLocks noGrp="1" noChangeAspect="1"/>
          </p:cNvPicPr>
          <p:nvPr>
            <p:ph sz="half" idx="2"/>
          </p:nvPr>
        </p:nvPicPr>
        <p:blipFill>
          <a:blip r:embed="rId3"/>
          <a:stretch>
            <a:fillRect/>
          </a:stretch>
        </p:blipFill>
        <p:spPr>
          <a:xfrm>
            <a:off x="6446178" y="2337520"/>
            <a:ext cx="3999465" cy="3365190"/>
          </a:xfrm>
          <a:prstGeom prst="rect">
            <a:avLst/>
          </a:prstGeom>
        </p:spPr>
      </p:pic>
      <p:sp>
        <p:nvSpPr>
          <p:cNvPr id="17" name="Freeform: Shape 16">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5595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website&#10;&#10;Description automatically generated">
            <a:extLst>
              <a:ext uri="{FF2B5EF4-FFF2-40B4-BE49-F238E27FC236}">
                <a16:creationId xmlns:a16="http://schemas.microsoft.com/office/drawing/2014/main" id="{23FFDD5D-5DA5-532A-E081-E14F5B701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850" y="339786"/>
            <a:ext cx="3253153" cy="2823351"/>
          </a:xfrm>
          <a:prstGeom prst="rect">
            <a:avLst/>
          </a:prstGeom>
        </p:spPr>
      </p:pic>
      <p:pic>
        <p:nvPicPr>
          <p:cNvPr id="9" name="Picture 8" descr="Text&#10;&#10;Description automatically generated">
            <a:extLst>
              <a:ext uri="{FF2B5EF4-FFF2-40B4-BE49-F238E27FC236}">
                <a16:creationId xmlns:a16="http://schemas.microsoft.com/office/drawing/2014/main" id="{E0BE2549-7EF5-0EDF-ACF3-ED766986BD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0917" y="317554"/>
            <a:ext cx="3342078" cy="2867814"/>
          </a:xfrm>
          <a:prstGeom prst="rect">
            <a:avLst/>
          </a:prstGeom>
        </p:spPr>
      </p:pic>
      <p:pic>
        <p:nvPicPr>
          <p:cNvPr id="11" name="Picture 10" descr="A screenshot of a video game&#10;&#10;Description automatically generated with medium confidence">
            <a:extLst>
              <a:ext uri="{FF2B5EF4-FFF2-40B4-BE49-F238E27FC236}">
                <a16:creationId xmlns:a16="http://schemas.microsoft.com/office/drawing/2014/main" id="{0E7F9845-88C1-69F9-7F1C-491E890E74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8076" y="339786"/>
            <a:ext cx="3319847" cy="2852994"/>
          </a:xfrm>
          <a:prstGeom prst="rect">
            <a:avLst/>
          </a:prstGeom>
        </p:spPr>
      </p:pic>
      <p:pic>
        <p:nvPicPr>
          <p:cNvPr id="13" name="Picture 12" descr="Text&#10;&#10;Description automatically generated">
            <a:extLst>
              <a:ext uri="{FF2B5EF4-FFF2-40B4-BE49-F238E27FC236}">
                <a16:creationId xmlns:a16="http://schemas.microsoft.com/office/drawing/2014/main" id="{57CD21AD-847F-F609-BBBC-6F60D5BA31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850" y="3687451"/>
            <a:ext cx="3312437" cy="2830763"/>
          </a:xfrm>
          <a:prstGeom prst="rect">
            <a:avLst/>
          </a:prstGeom>
        </p:spPr>
      </p:pic>
      <p:pic>
        <p:nvPicPr>
          <p:cNvPr id="15" name="Picture 14" descr="A picture containing text">
            <a:extLst>
              <a:ext uri="{FF2B5EF4-FFF2-40B4-BE49-F238E27FC236}">
                <a16:creationId xmlns:a16="http://schemas.microsoft.com/office/drawing/2014/main" id="{CB78635D-CF3D-DA25-DB79-8E5472CD3A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49077" y="3638947"/>
            <a:ext cx="3364309" cy="2756658"/>
          </a:xfrm>
          <a:prstGeom prst="rect">
            <a:avLst/>
          </a:prstGeom>
        </p:spPr>
      </p:pic>
      <p:pic>
        <p:nvPicPr>
          <p:cNvPr id="17" name="Picture 16" descr="A picture containing text, tableware, plate, dishware&#10;&#10;Description automatically generated">
            <a:extLst>
              <a:ext uri="{FF2B5EF4-FFF2-40B4-BE49-F238E27FC236}">
                <a16:creationId xmlns:a16="http://schemas.microsoft.com/office/drawing/2014/main" id="{FA2306AE-768E-3B9D-04A7-18B2AF862B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31844" y="4572654"/>
            <a:ext cx="2400961" cy="889245"/>
          </a:xfrm>
          <a:prstGeom prst="rect">
            <a:avLst/>
          </a:prstGeom>
        </p:spPr>
      </p:pic>
    </p:spTree>
    <p:extLst>
      <p:ext uri="{BB962C8B-B14F-4D97-AF65-F5344CB8AC3E}">
        <p14:creationId xmlns:p14="http://schemas.microsoft.com/office/powerpoint/2010/main" val="257332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FF90-FF90-8DCA-EAE7-3A7C4AEA1562}"/>
              </a:ext>
            </a:extLst>
          </p:cNvPr>
          <p:cNvSpPr>
            <a:spLocks noGrp="1"/>
          </p:cNvSpPr>
          <p:nvPr>
            <p:ph type="title"/>
          </p:nvPr>
        </p:nvSpPr>
        <p:spPr/>
        <p:txBody>
          <a:bodyPr/>
          <a:lstStyle/>
          <a:p>
            <a:r>
              <a:rPr lang="en-IN" dirty="0"/>
              <a:t>Research Paper:</a:t>
            </a:r>
          </a:p>
        </p:txBody>
      </p:sp>
      <p:pic>
        <p:nvPicPr>
          <p:cNvPr id="4" name="Picture 3">
            <a:extLst>
              <a:ext uri="{FF2B5EF4-FFF2-40B4-BE49-F238E27FC236}">
                <a16:creationId xmlns:a16="http://schemas.microsoft.com/office/drawing/2014/main" id="{724444F8-78BB-53C0-DD02-F9A28AA97266}"/>
              </a:ext>
            </a:extLst>
          </p:cNvPr>
          <p:cNvPicPr>
            <a:picLocks noChangeAspect="1"/>
          </p:cNvPicPr>
          <p:nvPr/>
        </p:nvPicPr>
        <p:blipFill>
          <a:blip r:embed="rId2"/>
          <a:stretch>
            <a:fillRect/>
          </a:stretch>
        </p:blipFill>
        <p:spPr>
          <a:xfrm>
            <a:off x="1006213" y="1452880"/>
            <a:ext cx="10179573" cy="4968240"/>
          </a:xfrm>
          <a:prstGeom prst="rect">
            <a:avLst/>
          </a:prstGeom>
        </p:spPr>
      </p:pic>
    </p:spTree>
    <p:extLst>
      <p:ext uri="{BB962C8B-B14F-4D97-AF65-F5344CB8AC3E}">
        <p14:creationId xmlns:p14="http://schemas.microsoft.com/office/powerpoint/2010/main" val="4161611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909387-82CB-0E2C-6E3A-E4E95640DCD2}"/>
              </a:ext>
            </a:extLst>
          </p:cNvPr>
          <p:cNvSpPr>
            <a:spLocks noGrp="1"/>
          </p:cNvSpPr>
          <p:nvPr>
            <p:ph type="title"/>
          </p:nvPr>
        </p:nvSpPr>
        <p:spPr>
          <a:xfrm>
            <a:off x="1271588" y="662400"/>
            <a:ext cx="10055721" cy="1325563"/>
          </a:xfrm>
        </p:spPr>
        <p:txBody>
          <a:bodyPr anchor="t">
            <a:normAutofit/>
          </a:bodyPr>
          <a:lstStyle/>
          <a:p>
            <a:endParaRPr lang="en-IN"/>
          </a:p>
        </p:txBody>
      </p:sp>
      <p:grpSp>
        <p:nvGrpSpPr>
          <p:cNvPr id="45" name="Group 44">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46"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47"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42AD3B97-1001-F2CD-8A40-9D0F35C00B1F}"/>
              </a:ext>
            </a:extLst>
          </p:cNvPr>
          <p:cNvSpPr>
            <a:spLocks noGrp="1"/>
          </p:cNvSpPr>
          <p:nvPr>
            <p:ph idx="1"/>
          </p:nvPr>
        </p:nvSpPr>
        <p:spPr>
          <a:xfrm>
            <a:off x="1251678" y="2286001"/>
            <a:ext cx="10089112" cy="3909599"/>
          </a:xfrm>
        </p:spPr>
        <p:txBody>
          <a:bodyPr>
            <a:normAutofit/>
          </a:bodyPr>
          <a:lstStyle/>
          <a:p>
            <a:pPr marL="0" indent="0" algn="ctr">
              <a:buNone/>
            </a:pPr>
            <a:r>
              <a:rPr lang="en-IN" sz="6600" dirty="0">
                <a:solidFill>
                  <a:schemeClr val="tx1">
                    <a:alpha val="60000"/>
                  </a:schemeClr>
                </a:solidFill>
              </a:rPr>
              <a:t>THANK YOU</a:t>
            </a:r>
          </a:p>
          <a:p>
            <a:endParaRPr lang="en-IN" sz="2000" dirty="0">
              <a:solidFill>
                <a:schemeClr val="tx1">
                  <a:alpha val="60000"/>
                </a:schemeClr>
              </a:solidFill>
            </a:endParaRPr>
          </a:p>
        </p:txBody>
      </p:sp>
    </p:spTree>
    <p:extLst>
      <p:ext uri="{BB962C8B-B14F-4D97-AF65-F5344CB8AC3E}">
        <p14:creationId xmlns:p14="http://schemas.microsoft.com/office/powerpoint/2010/main" val="3756219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39CFB3-7C7C-FBC4-7654-B64BA635D769}"/>
              </a:ext>
            </a:extLst>
          </p:cNvPr>
          <p:cNvSpPr>
            <a:spLocks noGrp="1"/>
          </p:cNvSpPr>
          <p:nvPr>
            <p:ph type="title"/>
          </p:nvPr>
        </p:nvSpPr>
        <p:spPr>
          <a:xfrm>
            <a:off x="1271588" y="662400"/>
            <a:ext cx="10055721" cy="1325563"/>
          </a:xfrm>
        </p:spPr>
        <p:txBody>
          <a:bodyPr anchor="t">
            <a:normAutofit/>
          </a:bodyPr>
          <a:lstStyle/>
          <a:p>
            <a:r>
              <a:rPr lang="en-IN" sz="4800" dirty="0"/>
              <a:t>Project Members</a:t>
            </a:r>
          </a:p>
        </p:txBody>
      </p:sp>
      <p:grpSp>
        <p:nvGrpSpPr>
          <p:cNvPr id="61" name="Group 60">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62"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63"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B40D4438-5F02-824E-D4DC-C1B3761C60E6}"/>
              </a:ext>
            </a:extLst>
          </p:cNvPr>
          <p:cNvSpPr>
            <a:spLocks noGrp="1"/>
          </p:cNvSpPr>
          <p:nvPr>
            <p:ph idx="1"/>
          </p:nvPr>
        </p:nvSpPr>
        <p:spPr>
          <a:xfrm>
            <a:off x="1251678" y="2286001"/>
            <a:ext cx="10089112" cy="3909599"/>
          </a:xfrm>
        </p:spPr>
        <p:txBody>
          <a:bodyPr>
            <a:normAutofit/>
          </a:bodyPr>
          <a:lstStyle/>
          <a:p>
            <a:endParaRPr lang="en-US" sz="2000" dirty="0">
              <a:solidFill>
                <a:schemeClr val="tx1">
                  <a:alpha val="60000"/>
                </a:schemeClr>
              </a:solidFill>
              <a:cs typeface="+mn-lt"/>
            </a:endParaRPr>
          </a:p>
          <a:p>
            <a:pPr marL="0" indent="0">
              <a:buNone/>
            </a:pPr>
            <a:r>
              <a:rPr lang="en-US" u="sng" dirty="0">
                <a:solidFill>
                  <a:schemeClr val="tx1">
                    <a:alpha val="60000"/>
                  </a:schemeClr>
                </a:solidFill>
                <a:cs typeface="+mn-lt"/>
              </a:rPr>
              <a:t>CSE – 4</a:t>
            </a:r>
            <a:r>
              <a:rPr lang="en-US" u="sng" baseline="30000" dirty="0">
                <a:solidFill>
                  <a:schemeClr val="tx1">
                    <a:alpha val="60000"/>
                  </a:schemeClr>
                </a:solidFill>
                <a:cs typeface="+mn-lt"/>
              </a:rPr>
              <a:t>th</a:t>
            </a:r>
            <a:r>
              <a:rPr lang="en-US" u="sng" dirty="0">
                <a:solidFill>
                  <a:schemeClr val="tx1">
                    <a:alpha val="60000"/>
                  </a:schemeClr>
                </a:solidFill>
                <a:cs typeface="+mn-lt"/>
              </a:rPr>
              <a:t>  year</a:t>
            </a:r>
            <a:endParaRPr lang="en-US" dirty="0">
              <a:solidFill>
                <a:schemeClr val="tx1">
                  <a:alpha val="60000"/>
                </a:schemeClr>
              </a:solidFill>
              <a:cs typeface="+mn-lt"/>
            </a:endParaRPr>
          </a:p>
          <a:p>
            <a:r>
              <a:rPr lang="en-US" sz="2000" dirty="0">
                <a:solidFill>
                  <a:schemeClr val="tx1">
                    <a:alpha val="60000"/>
                  </a:schemeClr>
                </a:solidFill>
                <a:cs typeface="+mn-lt"/>
              </a:rPr>
              <a:t>1. </a:t>
            </a:r>
            <a:r>
              <a:rPr lang="en-US" sz="2400" dirty="0">
                <a:solidFill>
                  <a:schemeClr val="tx1">
                    <a:alpha val="60000"/>
                  </a:schemeClr>
                </a:solidFill>
                <a:cs typeface="+mn-lt"/>
              </a:rPr>
              <a:t>KHUSHI GUPTA (1900290100079)</a:t>
            </a:r>
          </a:p>
          <a:p>
            <a:r>
              <a:rPr lang="en-US" sz="2400" dirty="0">
                <a:solidFill>
                  <a:schemeClr val="tx1">
                    <a:alpha val="60000"/>
                  </a:schemeClr>
                </a:solidFill>
                <a:cs typeface="+mn-lt"/>
              </a:rPr>
              <a:t>2. SARAH HANDU (1900290100133)</a:t>
            </a:r>
          </a:p>
          <a:p>
            <a:endParaRPr lang="en-IN" sz="2000" dirty="0">
              <a:solidFill>
                <a:schemeClr val="tx1">
                  <a:alpha val="60000"/>
                </a:schemeClr>
              </a:solidFill>
            </a:endParaRPr>
          </a:p>
        </p:txBody>
      </p:sp>
    </p:spTree>
    <p:extLst>
      <p:ext uri="{BB962C8B-B14F-4D97-AF65-F5344CB8AC3E}">
        <p14:creationId xmlns:p14="http://schemas.microsoft.com/office/powerpoint/2010/main" val="3429189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34CFE7-0A0C-E081-0ADC-B28B5A1FE7BC}"/>
              </a:ext>
            </a:extLst>
          </p:cNvPr>
          <p:cNvSpPr>
            <a:spLocks noGrp="1"/>
          </p:cNvSpPr>
          <p:nvPr>
            <p:ph type="title"/>
          </p:nvPr>
        </p:nvSpPr>
        <p:spPr>
          <a:xfrm>
            <a:off x="1271588" y="662400"/>
            <a:ext cx="10055721" cy="1325563"/>
          </a:xfrm>
        </p:spPr>
        <p:txBody>
          <a:bodyPr anchor="t">
            <a:normAutofit/>
          </a:bodyPr>
          <a:lstStyle/>
          <a:p>
            <a:r>
              <a:rPr lang="en-IN" sz="4800" dirty="0"/>
              <a:t>Content</a:t>
            </a:r>
          </a:p>
        </p:txBody>
      </p:sp>
      <p:grpSp>
        <p:nvGrpSpPr>
          <p:cNvPr id="41" name="Group 40">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42"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43"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41E2C529-4C4C-0656-5A7B-51564DD977EA}"/>
              </a:ext>
            </a:extLst>
          </p:cNvPr>
          <p:cNvSpPr>
            <a:spLocks noGrp="1"/>
          </p:cNvSpPr>
          <p:nvPr>
            <p:ph idx="1"/>
          </p:nvPr>
        </p:nvSpPr>
        <p:spPr>
          <a:xfrm>
            <a:off x="1251678" y="2286001"/>
            <a:ext cx="10089112" cy="3909599"/>
          </a:xfrm>
        </p:spPr>
        <p:txBody>
          <a:bodyPr>
            <a:normAutofit/>
          </a:bodyPr>
          <a:lstStyle/>
          <a:p>
            <a:r>
              <a:rPr lang="en-IN" sz="2400" dirty="0">
                <a:solidFill>
                  <a:schemeClr val="tx1">
                    <a:alpha val="60000"/>
                  </a:schemeClr>
                </a:solidFill>
                <a:latin typeface="Times New Roman" panose="02020603050405020304" pitchFamily="18" charset="0"/>
                <a:cs typeface="Times New Roman" panose="02020603050405020304" pitchFamily="18" charset="0"/>
              </a:rPr>
              <a:t>Background/Problem Statement</a:t>
            </a:r>
          </a:p>
          <a:p>
            <a:r>
              <a:rPr lang="en-IN" sz="2400" dirty="0">
                <a:solidFill>
                  <a:schemeClr val="tx1">
                    <a:alpha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System Requirements</a:t>
            </a:r>
            <a:endParaRPr lang="en-IN" sz="2400" dirty="0">
              <a:solidFill>
                <a:schemeClr val="tx1">
                  <a:alpha val="60000"/>
                </a:schemeClr>
              </a:solidFill>
              <a:latin typeface="Times New Roman" panose="02020603050405020304" pitchFamily="18" charset="0"/>
              <a:cs typeface="Times New Roman" panose="02020603050405020304" pitchFamily="18" charset="0"/>
            </a:endParaRPr>
          </a:p>
          <a:p>
            <a:r>
              <a:rPr lang="en-IN" sz="2400" dirty="0">
                <a:solidFill>
                  <a:schemeClr val="tx1">
                    <a:alpha val="60000"/>
                  </a:schemeClr>
                </a:solidFill>
                <a:effectLst/>
                <a:latin typeface="Times New Roman" panose="02020603050405020304" pitchFamily="18" charset="0"/>
                <a:ea typeface="Calibri" panose="020F0502020204030204" pitchFamily="34" charset="0"/>
                <a:cs typeface="Times New Roman" panose="02020603050405020304" pitchFamily="18" charset="0"/>
              </a:rPr>
              <a:t>Working of the Project</a:t>
            </a:r>
          </a:p>
          <a:p>
            <a:r>
              <a:rPr lang="en-US" sz="2400" dirty="0">
                <a:solidFill>
                  <a:schemeClr val="tx1">
                    <a:alpha val="60000"/>
                  </a:schemeClr>
                </a:solidFill>
                <a:effectLst/>
                <a:latin typeface="Times New Roman" panose="02020603050405020304" pitchFamily="18" charset="0"/>
                <a:ea typeface="Calibri" panose="020F0502020204030204" pitchFamily="34" charset="0"/>
                <a:cs typeface="Times New Roman" panose="02020603050405020304" pitchFamily="18" charset="0"/>
              </a:rPr>
              <a:t>Advantages</a:t>
            </a:r>
          </a:p>
          <a:p>
            <a:r>
              <a:rPr lang="en-IN" sz="2400" dirty="0">
                <a:solidFill>
                  <a:schemeClr val="tx1">
                    <a:alpha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System Description</a:t>
            </a:r>
          </a:p>
          <a:p>
            <a:r>
              <a:rPr lang="en-IN" sz="2400" dirty="0">
                <a:solidFill>
                  <a:schemeClr val="tx1">
                    <a:alpha val="60000"/>
                  </a:schemeClr>
                </a:solidFill>
                <a:effectLst/>
                <a:latin typeface="Times New Roman" panose="02020603050405020304" pitchFamily="18" charset="0"/>
                <a:ea typeface="Calibri" panose="020F0502020204030204" pitchFamily="34" charset="0"/>
                <a:cs typeface="Times New Roman" panose="02020603050405020304" pitchFamily="18" charset="0"/>
              </a:rPr>
              <a:t>Limitation/Disadvantages</a:t>
            </a:r>
          </a:p>
          <a:p>
            <a:r>
              <a:rPr lang="en-US" sz="2400" dirty="0">
                <a:solidFill>
                  <a:schemeClr val="tx1">
                    <a:alpha val="60000"/>
                  </a:schemeClr>
                </a:solidFill>
                <a:effectLst/>
                <a:latin typeface="Times New Roman" panose="02020603050405020304" pitchFamily="18" charset="0"/>
                <a:ea typeface="Calibri" panose="020F0502020204030204" pitchFamily="34" charset="0"/>
                <a:cs typeface="Times New Roman" panose="02020603050405020304" pitchFamily="18" charset="0"/>
              </a:rPr>
              <a:t>Application</a:t>
            </a:r>
          </a:p>
          <a:p>
            <a:r>
              <a:rPr lang="en-IN" sz="2400" dirty="0">
                <a:solidFill>
                  <a:schemeClr val="tx1">
                    <a:alpha val="60000"/>
                  </a:schemeClr>
                </a:solidFill>
                <a:latin typeface="Times New Roman" panose="02020603050405020304" pitchFamily="18" charset="0"/>
                <a:cs typeface="Times New Roman" panose="02020603050405020304" pitchFamily="18" charset="0"/>
              </a:rPr>
              <a:t>Progress</a:t>
            </a:r>
          </a:p>
          <a:p>
            <a:endParaRPr lang="en-IN"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2000" b="1" i="1" u="sng" dirty="0">
              <a:solidFill>
                <a:schemeClr val="tx1">
                  <a:alpha val="60000"/>
                </a:schemeClr>
              </a:solidFill>
              <a:latin typeface="Calibri" panose="020F0502020204030204" pitchFamily="34" charset="0"/>
              <a:ea typeface="Calibri" panose="020F0502020204030204" pitchFamily="34" charset="0"/>
              <a:cs typeface="Times New Roman" panose="02020603050405020304" pitchFamily="18" charset="0"/>
            </a:endParaRPr>
          </a:p>
          <a:p>
            <a:endParaRPr lang="en-IN" sz="2000" dirty="0">
              <a:solidFill>
                <a:schemeClr val="tx1">
                  <a:alpha val="60000"/>
                </a:schemeClr>
              </a:solidFill>
            </a:endParaRPr>
          </a:p>
        </p:txBody>
      </p:sp>
    </p:spTree>
    <p:extLst>
      <p:ext uri="{BB962C8B-B14F-4D97-AF65-F5344CB8AC3E}">
        <p14:creationId xmlns:p14="http://schemas.microsoft.com/office/powerpoint/2010/main" val="422621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A03AB67-999D-639A-E2E3-DDBC68FC814C}"/>
              </a:ext>
            </a:extLst>
          </p:cNvPr>
          <p:cNvSpPr>
            <a:spLocks noGrp="1"/>
          </p:cNvSpPr>
          <p:nvPr>
            <p:ph type="title"/>
          </p:nvPr>
        </p:nvSpPr>
        <p:spPr>
          <a:xfrm>
            <a:off x="1271588" y="662400"/>
            <a:ext cx="10055721" cy="1325563"/>
          </a:xfrm>
        </p:spPr>
        <p:txBody>
          <a:bodyPr anchor="t">
            <a:normAutofit/>
          </a:bodyPr>
          <a:lstStyle/>
          <a:p>
            <a:r>
              <a:rPr lang="en-IN" sz="4800" dirty="0"/>
              <a:t>Background/Problem Statement</a:t>
            </a:r>
          </a:p>
        </p:txBody>
      </p:sp>
      <p:grpSp>
        <p:nvGrpSpPr>
          <p:cNvPr id="50" name="Group 4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5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52"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5" name="Subtitle 4">
            <a:extLst>
              <a:ext uri="{FF2B5EF4-FFF2-40B4-BE49-F238E27FC236}">
                <a16:creationId xmlns:a16="http://schemas.microsoft.com/office/drawing/2014/main" id="{C6A646C3-3594-D40B-89BB-9FC9894DE85F}"/>
              </a:ext>
            </a:extLst>
          </p:cNvPr>
          <p:cNvSpPr>
            <a:spLocks noGrp="1"/>
          </p:cNvSpPr>
          <p:nvPr>
            <p:ph idx="1"/>
          </p:nvPr>
        </p:nvSpPr>
        <p:spPr>
          <a:xfrm>
            <a:off x="1251678" y="2286001"/>
            <a:ext cx="10089112" cy="3909599"/>
          </a:xfrm>
        </p:spPr>
        <p:txBody>
          <a:bodyPr>
            <a:normAutofit/>
          </a:bodyPr>
          <a:lstStyle/>
          <a:p>
            <a:pPr>
              <a:spcAft>
                <a:spcPts val="800"/>
              </a:spcAft>
            </a:pPr>
            <a:r>
              <a:rPr lang="en-US"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Traffic control and vehicle owner identification have become a major problem in every country.  Sometimes, it becomes difficult to identify vehicle owner who violates traffic rules and drives too fast.</a:t>
            </a:r>
            <a:endParaRPr lang="en-IN"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Therefore, it is not possible to catch and punish those kinds of people because the traffic personnel might not be able to retrieve the vehicle number from the moving vehicle because of the speed of the vehicle. Therefore, there is a need to develop the system as one of the solutions to this problem. </a:t>
            </a:r>
            <a:endParaRPr lang="en-IN"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Our Detect and Recognize Vehicle License Plate will detect the license plate from an image and video. It can also detect in real-time using </a:t>
            </a:r>
            <a:r>
              <a:rPr lang="en-US" sz="2000" dirty="0">
                <a:solidFill>
                  <a:schemeClr val="tx1">
                    <a:alpha val="60000"/>
                  </a:schemeClr>
                </a:solidFill>
                <a:effectLst/>
                <a:latin typeface="Calibri" panose="020F0502020204030204" pitchFamily="34" charset="0"/>
                <a:ea typeface="Calibri" panose="020F0502020204030204" pitchFamily="34" charset="0"/>
                <a:cs typeface="Calibri" panose="020F0502020204030204" pitchFamily="34" charset="0"/>
              </a:rPr>
              <a:t>OpenCV and Generative Adversarial Network. The user will just need to upload an image or video from their device.</a:t>
            </a:r>
            <a:endParaRPr lang="en-IN"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solidFill>
                <a:schemeClr val="tx1">
                  <a:alpha val="60000"/>
                </a:schemeClr>
              </a:solidFill>
            </a:endParaRPr>
          </a:p>
        </p:txBody>
      </p:sp>
    </p:spTree>
    <p:extLst>
      <p:ext uri="{BB962C8B-B14F-4D97-AF65-F5344CB8AC3E}">
        <p14:creationId xmlns:p14="http://schemas.microsoft.com/office/powerpoint/2010/main" val="4112339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F78FDE-B3C8-A07B-2C92-5CBD31BB120F}"/>
              </a:ext>
            </a:extLst>
          </p:cNvPr>
          <p:cNvSpPr>
            <a:spLocks noGrp="1"/>
          </p:cNvSpPr>
          <p:nvPr>
            <p:ph type="title"/>
          </p:nvPr>
        </p:nvSpPr>
        <p:spPr>
          <a:xfrm>
            <a:off x="1271588" y="662400"/>
            <a:ext cx="10055721" cy="1325563"/>
          </a:xfrm>
        </p:spPr>
        <p:txBody>
          <a:bodyPr anchor="t">
            <a:normAutofit fontScale="90000"/>
          </a:bodyPr>
          <a:lstStyle/>
          <a:p>
            <a:r>
              <a:rPr lang="en-IN" sz="4800" dirty="0">
                <a:effectLst/>
                <a:latin typeface="Calibri Light" panose="020F0302020204030204" pitchFamily="34" charset="0"/>
                <a:ea typeface="Calibri" panose="020F0502020204030204" pitchFamily="34" charset="0"/>
                <a:cs typeface="Calibri Light" panose="020F0302020204030204" pitchFamily="34" charset="0"/>
              </a:rPr>
              <a:t>System Requirements</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pSp>
        <p:nvGrpSpPr>
          <p:cNvPr id="65" name="Group 64">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66"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67"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CDE32F05-E076-DADF-34A5-9FE4E41DA6F0}"/>
              </a:ext>
            </a:extLst>
          </p:cNvPr>
          <p:cNvSpPr>
            <a:spLocks noGrp="1"/>
          </p:cNvSpPr>
          <p:nvPr>
            <p:ph idx="1"/>
          </p:nvPr>
        </p:nvSpPr>
        <p:spPr>
          <a:xfrm>
            <a:off x="1251678" y="1411551"/>
            <a:ext cx="10089112" cy="4784050"/>
          </a:xfrm>
        </p:spPr>
        <p:txBody>
          <a:bodyPr>
            <a:normAutofit/>
          </a:bodyPr>
          <a:lstStyle/>
          <a:p>
            <a:pPr marL="0" lvl="0" indent="0">
              <a:buNone/>
            </a:pPr>
            <a:r>
              <a:rPr lang="en-IN" b="1" i="1" u="sng" dirty="0">
                <a:solidFill>
                  <a:schemeClr val="tx1">
                    <a:alpha val="60000"/>
                  </a:schemeClr>
                </a:solidFill>
                <a:effectLst/>
                <a:latin typeface="Times New Roman" panose="02020603050405020304" pitchFamily="18" charset="0"/>
                <a:ea typeface="Calibri" panose="020F0502020204030204" pitchFamily="34" charset="0"/>
                <a:cs typeface="Times New Roman" panose="02020603050405020304" pitchFamily="18" charset="0"/>
              </a:rPr>
              <a:t>Hardware Requirement</a:t>
            </a:r>
            <a:endParaRPr lang="en-IN"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IN"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Windows 7 or higher</a:t>
            </a:r>
          </a:p>
          <a:p>
            <a:pPr marL="342900" lvl="0" indent="-342900">
              <a:buFont typeface="Symbol" panose="05050102010706020507" pitchFamily="18" charset="2"/>
              <a:buChar char=""/>
            </a:pPr>
            <a:r>
              <a:rPr lang="en-IN"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I3 processor system or higher</a:t>
            </a:r>
          </a:p>
          <a:p>
            <a:pPr marL="342900" lvl="0" indent="-342900">
              <a:buFont typeface="Symbol" panose="05050102010706020507" pitchFamily="18" charset="2"/>
              <a:buChar char=""/>
            </a:pPr>
            <a:r>
              <a:rPr lang="en-IN"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4 GB RAM or higher</a:t>
            </a:r>
          </a:p>
          <a:p>
            <a:pPr marL="342900" lvl="0" indent="-342900">
              <a:spcAft>
                <a:spcPts val="800"/>
              </a:spcAft>
              <a:buFont typeface="Symbol" panose="05050102010706020507" pitchFamily="18" charset="2"/>
              <a:buChar char=""/>
            </a:pPr>
            <a:r>
              <a:rPr lang="en-IN"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100 GB ROM or higher</a:t>
            </a:r>
          </a:p>
          <a:p>
            <a:pPr marL="0" indent="0">
              <a:spcAft>
                <a:spcPts val="800"/>
              </a:spcAft>
              <a:buNone/>
            </a:pPr>
            <a:r>
              <a:rPr lang="en-IN" b="1" i="1" u="sng" dirty="0">
                <a:solidFill>
                  <a:schemeClr val="tx1">
                    <a:alpha val="60000"/>
                  </a:schemeClr>
                </a:solidFill>
                <a:effectLst/>
                <a:latin typeface="Times New Roman" panose="02020603050405020304" pitchFamily="18" charset="0"/>
                <a:ea typeface="Calibri" panose="020F0502020204030204" pitchFamily="34" charset="0"/>
                <a:cs typeface="Times New Roman" panose="02020603050405020304" pitchFamily="18" charset="0"/>
              </a:rPr>
              <a:t>Software Requirements</a:t>
            </a:r>
            <a:r>
              <a:rPr lang="en-IN" sz="800" b="1"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 </a:t>
            </a:r>
            <a:endParaRPr lang="en-IN" dirty="0">
              <a:solidFill>
                <a:schemeClr val="tx1">
                  <a:alpha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IN" sz="2400" dirty="0">
                <a:solidFill>
                  <a:schemeClr val="tx1">
                    <a:alpha val="60000"/>
                  </a:schemeClr>
                </a:solidFill>
                <a:effectLst/>
                <a:latin typeface="Candara Light" panose="020E0502030303020204" pitchFamily="34" charset="0"/>
                <a:ea typeface="Calibri" panose="020F0502020204030204" pitchFamily="34" charset="0"/>
                <a:cs typeface="Times New Roman" panose="02020603050405020304" pitchFamily="18" charset="0"/>
              </a:rPr>
              <a:t>Python</a:t>
            </a:r>
          </a:p>
          <a:p>
            <a:r>
              <a:rPr lang="en-IN" sz="2400" dirty="0" err="1">
                <a:solidFill>
                  <a:schemeClr val="tx1">
                    <a:alpha val="60000"/>
                  </a:schemeClr>
                </a:solidFill>
                <a:latin typeface="Candara Light" panose="020E0502030303020204" pitchFamily="34" charset="0"/>
                <a:ea typeface="Calibri" panose="020F0502020204030204" pitchFamily="34" charset="0"/>
                <a:cs typeface="Times New Roman" panose="02020603050405020304" pitchFamily="18" charset="0"/>
              </a:rPr>
              <a:t>Jupyter</a:t>
            </a:r>
            <a:r>
              <a:rPr lang="en-IN" sz="2400" dirty="0">
                <a:solidFill>
                  <a:schemeClr val="tx1">
                    <a:alpha val="60000"/>
                  </a:schemeClr>
                </a:solidFill>
                <a:latin typeface="Candara Light" panose="020E0502030303020204" pitchFamily="34" charset="0"/>
                <a:ea typeface="Calibri" panose="020F0502020204030204" pitchFamily="34" charset="0"/>
                <a:cs typeface="Times New Roman" panose="02020603050405020304" pitchFamily="18" charset="0"/>
              </a:rPr>
              <a:t> Notebook</a:t>
            </a:r>
            <a:endParaRPr lang="en-IN" sz="2400" dirty="0">
              <a:solidFill>
                <a:schemeClr val="tx1">
                  <a:alpha val="60000"/>
                </a:schemeClr>
              </a:solidFill>
              <a:effectLst/>
              <a:latin typeface="Candara Light" panose="020E0502030303020204" pitchFamily="34" charset="0"/>
              <a:ea typeface="Calibri" panose="020F0502020204030204" pitchFamily="34" charset="0"/>
              <a:cs typeface="Times New Roman" panose="02020603050405020304" pitchFamily="18" charset="0"/>
            </a:endParaRPr>
          </a:p>
          <a:p>
            <a:pPr marL="342900" lvl="0" indent="-342900">
              <a:spcAft>
                <a:spcPts val="800"/>
              </a:spcAft>
              <a:buFont typeface="Symbol" panose="05050102010706020507" pitchFamily="18" charset="2"/>
              <a:buChar char=""/>
            </a:pPr>
            <a:endParaRPr lang="en-IN" sz="8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5364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EE49514-8F26-03C9-7530-8904FD7AECA4}"/>
              </a:ext>
            </a:extLst>
          </p:cNvPr>
          <p:cNvSpPr>
            <a:spLocks noGrp="1"/>
          </p:cNvSpPr>
          <p:nvPr>
            <p:ph type="title"/>
          </p:nvPr>
        </p:nvSpPr>
        <p:spPr>
          <a:xfrm>
            <a:off x="1271588" y="662400"/>
            <a:ext cx="10055721" cy="1325563"/>
          </a:xfrm>
        </p:spPr>
        <p:txBody>
          <a:bodyPr anchor="t">
            <a:normAutofit fontScale="90000"/>
          </a:bodyPr>
          <a:lstStyle/>
          <a:p>
            <a:r>
              <a:rPr lang="en-IN" sz="4800" dirty="0">
                <a:effectLst/>
                <a:latin typeface="Calibri Light" panose="020F0302020204030204" pitchFamily="34" charset="0"/>
                <a:ea typeface="Calibri" panose="020F0502020204030204" pitchFamily="34" charset="0"/>
                <a:cs typeface="Calibri Light" panose="020F0302020204030204" pitchFamily="34" charset="0"/>
              </a:rPr>
              <a:t>Working of the Project</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pSp>
        <p:nvGrpSpPr>
          <p:cNvPr id="50" name="Group 4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5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52"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5" name="Content Placeholder 4">
            <a:extLst>
              <a:ext uri="{FF2B5EF4-FFF2-40B4-BE49-F238E27FC236}">
                <a16:creationId xmlns:a16="http://schemas.microsoft.com/office/drawing/2014/main" id="{341BA57C-1F11-EE52-F341-CD8797550AB3}"/>
              </a:ext>
            </a:extLst>
          </p:cNvPr>
          <p:cNvSpPr>
            <a:spLocks noGrp="1"/>
          </p:cNvSpPr>
          <p:nvPr>
            <p:ph idx="1"/>
          </p:nvPr>
        </p:nvSpPr>
        <p:spPr>
          <a:xfrm>
            <a:off x="1251678" y="2286001"/>
            <a:ext cx="10089112" cy="3909599"/>
          </a:xfrm>
        </p:spPr>
        <p:txBody>
          <a:bodyPr>
            <a:normAutofit/>
          </a:bodyPr>
          <a:lstStyle/>
          <a:p>
            <a:pPr>
              <a:spcAft>
                <a:spcPts val="800"/>
              </a:spcAft>
            </a:pPr>
            <a:r>
              <a:rPr lang="en-US" sz="2000" dirty="0">
                <a:solidFill>
                  <a:schemeClr val="tx1">
                    <a:alpha val="60000"/>
                  </a:schemeClr>
                </a:solidFill>
                <a:effectLst/>
                <a:latin typeface="Calibri" panose="020F0502020204030204" pitchFamily="34" charset="0"/>
                <a:ea typeface="Calibri" panose="020F0502020204030204" pitchFamily="34" charset="0"/>
                <a:cs typeface="Calibri" panose="020F0502020204030204" pitchFamily="34" charset="0"/>
              </a:rPr>
              <a:t>This system will detect and recognize vehicle license plates from a user’s uploaded file. The system can also detect vehicle number plates in real-time, by just clicking on the device’s camera.</a:t>
            </a:r>
            <a:endParaRPr lang="en-IN"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2000" dirty="0">
                <a:solidFill>
                  <a:schemeClr val="tx1">
                    <a:alpha val="60000"/>
                  </a:schemeClr>
                </a:solidFill>
                <a:effectLst/>
                <a:latin typeface="Calibri" panose="020F0502020204030204" pitchFamily="34" charset="0"/>
                <a:ea typeface="Calibri" panose="020F0502020204030204" pitchFamily="34" charset="0"/>
                <a:cs typeface="Calibri" panose="020F0502020204030204" pitchFamily="34" charset="0"/>
              </a:rPr>
              <a:t>The system will detect and recognize the license plate and if it’s been detected, it will be displayed to the user</a:t>
            </a:r>
            <a:r>
              <a:rPr lang="en-US" sz="2000" dirty="0">
                <a:solidFill>
                  <a:schemeClr val="tx1">
                    <a:alpha val="60000"/>
                  </a:schemeClr>
                </a:solidFill>
                <a:latin typeface="Calibri" panose="020F0502020204030204" pitchFamily="34" charset="0"/>
                <a:ea typeface="Calibri" panose="020F0502020204030204" pitchFamily="34" charset="0"/>
                <a:cs typeface="Calibri" panose="020F0502020204030204" pitchFamily="34" charset="0"/>
              </a:rPr>
              <a:t> using</a:t>
            </a:r>
            <a:r>
              <a:rPr lang="en-US" sz="2000" dirty="0">
                <a:solidFill>
                  <a:schemeClr val="tx1">
                    <a:alpha val="60000"/>
                  </a:schemeClr>
                </a:solidFill>
                <a:latin typeface="Calibri" panose="020F0502020204030204" pitchFamily="34" charset="0"/>
                <a:ea typeface="Times New Roman" panose="02020603050405020304" pitchFamily="18" charset="0"/>
                <a:cs typeface="Calibri" panose="020F0502020204030204" pitchFamily="34" charset="0"/>
              </a:rPr>
              <a:t> OpenCV, Optical Character Recognition(OCR) and </a:t>
            </a:r>
            <a:r>
              <a:rPr lang="en-US" sz="2000" dirty="0" err="1">
                <a:solidFill>
                  <a:schemeClr val="tx1">
                    <a:alpha val="60000"/>
                  </a:schemeClr>
                </a:solidFill>
                <a:latin typeface="Calibri" panose="020F0502020204030204" pitchFamily="34" charset="0"/>
                <a:ea typeface="Times New Roman" panose="02020603050405020304" pitchFamily="18" charset="0"/>
                <a:cs typeface="Calibri" panose="020F0502020204030204" pitchFamily="34" charset="0"/>
              </a:rPr>
              <a:t>Generasive</a:t>
            </a:r>
            <a:r>
              <a:rPr lang="en-US" sz="2000" dirty="0">
                <a:solidFill>
                  <a:schemeClr val="tx1">
                    <a:alpha val="60000"/>
                  </a:schemeClr>
                </a:solidFill>
                <a:latin typeface="Calibri" panose="020F0502020204030204" pitchFamily="34" charset="0"/>
                <a:ea typeface="Times New Roman" panose="02020603050405020304" pitchFamily="18" charset="0"/>
                <a:cs typeface="Calibri" panose="020F0502020204030204" pitchFamily="34" charset="0"/>
              </a:rPr>
              <a:t> Adversarial Network(GAN) is used to detect images</a:t>
            </a:r>
            <a:r>
              <a:rPr lang="en-US" sz="2000" dirty="0">
                <a:solidFill>
                  <a:schemeClr val="tx1">
                    <a:alpha val="60000"/>
                  </a:schemeClr>
                </a:solidFill>
                <a:effectLst/>
                <a:latin typeface="Calibri" panose="020F0502020204030204" pitchFamily="34" charset="0"/>
                <a:ea typeface="Calibri" panose="020F0502020204030204" pitchFamily="34" charset="0"/>
                <a:cs typeface="Calibri" panose="020F0502020204030204" pitchFamily="34" charset="0"/>
              </a:rPr>
              <a:t>. </a:t>
            </a:r>
            <a:endParaRPr lang="en-IN"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2000" dirty="0">
                <a:solidFill>
                  <a:schemeClr val="tx1">
                    <a:alpha val="60000"/>
                  </a:schemeClr>
                </a:solidFill>
              </a:rPr>
              <a:t>OCR is a python package that allows the image to be converted to text.</a:t>
            </a:r>
          </a:p>
        </p:txBody>
      </p:sp>
    </p:spTree>
    <p:extLst>
      <p:ext uri="{BB962C8B-B14F-4D97-AF65-F5344CB8AC3E}">
        <p14:creationId xmlns:p14="http://schemas.microsoft.com/office/powerpoint/2010/main" val="2913983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DF6111-3C8D-F193-C576-2AF4583A43E8}"/>
              </a:ext>
            </a:extLst>
          </p:cNvPr>
          <p:cNvSpPr>
            <a:spLocks noGrp="1"/>
          </p:cNvSpPr>
          <p:nvPr>
            <p:ph type="title"/>
          </p:nvPr>
        </p:nvSpPr>
        <p:spPr>
          <a:xfrm>
            <a:off x="1271588" y="662400"/>
            <a:ext cx="10055721" cy="1325563"/>
          </a:xfrm>
        </p:spPr>
        <p:txBody>
          <a:bodyPr anchor="t">
            <a:normAutofit fontScale="90000"/>
          </a:bodyPr>
          <a:lstStyle/>
          <a:p>
            <a:r>
              <a:rPr lang="en-IN" sz="4400" dirty="0">
                <a:effectLst/>
                <a:latin typeface="Calibri Light" panose="020F0302020204030204" pitchFamily="34" charset="0"/>
                <a:ea typeface="Calibri" panose="020F0502020204030204" pitchFamily="34" charset="0"/>
                <a:cs typeface="Calibri Light" panose="020F0302020204030204" pitchFamily="34" charset="0"/>
              </a:rPr>
              <a:t>Working of the Project</a:t>
            </a:r>
            <a:br>
              <a:rPr lang="en-IN" dirty="0">
                <a:effectLst/>
                <a:latin typeface="Calibri" panose="020F0502020204030204" pitchFamily="34" charset="0"/>
                <a:ea typeface="Calibri" panose="020F0502020204030204" pitchFamily="34" charset="0"/>
                <a:cs typeface="Times New Roman" panose="02020603050405020304" pitchFamily="18" charset="0"/>
              </a:rPr>
            </a:br>
            <a:br>
              <a:rPr lang="en-IN" dirty="0">
                <a:effectLst/>
                <a:latin typeface="Calibri" panose="020F0502020204030204" pitchFamily="34" charset="0"/>
                <a:ea typeface="Calibri" panose="020F0502020204030204" pitchFamily="34" charset="0"/>
                <a:cs typeface="Times New Roman" panose="02020603050405020304" pitchFamily="18" charset="0"/>
              </a:rPr>
            </a:b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pSp>
        <p:nvGrpSpPr>
          <p:cNvPr id="62" name="Group 61">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63"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64"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DD93159B-4257-7D78-AD3E-F2D7F9BFDBEF}"/>
              </a:ext>
            </a:extLst>
          </p:cNvPr>
          <p:cNvSpPr>
            <a:spLocks noGrp="1"/>
          </p:cNvSpPr>
          <p:nvPr>
            <p:ph idx="1"/>
          </p:nvPr>
        </p:nvSpPr>
        <p:spPr>
          <a:xfrm>
            <a:off x="1251678" y="2143760"/>
            <a:ext cx="10089112" cy="4051840"/>
          </a:xfrm>
        </p:spPr>
        <p:txBody>
          <a:bodyPr>
            <a:normAutofit/>
          </a:bodyPr>
          <a:lstStyle/>
          <a:p>
            <a:pPr marL="571500" indent="-342900">
              <a:spcAft>
                <a:spcPts val="800"/>
              </a:spcAft>
              <a:buAutoNum type="arabicPeriod"/>
            </a:pPr>
            <a:r>
              <a:rPr lang="en-IN" sz="2400" dirty="0">
                <a:solidFill>
                  <a:schemeClr val="tx1">
                    <a:alpha val="60000"/>
                  </a:schemeClr>
                </a:solidFill>
                <a:latin typeface="Times New Roman" panose="02020603050405020304" pitchFamily="18" charset="0"/>
                <a:cs typeface="Times New Roman" panose="02020603050405020304" pitchFamily="18" charset="0"/>
              </a:rPr>
              <a:t>Image Capture (Choosing HDR camera and maintaining proper angle)</a:t>
            </a:r>
          </a:p>
          <a:p>
            <a:pPr marL="571500" indent="-342900">
              <a:spcAft>
                <a:spcPts val="800"/>
              </a:spcAft>
              <a:buAutoNum type="arabicPeriod"/>
            </a:pPr>
            <a:r>
              <a:rPr lang="en-IN" sz="2400" dirty="0" err="1">
                <a:solidFill>
                  <a:schemeClr val="tx1">
                    <a:alpha val="60000"/>
                  </a:schemeClr>
                </a:solidFill>
                <a:latin typeface="Times New Roman" panose="02020603050405020304" pitchFamily="18" charset="0"/>
                <a:cs typeface="Times New Roman" panose="02020603050405020304" pitchFamily="18" charset="0"/>
              </a:rPr>
              <a:t>Preprocessing</a:t>
            </a:r>
            <a:r>
              <a:rPr lang="en-IN" sz="2400" dirty="0">
                <a:solidFill>
                  <a:schemeClr val="tx1">
                    <a:alpha val="60000"/>
                  </a:schemeClr>
                </a:solidFill>
                <a:latin typeface="Times New Roman" panose="02020603050405020304" pitchFamily="18" charset="0"/>
                <a:cs typeface="Times New Roman" panose="02020603050405020304" pitchFamily="18" charset="0"/>
              </a:rPr>
              <a:t> (Using OpenCV)</a:t>
            </a:r>
          </a:p>
          <a:p>
            <a:pPr marL="571500" indent="-342900">
              <a:spcAft>
                <a:spcPts val="800"/>
              </a:spcAft>
              <a:buAutoNum type="arabicPeriod"/>
            </a:pPr>
            <a:r>
              <a:rPr lang="en-IN" sz="2400" dirty="0">
                <a:solidFill>
                  <a:schemeClr val="tx1">
                    <a:alpha val="60000"/>
                  </a:schemeClr>
                </a:solidFill>
                <a:latin typeface="Times New Roman" panose="02020603050405020304" pitchFamily="18" charset="0"/>
                <a:cs typeface="Times New Roman" panose="02020603050405020304" pitchFamily="18" charset="0"/>
              </a:rPr>
              <a:t>Number Plate Extraction (GAN)</a:t>
            </a:r>
          </a:p>
          <a:p>
            <a:pPr marL="571500" indent="-342900">
              <a:spcAft>
                <a:spcPts val="800"/>
              </a:spcAft>
              <a:buAutoNum type="arabicPeriod"/>
            </a:pPr>
            <a:r>
              <a:rPr lang="en-IN" sz="2400" dirty="0">
                <a:solidFill>
                  <a:schemeClr val="tx1">
                    <a:alpha val="60000"/>
                  </a:schemeClr>
                </a:solidFill>
                <a:latin typeface="Times New Roman" panose="02020603050405020304" pitchFamily="18" charset="0"/>
                <a:cs typeface="Times New Roman" panose="02020603050405020304" pitchFamily="18" charset="0"/>
              </a:rPr>
              <a:t>Character Segmentation and Character </a:t>
            </a:r>
            <a:r>
              <a:rPr lang="en-IN" sz="2400" dirty="0" err="1">
                <a:solidFill>
                  <a:schemeClr val="tx1">
                    <a:alpha val="60000"/>
                  </a:schemeClr>
                </a:solidFill>
                <a:latin typeface="Times New Roman" panose="02020603050405020304" pitchFamily="18" charset="0"/>
                <a:cs typeface="Times New Roman" panose="02020603050405020304" pitchFamily="18" charset="0"/>
              </a:rPr>
              <a:t>Recgnition</a:t>
            </a:r>
            <a:r>
              <a:rPr lang="en-IN" sz="2400" dirty="0">
                <a:solidFill>
                  <a:schemeClr val="tx1">
                    <a:alpha val="60000"/>
                  </a:schemeClr>
                </a:solidFill>
                <a:latin typeface="Times New Roman" panose="02020603050405020304" pitchFamily="18" charset="0"/>
                <a:cs typeface="Times New Roman" panose="02020603050405020304" pitchFamily="18" charset="0"/>
              </a:rPr>
              <a:t> (OCR)</a:t>
            </a:r>
          </a:p>
        </p:txBody>
      </p:sp>
    </p:spTree>
    <p:extLst>
      <p:ext uri="{BB962C8B-B14F-4D97-AF65-F5344CB8AC3E}">
        <p14:creationId xmlns:p14="http://schemas.microsoft.com/office/powerpoint/2010/main" val="3353636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A24C34-EF49-A029-444A-72034EE2EDB9}"/>
              </a:ext>
            </a:extLst>
          </p:cNvPr>
          <p:cNvSpPr>
            <a:spLocks noGrp="1"/>
          </p:cNvSpPr>
          <p:nvPr>
            <p:ph type="title"/>
          </p:nvPr>
        </p:nvSpPr>
        <p:spPr>
          <a:xfrm>
            <a:off x="1271588" y="680156"/>
            <a:ext cx="10055721" cy="1325563"/>
          </a:xfrm>
        </p:spPr>
        <p:txBody>
          <a:bodyPr anchor="t">
            <a:normAutofit/>
          </a:bodyPr>
          <a:lstStyle/>
          <a:p>
            <a:r>
              <a:rPr lang="en-US" sz="4800" dirty="0">
                <a:effectLst/>
                <a:latin typeface="Calibri Light" panose="020F0302020204030204" pitchFamily="34" charset="0"/>
                <a:ea typeface="Calibri" panose="020F0502020204030204" pitchFamily="34" charset="0"/>
                <a:cs typeface="Calibri Light" panose="020F0302020204030204" pitchFamily="34" charset="0"/>
              </a:rPr>
              <a:t>Advantages</a:t>
            </a:r>
            <a:endParaRPr lang="en-IN" sz="4800" dirty="0">
              <a:latin typeface="Calibri Light" panose="020F0302020204030204" pitchFamily="34" charset="0"/>
              <a:cs typeface="Calibri Light" panose="020F0302020204030204" pitchFamily="34" charset="0"/>
            </a:endParaRPr>
          </a:p>
        </p:txBody>
      </p:sp>
      <p:grpSp>
        <p:nvGrpSpPr>
          <p:cNvPr id="41" name="Group 40">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42"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43"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2287901E-A153-AB9B-82CD-757BF57C865E}"/>
              </a:ext>
            </a:extLst>
          </p:cNvPr>
          <p:cNvSpPr>
            <a:spLocks noGrp="1"/>
          </p:cNvSpPr>
          <p:nvPr>
            <p:ph idx="1"/>
          </p:nvPr>
        </p:nvSpPr>
        <p:spPr>
          <a:xfrm>
            <a:off x="1251678" y="2286001"/>
            <a:ext cx="10089112" cy="3909599"/>
          </a:xfrm>
        </p:spPr>
        <p:txBody>
          <a:bodyPr>
            <a:normAutofit/>
          </a:bodyPr>
          <a:lstStyle/>
          <a:p>
            <a:pPr marL="342900" lvl="0" indent="-342900">
              <a:buFont typeface="Calibri" panose="020F0502020204030204" pitchFamily="34" charset="0"/>
              <a:buChar char="-"/>
            </a:pPr>
            <a:r>
              <a:rPr lang="en-IN" sz="200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It is easy to maintain.</a:t>
            </a:r>
          </a:p>
          <a:p>
            <a:pPr marL="342900" lvl="0" indent="-342900">
              <a:buFont typeface="Calibri" panose="020F0502020204030204" pitchFamily="34" charset="0"/>
              <a:buChar char="-"/>
            </a:pPr>
            <a:r>
              <a:rPr lang="en-IN" sz="200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It is user-friendly.</a:t>
            </a:r>
          </a:p>
          <a:p>
            <a:pPr marL="342900" lvl="0" indent="-342900">
              <a:buFont typeface="Calibri" panose="020F0502020204030204" pitchFamily="34" charset="0"/>
              <a:buChar char="-"/>
            </a:pPr>
            <a:r>
              <a:rPr lang="en-IN" sz="200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The system will automatically detect and recognize the license plate.</a:t>
            </a:r>
          </a:p>
          <a:p>
            <a:pPr marL="342900" lvl="0" indent="-342900">
              <a:buFont typeface="Calibri" panose="020F0502020204030204" pitchFamily="34" charset="0"/>
              <a:buChar char="-"/>
            </a:pPr>
            <a:r>
              <a:rPr lang="en-IN" sz="200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It can detect vehicle license plates from an image and videos.</a:t>
            </a:r>
          </a:p>
          <a:p>
            <a:pPr marL="342900" lvl="0" indent="-342900">
              <a:spcAft>
                <a:spcPts val="800"/>
              </a:spcAft>
              <a:buFont typeface="Calibri" panose="020F0502020204030204" pitchFamily="34" charset="0"/>
              <a:buChar char="-"/>
            </a:pPr>
            <a:r>
              <a:rPr lang="en-IN" sz="200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It can also detect in real-time.</a:t>
            </a:r>
          </a:p>
          <a:p>
            <a:endParaRPr lang="en-IN" sz="2000">
              <a:solidFill>
                <a:schemeClr val="tx1">
                  <a:alpha val="60000"/>
                </a:schemeClr>
              </a:solidFill>
            </a:endParaRPr>
          </a:p>
        </p:txBody>
      </p:sp>
    </p:spTree>
    <p:extLst>
      <p:ext uri="{BB962C8B-B14F-4D97-AF65-F5344CB8AC3E}">
        <p14:creationId xmlns:p14="http://schemas.microsoft.com/office/powerpoint/2010/main" val="2729504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BAA2F8-F397-FA54-B0E6-4D775014AF3E}"/>
              </a:ext>
            </a:extLst>
          </p:cNvPr>
          <p:cNvSpPr>
            <a:spLocks noGrp="1"/>
          </p:cNvSpPr>
          <p:nvPr>
            <p:ph type="title"/>
          </p:nvPr>
        </p:nvSpPr>
        <p:spPr/>
        <p:txBody>
          <a:bodyPr/>
          <a:lstStyle/>
          <a:p>
            <a:endParaRPr lang="en-IN"/>
          </a:p>
        </p:txBody>
      </p:sp>
      <p:sp>
        <p:nvSpPr>
          <p:cNvPr id="20" name="Text Placeholder 19">
            <a:extLst>
              <a:ext uri="{FF2B5EF4-FFF2-40B4-BE49-F238E27FC236}">
                <a16:creationId xmlns:a16="http://schemas.microsoft.com/office/drawing/2014/main" id="{11EAA3FF-2CD3-9F09-3D95-783B89D77C04}"/>
              </a:ext>
            </a:extLst>
          </p:cNvPr>
          <p:cNvSpPr>
            <a:spLocks noGrp="1"/>
          </p:cNvSpPr>
          <p:nvPr>
            <p:ph type="body" idx="1"/>
          </p:nvPr>
        </p:nvSpPr>
        <p:spPr/>
        <p:txBody>
          <a:bodyPr>
            <a:normAutofit fontScale="77500" lnSpcReduction="20000"/>
          </a:bodyPr>
          <a:lstStyle/>
          <a:p>
            <a:r>
              <a:rPr lang="en-IN" sz="4800" b="0" u="sng" dirty="0">
                <a:effectLst/>
                <a:latin typeface="Calibri Light" panose="020F0302020204030204" pitchFamily="34" charset="0"/>
                <a:ea typeface="Calibri" panose="020F0502020204030204" pitchFamily="34" charset="0"/>
                <a:cs typeface="Calibri Light" panose="020F0302020204030204" pitchFamily="34" charset="0"/>
              </a:rPr>
              <a:t>Limitation/Disadvantages</a:t>
            </a:r>
            <a:endParaRPr lang="en-IN" sz="4800" b="0" dirty="0">
              <a:effectLst/>
              <a:latin typeface="Calibri Light" panose="020F0302020204030204" pitchFamily="34" charset="0"/>
              <a:ea typeface="Calibri" panose="020F0502020204030204" pitchFamily="34" charset="0"/>
              <a:cs typeface="Calibri Light" panose="020F0302020204030204" pitchFamily="34" charset="0"/>
            </a:endParaRPr>
          </a:p>
          <a:p>
            <a:endParaRPr lang="en-IN" dirty="0"/>
          </a:p>
        </p:txBody>
      </p:sp>
      <p:sp>
        <p:nvSpPr>
          <p:cNvPr id="18" name="Content Placeholder 17">
            <a:extLst>
              <a:ext uri="{FF2B5EF4-FFF2-40B4-BE49-F238E27FC236}">
                <a16:creationId xmlns:a16="http://schemas.microsoft.com/office/drawing/2014/main" id="{B0F22F55-D4AE-1317-1AE8-86A0D89C95A4}"/>
              </a:ext>
            </a:extLst>
          </p:cNvPr>
          <p:cNvSpPr>
            <a:spLocks noGrp="1"/>
          </p:cNvSpPr>
          <p:nvPr>
            <p:ph sz="half" idx="2"/>
          </p:nvPr>
        </p:nvSpPr>
        <p:spPr/>
        <p:txBody>
          <a:bodyPr/>
          <a:lstStyle/>
          <a:p>
            <a:r>
              <a:rPr lang="en-IN" sz="2400" dirty="0">
                <a:effectLst/>
                <a:latin typeface="Candara Light" panose="020E0502030303020204" pitchFamily="34" charset="0"/>
                <a:ea typeface="Calibri" panose="020F0502020204030204" pitchFamily="34" charset="0"/>
                <a:cs typeface="Times New Roman" panose="02020603050405020304" pitchFamily="18" charset="0"/>
              </a:rPr>
              <a:t>The system might not be able to detect vehicle license plates if there’s a dim light environment while capturing. </a:t>
            </a:r>
          </a:p>
          <a:p>
            <a:endParaRPr lang="en-IN" dirty="0"/>
          </a:p>
        </p:txBody>
      </p:sp>
      <p:sp>
        <p:nvSpPr>
          <p:cNvPr id="22" name="Text Placeholder 21">
            <a:extLst>
              <a:ext uri="{FF2B5EF4-FFF2-40B4-BE49-F238E27FC236}">
                <a16:creationId xmlns:a16="http://schemas.microsoft.com/office/drawing/2014/main" id="{FF7C8A86-C60B-F5C2-524A-863BEF10EEB2}"/>
              </a:ext>
            </a:extLst>
          </p:cNvPr>
          <p:cNvSpPr>
            <a:spLocks noGrp="1"/>
          </p:cNvSpPr>
          <p:nvPr>
            <p:ph type="body" sz="quarter" idx="3"/>
          </p:nvPr>
        </p:nvSpPr>
        <p:spPr/>
        <p:txBody>
          <a:bodyPr>
            <a:normAutofit fontScale="77500" lnSpcReduction="20000"/>
          </a:bodyPr>
          <a:lstStyle/>
          <a:p>
            <a:r>
              <a:rPr lang="en-US" sz="4800" b="0" i="1" u="sng" dirty="0">
                <a:effectLst/>
                <a:latin typeface="Calibri Light" panose="020F0302020204030204" pitchFamily="34" charset="0"/>
                <a:ea typeface="Calibri" panose="020F0502020204030204" pitchFamily="34" charset="0"/>
                <a:cs typeface="Calibri Light" panose="020F0302020204030204" pitchFamily="34" charset="0"/>
              </a:rPr>
              <a:t>Application</a:t>
            </a:r>
            <a:endParaRPr lang="en-IN" sz="4800" b="0" i="1" u="sng" dirty="0">
              <a:latin typeface="Calibri Light" panose="020F0302020204030204" pitchFamily="34" charset="0"/>
              <a:cs typeface="Calibri Light" panose="020F0302020204030204" pitchFamily="34" charset="0"/>
            </a:endParaRPr>
          </a:p>
        </p:txBody>
      </p:sp>
      <p:sp>
        <p:nvSpPr>
          <p:cNvPr id="24" name="Content Placeholder 23">
            <a:extLst>
              <a:ext uri="{FF2B5EF4-FFF2-40B4-BE49-F238E27FC236}">
                <a16:creationId xmlns:a16="http://schemas.microsoft.com/office/drawing/2014/main" id="{4A36C230-89B7-6AE9-FE6A-9D8068772ADC}"/>
              </a:ext>
            </a:extLst>
          </p:cNvPr>
          <p:cNvSpPr>
            <a:spLocks noGrp="1"/>
          </p:cNvSpPr>
          <p:nvPr>
            <p:ph sz="quarter" idx="4"/>
          </p:nvPr>
        </p:nvSpPr>
        <p:spPr/>
        <p:txBody>
          <a:bodyPr/>
          <a:lstStyle/>
          <a:p>
            <a:r>
              <a:rPr lang="en-IN" sz="2400" dirty="0">
                <a:effectLst/>
                <a:latin typeface="Candara Light" panose="020E0502030303020204" pitchFamily="34" charset="0"/>
                <a:ea typeface="Calibri" panose="020F0502020204030204" pitchFamily="34" charset="0"/>
                <a:cs typeface="Calibri Light" panose="020F0302020204030204" pitchFamily="34" charset="0"/>
              </a:rPr>
              <a:t>This application detects and recognizes the vehicle number plate automatically.</a:t>
            </a:r>
          </a:p>
          <a:p>
            <a:r>
              <a:rPr lang="en-IN" sz="2400" dirty="0">
                <a:latin typeface="Candara Light" panose="020E0502030303020204" pitchFamily="34" charset="0"/>
              </a:rPr>
              <a:t>We can add many upcoming features to support traffic control.</a:t>
            </a:r>
          </a:p>
        </p:txBody>
      </p:sp>
    </p:spTree>
    <p:extLst>
      <p:ext uri="{BB962C8B-B14F-4D97-AF65-F5344CB8AC3E}">
        <p14:creationId xmlns:p14="http://schemas.microsoft.com/office/powerpoint/2010/main" val="4008455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452</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Candara Light</vt:lpstr>
      <vt:lpstr>Symbol</vt:lpstr>
      <vt:lpstr>Times New Roman</vt:lpstr>
      <vt:lpstr>Office Theme</vt:lpstr>
      <vt:lpstr>Automatic Number Plate Recognization Project ID: PCSE23-74 Mentor: Vipin Devgal</vt:lpstr>
      <vt:lpstr>Project Members</vt:lpstr>
      <vt:lpstr>Content</vt:lpstr>
      <vt:lpstr>Background/Problem Statement</vt:lpstr>
      <vt:lpstr>System Requirements </vt:lpstr>
      <vt:lpstr>Working of the Project </vt:lpstr>
      <vt:lpstr>Working of the Project   </vt:lpstr>
      <vt:lpstr>Advantages</vt:lpstr>
      <vt:lpstr>PowerPoint Presentation</vt:lpstr>
      <vt:lpstr>Progress:</vt:lpstr>
      <vt:lpstr>PowerPoint Presentation</vt:lpstr>
      <vt:lpstr>Research Paper: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Number Plate Recognization Project ID: PCSE23-75 Mentor: Vipin Devgal</dc:title>
  <dc:creator>Khushi Gupta</dc:creator>
  <cp:lastModifiedBy>Khushi Gupta</cp:lastModifiedBy>
  <cp:revision>3</cp:revision>
  <dcterms:created xsi:type="dcterms:W3CDTF">2022-09-29T12:38:39Z</dcterms:created>
  <dcterms:modified xsi:type="dcterms:W3CDTF">2023-05-30T17:29:11Z</dcterms:modified>
</cp:coreProperties>
</file>