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2" r:id="rId2"/>
    <p:sldId id="264" r:id="rId3"/>
    <p:sldId id="260" r:id="rId4"/>
    <p:sldId id="265" r:id="rId5"/>
    <p:sldId id="258" r:id="rId6"/>
    <p:sldId id="266" r:id="rId7"/>
    <p:sldId id="25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46260-A79E-47CD-8457-BB569EF462E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27E818-9659-4FCB-A9F8-2A80BA00FDD4}">
      <dgm:prSet phldrT="[Text]" custT="1"/>
      <dgm:spPr/>
      <dgm:t>
        <a:bodyPr/>
        <a:lstStyle/>
        <a:p>
          <a:r>
            <a:rPr lang="en-US" sz="1300" dirty="0"/>
            <a:t>Data Understanding</a:t>
          </a:r>
          <a:endParaRPr lang="en-IN" sz="1300" dirty="0"/>
        </a:p>
      </dgm:t>
    </dgm:pt>
    <dgm:pt modelId="{DDBE2099-9D28-4E76-8E53-8C419E9F32E3}" type="parTrans" cxnId="{7AFF3C84-0FD4-41CA-A334-52A39EA3BE74}">
      <dgm:prSet/>
      <dgm:spPr/>
      <dgm:t>
        <a:bodyPr/>
        <a:lstStyle/>
        <a:p>
          <a:endParaRPr lang="en-IN"/>
        </a:p>
      </dgm:t>
    </dgm:pt>
    <dgm:pt modelId="{3DAA74EB-3B0F-49FE-B6F1-182976018DFC}" type="sibTrans" cxnId="{7AFF3C84-0FD4-41CA-A334-52A39EA3BE74}">
      <dgm:prSet/>
      <dgm:spPr/>
      <dgm:t>
        <a:bodyPr/>
        <a:lstStyle/>
        <a:p>
          <a:endParaRPr lang="en-IN"/>
        </a:p>
      </dgm:t>
    </dgm:pt>
    <dgm:pt modelId="{7C5F6690-C228-40D6-BC62-4AC762EA2B5E}">
      <dgm:prSet phldrT="[Text]" custT="1"/>
      <dgm:spPr/>
      <dgm:t>
        <a:bodyPr/>
        <a:lstStyle/>
        <a:p>
          <a:r>
            <a:rPr lang="en-US" sz="1300" dirty="0"/>
            <a:t>Transform Data into Power Query </a:t>
          </a:r>
          <a:endParaRPr lang="en-IN" sz="1300" dirty="0"/>
        </a:p>
      </dgm:t>
    </dgm:pt>
    <dgm:pt modelId="{B6AFAD4F-A000-4F22-B9D3-3411FD96DFE9}" type="parTrans" cxnId="{D64DAAC4-CBDB-4040-89CB-5FA2B4C2A45C}">
      <dgm:prSet/>
      <dgm:spPr/>
      <dgm:t>
        <a:bodyPr/>
        <a:lstStyle/>
        <a:p>
          <a:endParaRPr lang="en-IN"/>
        </a:p>
      </dgm:t>
    </dgm:pt>
    <dgm:pt modelId="{FE8545EB-CAD8-4848-A421-60C9ABC5A4B9}" type="sibTrans" cxnId="{D64DAAC4-CBDB-4040-89CB-5FA2B4C2A45C}">
      <dgm:prSet/>
      <dgm:spPr/>
      <dgm:t>
        <a:bodyPr/>
        <a:lstStyle/>
        <a:p>
          <a:endParaRPr lang="en-IN"/>
        </a:p>
      </dgm:t>
    </dgm:pt>
    <dgm:pt modelId="{F9C3E11F-9EF0-4CC9-8032-A6133A3143E3}">
      <dgm:prSet phldrT="[Text]" custT="1"/>
      <dgm:spPr/>
      <dgm:t>
        <a:bodyPr/>
        <a:lstStyle/>
        <a:p>
          <a:r>
            <a:rPr lang="en-US" sz="1300" dirty="0"/>
            <a:t>Transformation of Data to Power BI</a:t>
          </a:r>
          <a:endParaRPr lang="en-IN" sz="1300" dirty="0"/>
        </a:p>
      </dgm:t>
    </dgm:pt>
    <dgm:pt modelId="{B45D59D1-767E-45A6-88FC-08267018BB55}" type="parTrans" cxnId="{73123BC6-58E9-4334-B2B6-87C66ED6F191}">
      <dgm:prSet/>
      <dgm:spPr/>
      <dgm:t>
        <a:bodyPr/>
        <a:lstStyle/>
        <a:p>
          <a:endParaRPr lang="en-IN"/>
        </a:p>
      </dgm:t>
    </dgm:pt>
    <dgm:pt modelId="{437F2F26-7398-4E2C-BA56-E998EDAE9010}" type="sibTrans" cxnId="{73123BC6-58E9-4334-B2B6-87C66ED6F191}">
      <dgm:prSet/>
      <dgm:spPr/>
      <dgm:t>
        <a:bodyPr/>
        <a:lstStyle/>
        <a:p>
          <a:endParaRPr lang="en-IN"/>
        </a:p>
      </dgm:t>
    </dgm:pt>
    <dgm:pt modelId="{E2FF9E4F-D8DA-461B-9489-FE7ADC75F271}" type="pres">
      <dgm:prSet presAssocID="{DD046260-A79E-47CD-8457-BB569EF462EA}" presName="rootnode" presStyleCnt="0">
        <dgm:presLayoutVars>
          <dgm:chMax/>
          <dgm:chPref/>
          <dgm:dir/>
          <dgm:animLvl val="lvl"/>
        </dgm:presLayoutVars>
      </dgm:prSet>
      <dgm:spPr/>
    </dgm:pt>
    <dgm:pt modelId="{FC1D7A0E-CB57-41C4-80BA-87BAAA85BD6F}" type="pres">
      <dgm:prSet presAssocID="{C027E818-9659-4FCB-A9F8-2A80BA00FDD4}" presName="composite" presStyleCnt="0"/>
      <dgm:spPr/>
    </dgm:pt>
    <dgm:pt modelId="{42702673-B89A-4397-B16E-16560C865C70}" type="pres">
      <dgm:prSet presAssocID="{C027E818-9659-4FCB-A9F8-2A80BA00FDD4}" presName="LShape" presStyleLbl="alignNode1" presStyleIdx="0" presStyleCnt="5"/>
      <dgm:spPr/>
    </dgm:pt>
    <dgm:pt modelId="{D210F187-5B0B-4CBE-B0FD-43E47B98544A}" type="pres">
      <dgm:prSet presAssocID="{C027E818-9659-4FCB-A9F8-2A80BA00FDD4}" presName="ParentText" presStyleLbl="revTx" presStyleIdx="0" presStyleCnt="3" custScaleX="88172" custScaleY="51893" custLinFactNeighborX="-2061" custLinFactNeighborY="-18027">
        <dgm:presLayoutVars>
          <dgm:chMax val="0"/>
          <dgm:chPref val="0"/>
          <dgm:bulletEnabled val="1"/>
        </dgm:presLayoutVars>
      </dgm:prSet>
      <dgm:spPr/>
    </dgm:pt>
    <dgm:pt modelId="{1A84DCBE-5399-49BA-A12A-A350378B9166}" type="pres">
      <dgm:prSet presAssocID="{C027E818-9659-4FCB-A9F8-2A80BA00FDD4}" presName="Triangle" presStyleLbl="alignNode1" presStyleIdx="1" presStyleCnt="5"/>
      <dgm:spPr/>
    </dgm:pt>
    <dgm:pt modelId="{ED742E77-BEF5-4FB3-A348-7E4495AA0E57}" type="pres">
      <dgm:prSet presAssocID="{3DAA74EB-3B0F-49FE-B6F1-182976018DFC}" presName="sibTrans" presStyleCnt="0"/>
      <dgm:spPr/>
    </dgm:pt>
    <dgm:pt modelId="{7559A360-F7A3-42EA-A287-C49B99B97C5E}" type="pres">
      <dgm:prSet presAssocID="{3DAA74EB-3B0F-49FE-B6F1-182976018DFC}" presName="space" presStyleCnt="0"/>
      <dgm:spPr/>
    </dgm:pt>
    <dgm:pt modelId="{F3B1DFED-8820-431E-9F42-E95CAFE03171}" type="pres">
      <dgm:prSet presAssocID="{7C5F6690-C228-40D6-BC62-4AC762EA2B5E}" presName="composite" presStyleCnt="0"/>
      <dgm:spPr/>
    </dgm:pt>
    <dgm:pt modelId="{7B2468FE-749F-4E53-AAEC-749BE3CFB8A2}" type="pres">
      <dgm:prSet presAssocID="{7C5F6690-C228-40D6-BC62-4AC762EA2B5E}" presName="LShape" presStyleLbl="alignNode1" presStyleIdx="2" presStyleCnt="5"/>
      <dgm:spPr/>
    </dgm:pt>
    <dgm:pt modelId="{BFF7272D-A7AE-4E93-A184-3AD2BF3A5E67}" type="pres">
      <dgm:prSet presAssocID="{7C5F6690-C228-40D6-BC62-4AC762EA2B5E}" presName="ParentText" presStyleLbl="revTx" presStyleIdx="1" presStyleCnt="3" custScaleX="89459" custScaleY="46574" custLinFactNeighborY="-17636">
        <dgm:presLayoutVars>
          <dgm:chMax val="0"/>
          <dgm:chPref val="0"/>
          <dgm:bulletEnabled val="1"/>
        </dgm:presLayoutVars>
      </dgm:prSet>
      <dgm:spPr/>
    </dgm:pt>
    <dgm:pt modelId="{2294588A-190C-4485-BCBB-BD3E23FA7E7D}" type="pres">
      <dgm:prSet presAssocID="{7C5F6690-C228-40D6-BC62-4AC762EA2B5E}" presName="Triangle" presStyleLbl="alignNode1" presStyleIdx="3" presStyleCnt="5"/>
      <dgm:spPr/>
    </dgm:pt>
    <dgm:pt modelId="{23DA2277-C00D-481B-B672-053C51D5461B}" type="pres">
      <dgm:prSet presAssocID="{FE8545EB-CAD8-4848-A421-60C9ABC5A4B9}" presName="sibTrans" presStyleCnt="0"/>
      <dgm:spPr/>
    </dgm:pt>
    <dgm:pt modelId="{650266CC-DB94-4B35-B5B5-E99E58C5B976}" type="pres">
      <dgm:prSet presAssocID="{FE8545EB-CAD8-4848-A421-60C9ABC5A4B9}" presName="space" presStyleCnt="0"/>
      <dgm:spPr/>
    </dgm:pt>
    <dgm:pt modelId="{104E7A90-4D46-4E22-B6D6-2D704058D08F}" type="pres">
      <dgm:prSet presAssocID="{F9C3E11F-9EF0-4CC9-8032-A6133A3143E3}" presName="composite" presStyleCnt="0"/>
      <dgm:spPr/>
    </dgm:pt>
    <dgm:pt modelId="{DFC54072-BF1F-44AD-AF15-842B46905F48}" type="pres">
      <dgm:prSet presAssocID="{F9C3E11F-9EF0-4CC9-8032-A6133A3143E3}" presName="LShape" presStyleLbl="alignNode1" presStyleIdx="4" presStyleCnt="5"/>
      <dgm:spPr/>
    </dgm:pt>
    <dgm:pt modelId="{0350D8A6-E9AB-44EA-BB56-C999B12AED53}" type="pres">
      <dgm:prSet presAssocID="{F9C3E11F-9EF0-4CC9-8032-A6133A3143E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38AB1E-52CF-4B56-AFB9-CA1A39F65D9A}" type="presOf" srcId="{C027E818-9659-4FCB-A9F8-2A80BA00FDD4}" destId="{D210F187-5B0B-4CBE-B0FD-43E47B98544A}" srcOrd="0" destOrd="0" presId="urn:microsoft.com/office/officeart/2009/3/layout/StepUpProcess"/>
    <dgm:cxn modelId="{2FCCCA6F-D9FE-493D-A107-1EC8EA874B1B}" type="presOf" srcId="{DD046260-A79E-47CD-8457-BB569EF462EA}" destId="{E2FF9E4F-D8DA-461B-9489-FE7ADC75F271}" srcOrd="0" destOrd="0" presId="urn:microsoft.com/office/officeart/2009/3/layout/StepUpProcess"/>
    <dgm:cxn modelId="{7AFF3C84-0FD4-41CA-A334-52A39EA3BE74}" srcId="{DD046260-A79E-47CD-8457-BB569EF462EA}" destId="{C027E818-9659-4FCB-A9F8-2A80BA00FDD4}" srcOrd="0" destOrd="0" parTransId="{DDBE2099-9D28-4E76-8E53-8C419E9F32E3}" sibTransId="{3DAA74EB-3B0F-49FE-B6F1-182976018DFC}"/>
    <dgm:cxn modelId="{D64DAAC4-CBDB-4040-89CB-5FA2B4C2A45C}" srcId="{DD046260-A79E-47CD-8457-BB569EF462EA}" destId="{7C5F6690-C228-40D6-BC62-4AC762EA2B5E}" srcOrd="1" destOrd="0" parTransId="{B6AFAD4F-A000-4F22-B9D3-3411FD96DFE9}" sibTransId="{FE8545EB-CAD8-4848-A421-60C9ABC5A4B9}"/>
    <dgm:cxn modelId="{5D6549C5-5BAE-42D6-8225-768F7BF369BF}" type="presOf" srcId="{F9C3E11F-9EF0-4CC9-8032-A6133A3143E3}" destId="{0350D8A6-E9AB-44EA-BB56-C999B12AED53}" srcOrd="0" destOrd="0" presId="urn:microsoft.com/office/officeart/2009/3/layout/StepUpProcess"/>
    <dgm:cxn modelId="{73123BC6-58E9-4334-B2B6-87C66ED6F191}" srcId="{DD046260-A79E-47CD-8457-BB569EF462EA}" destId="{F9C3E11F-9EF0-4CC9-8032-A6133A3143E3}" srcOrd="2" destOrd="0" parTransId="{B45D59D1-767E-45A6-88FC-08267018BB55}" sibTransId="{437F2F26-7398-4E2C-BA56-E998EDAE9010}"/>
    <dgm:cxn modelId="{C366AEEF-C1D2-4064-9F2F-3837D8CD0F94}" type="presOf" srcId="{7C5F6690-C228-40D6-BC62-4AC762EA2B5E}" destId="{BFF7272D-A7AE-4E93-A184-3AD2BF3A5E67}" srcOrd="0" destOrd="0" presId="urn:microsoft.com/office/officeart/2009/3/layout/StepUpProcess"/>
    <dgm:cxn modelId="{97903B79-8DB9-4C95-939D-812225724E41}" type="presParOf" srcId="{E2FF9E4F-D8DA-461B-9489-FE7ADC75F271}" destId="{FC1D7A0E-CB57-41C4-80BA-87BAAA85BD6F}" srcOrd="0" destOrd="0" presId="urn:microsoft.com/office/officeart/2009/3/layout/StepUpProcess"/>
    <dgm:cxn modelId="{17AB3069-56BD-4B58-9F5F-D0BCB66CD9D8}" type="presParOf" srcId="{FC1D7A0E-CB57-41C4-80BA-87BAAA85BD6F}" destId="{42702673-B89A-4397-B16E-16560C865C70}" srcOrd="0" destOrd="0" presId="urn:microsoft.com/office/officeart/2009/3/layout/StepUpProcess"/>
    <dgm:cxn modelId="{557B6B07-DCCF-43D5-A3AF-ABBF97735814}" type="presParOf" srcId="{FC1D7A0E-CB57-41C4-80BA-87BAAA85BD6F}" destId="{D210F187-5B0B-4CBE-B0FD-43E47B98544A}" srcOrd="1" destOrd="0" presId="urn:microsoft.com/office/officeart/2009/3/layout/StepUpProcess"/>
    <dgm:cxn modelId="{8AC5BC4C-A676-48CE-AD6E-46B13341312E}" type="presParOf" srcId="{FC1D7A0E-CB57-41C4-80BA-87BAAA85BD6F}" destId="{1A84DCBE-5399-49BA-A12A-A350378B9166}" srcOrd="2" destOrd="0" presId="urn:microsoft.com/office/officeart/2009/3/layout/StepUpProcess"/>
    <dgm:cxn modelId="{4926597E-0348-4464-B28F-FF256C1BC0B9}" type="presParOf" srcId="{E2FF9E4F-D8DA-461B-9489-FE7ADC75F271}" destId="{ED742E77-BEF5-4FB3-A348-7E4495AA0E57}" srcOrd="1" destOrd="0" presId="urn:microsoft.com/office/officeart/2009/3/layout/StepUpProcess"/>
    <dgm:cxn modelId="{ABDF4D0C-2D40-4524-B23A-D70FE882F613}" type="presParOf" srcId="{ED742E77-BEF5-4FB3-A348-7E4495AA0E57}" destId="{7559A360-F7A3-42EA-A287-C49B99B97C5E}" srcOrd="0" destOrd="0" presId="urn:microsoft.com/office/officeart/2009/3/layout/StepUpProcess"/>
    <dgm:cxn modelId="{73A3A95E-A505-408E-9BE5-478230BEBB80}" type="presParOf" srcId="{E2FF9E4F-D8DA-461B-9489-FE7ADC75F271}" destId="{F3B1DFED-8820-431E-9F42-E95CAFE03171}" srcOrd="2" destOrd="0" presId="urn:microsoft.com/office/officeart/2009/3/layout/StepUpProcess"/>
    <dgm:cxn modelId="{64FD6447-48D5-4DD6-92A9-B453EBC3EE39}" type="presParOf" srcId="{F3B1DFED-8820-431E-9F42-E95CAFE03171}" destId="{7B2468FE-749F-4E53-AAEC-749BE3CFB8A2}" srcOrd="0" destOrd="0" presId="urn:microsoft.com/office/officeart/2009/3/layout/StepUpProcess"/>
    <dgm:cxn modelId="{45C18138-207D-4C55-B1EA-3340BB7A6506}" type="presParOf" srcId="{F3B1DFED-8820-431E-9F42-E95CAFE03171}" destId="{BFF7272D-A7AE-4E93-A184-3AD2BF3A5E67}" srcOrd="1" destOrd="0" presId="urn:microsoft.com/office/officeart/2009/3/layout/StepUpProcess"/>
    <dgm:cxn modelId="{A41CE1F3-6D91-489E-9635-1D3BC48C574F}" type="presParOf" srcId="{F3B1DFED-8820-431E-9F42-E95CAFE03171}" destId="{2294588A-190C-4485-BCBB-BD3E23FA7E7D}" srcOrd="2" destOrd="0" presId="urn:microsoft.com/office/officeart/2009/3/layout/StepUpProcess"/>
    <dgm:cxn modelId="{4E8AEF13-E275-43E4-8D71-658A1FF110B9}" type="presParOf" srcId="{E2FF9E4F-D8DA-461B-9489-FE7ADC75F271}" destId="{23DA2277-C00D-481B-B672-053C51D5461B}" srcOrd="3" destOrd="0" presId="urn:microsoft.com/office/officeart/2009/3/layout/StepUpProcess"/>
    <dgm:cxn modelId="{0FA3C7C0-4418-4A30-A360-E03865A7E838}" type="presParOf" srcId="{23DA2277-C00D-481B-B672-053C51D5461B}" destId="{650266CC-DB94-4B35-B5B5-E99E58C5B976}" srcOrd="0" destOrd="0" presId="urn:microsoft.com/office/officeart/2009/3/layout/StepUpProcess"/>
    <dgm:cxn modelId="{56B1B334-9963-4AE2-A0A4-505CF8045767}" type="presParOf" srcId="{E2FF9E4F-D8DA-461B-9489-FE7ADC75F271}" destId="{104E7A90-4D46-4E22-B6D6-2D704058D08F}" srcOrd="4" destOrd="0" presId="urn:microsoft.com/office/officeart/2009/3/layout/StepUpProcess"/>
    <dgm:cxn modelId="{996E0175-065D-42E8-B759-C8260BA25294}" type="presParOf" srcId="{104E7A90-4D46-4E22-B6D6-2D704058D08F}" destId="{DFC54072-BF1F-44AD-AF15-842B46905F48}" srcOrd="0" destOrd="0" presId="urn:microsoft.com/office/officeart/2009/3/layout/StepUpProcess"/>
    <dgm:cxn modelId="{BD74F921-E2AF-40E5-AE45-069DF0915788}" type="presParOf" srcId="{104E7A90-4D46-4E22-B6D6-2D704058D08F}" destId="{0350D8A6-E9AB-44EA-BB56-C999B12AED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46260-A79E-47CD-8457-BB569EF462E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27E818-9659-4FCB-A9F8-2A80BA00FDD4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Modeling </a:t>
          </a:r>
          <a:endParaRPr lang="en-IN" dirty="0"/>
        </a:p>
      </dgm:t>
    </dgm:pt>
    <dgm:pt modelId="{DDBE2099-9D28-4E76-8E53-8C419E9F32E3}" type="parTrans" cxnId="{7AFF3C84-0FD4-41CA-A334-52A39EA3BE74}">
      <dgm:prSet/>
      <dgm:spPr/>
      <dgm:t>
        <a:bodyPr/>
        <a:lstStyle/>
        <a:p>
          <a:endParaRPr lang="en-IN"/>
        </a:p>
      </dgm:t>
    </dgm:pt>
    <dgm:pt modelId="{3DAA74EB-3B0F-49FE-B6F1-182976018DFC}" type="sibTrans" cxnId="{7AFF3C84-0FD4-41CA-A334-52A39EA3BE74}">
      <dgm:prSet/>
      <dgm:spPr/>
      <dgm:t>
        <a:bodyPr/>
        <a:lstStyle/>
        <a:p>
          <a:endParaRPr lang="en-IN"/>
        </a:p>
      </dgm:t>
    </dgm:pt>
    <dgm:pt modelId="{7C5F6690-C228-40D6-BC62-4AC762EA2B5E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visualization </a:t>
          </a:r>
          <a:endParaRPr lang="en-IN" dirty="0"/>
        </a:p>
      </dgm:t>
    </dgm:pt>
    <dgm:pt modelId="{B6AFAD4F-A000-4F22-B9D3-3411FD96DFE9}" type="parTrans" cxnId="{D64DAAC4-CBDB-4040-89CB-5FA2B4C2A45C}">
      <dgm:prSet/>
      <dgm:spPr/>
      <dgm:t>
        <a:bodyPr/>
        <a:lstStyle/>
        <a:p>
          <a:endParaRPr lang="en-IN"/>
        </a:p>
      </dgm:t>
    </dgm:pt>
    <dgm:pt modelId="{FE8545EB-CAD8-4848-A421-60C9ABC5A4B9}" type="sibTrans" cxnId="{D64DAAC4-CBDB-4040-89CB-5FA2B4C2A45C}">
      <dgm:prSet/>
      <dgm:spPr/>
      <dgm:t>
        <a:bodyPr/>
        <a:lstStyle/>
        <a:p>
          <a:endParaRPr lang="en-IN"/>
        </a:p>
      </dgm:t>
    </dgm:pt>
    <dgm:pt modelId="{F9C3E11F-9EF0-4CC9-8032-A6133A3143E3}">
      <dgm:prSet phldrT="[Text]"/>
      <dgm:spPr/>
      <dgm:t>
        <a:bodyPr/>
        <a:lstStyle/>
        <a:p>
          <a:r>
            <a:rPr lang="en-US" dirty="0"/>
            <a:t>Insights &amp; Recommendation </a:t>
          </a:r>
          <a:endParaRPr lang="en-IN" dirty="0"/>
        </a:p>
      </dgm:t>
    </dgm:pt>
    <dgm:pt modelId="{B45D59D1-767E-45A6-88FC-08267018BB55}" type="parTrans" cxnId="{73123BC6-58E9-4334-B2B6-87C66ED6F191}">
      <dgm:prSet/>
      <dgm:spPr/>
      <dgm:t>
        <a:bodyPr/>
        <a:lstStyle/>
        <a:p>
          <a:endParaRPr lang="en-IN"/>
        </a:p>
      </dgm:t>
    </dgm:pt>
    <dgm:pt modelId="{437F2F26-7398-4E2C-BA56-E998EDAE9010}" type="sibTrans" cxnId="{73123BC6-58E9-4334-B2B6-87C66ED6F191}">
      <dgm:prSet/>
      <dgm:spPr/>
      <dgm:t>
        <a:bodyPr/>
        <a:lstStyle/>
        <a:p>
          <a:endParaRPr lang="en-IN"/>
        </a:p>
      </dgm:t>
    </dgm:pt>
    <dgm:pt modelId="{E2FF9E4F-D8DA-461B-9489-FE7ADC75F271}" type="pres">
      <dgm:prSet presAssocID="{DD046260-A79E-47CD-8457-BB569EF462EA}" presName="rootnode" presStyleCnt="0">
        <dgm:presLayoutVars>
          <dgm:chMax/>
          <dgm:chPref/>
          <dgm:dir/>
          <dgm:animLvl val="lvl"/>
        </dgm:presLayoutVars>
      </dgm:prSet>
      <dgm:spPr/>
    </dgm:pt>
    <dgm:pt modelId="{FC1D7A0E-CB57-41C4-80BA-87BAAA85BD6F}" type="pres">
      <dgm:prSet presAssocID="{C027E818-9659-4FCB-A9F8-2A80BA00FDD4}" presName="composite" presStyleCnt="0"/>
      <dgm:spPr/>
    </dgm:pt>
    <dgm:pt modelId="{42702673-B89A-4397-B16E-16560C865C70}" type="pres">
      <dgm:prSet presAssocID="{C027E818-9659-4FCB-A9F8-2A80BA00FDD4}" presName="LShape" presStyleLbl="alignNode1" presStyleIdx="0" presStyleCnt="5"/>
      <dgm:spPr/>
    </dgm:pt>
    <dgm:pt modelId="{D210F187-5B0B-4CBE-B0FD-43E47B98544A}" type="pres">
      <dgm:prSet presAssocID="{C027E818-9659-4FCB-A9F8-2A80BA00FDD4}" presName="ParentText" presStyleLbl="revTx" presStyleIdx="0" presStyleCnt="3" custScaleX="88172" custScaleY="51893" custLinFactNeighborX="-2061" custLinFactNeighborY="-18027">
        <dgm:presLayoutVars>
          <dgm:chMax val="0"/>
          <dgm:chPref val="0"/>
          <dgm:bulletEnabled val="1"/>
        </dgm:presLayoutVars>
      </dgm:prSet>
      <dgm:spPr/>
    </dgm:pt>
    <dgm:pt modelId="{1A84DCBE-5399-49BA-A12A-A350378B9166}" type="pres">
      <dgm:prSet presAssocID="{C027E818-9659-4FCB-A9F8-2A80BA00FDD4}" presName="Triangle" presStyleLbl="alignNode1" presStyleIdx="1" presStyleCnt="5"/>
      <dgm:spPr/>
    </dgm:pt>
    <dgm:pt modelId="{ED742E77-BEF5-4FB3-A348-7E4495AA0E57}" type="pres">
      <dgm:prSet presAssocID="{3DAA74EB-3B0F-49FE-B6F1-182976018DFC}" presName="sibTrans" presStyleCnt="0"/>
      <dgm:spPr/>
    </dgm:pt>
    <dgm:pt modelId="{7559A360-F7A3-42EA-A287-C49B99B97C5E}" type="pres">
      <dgm:prSet presAssocID="{3DAA74EB-3B0F-49FE-B6F1-182976018DFC}" presName="space" presStyleCnt="0"/>
      <dgm:spPr/>
    </dgm:pt>
    <dgm:pt modelId="{F3B1DFED-8820-431E-9F42-E95CAFE03171}" type="pres">
      <dgm:prSet presAssocID="{7C5F6690-C228-40D6-BC62-4AC762EA2B5E}" presName="composite" presStyleCnt="0"/>
      <dgm:spPr/>
    </dgm:pt>
    <dgm:pt modelId="{7B2468FE-749F-4E53-AAEC-749BE3CFB8A2}" type="pres">
      <dgm:prSet presAssocID="{7C5F6690-C228-40D6-BC62-4AC762EA2B5E}" presName="LShape" presStyleLbl="alignNode1" presStyleIdx="2" presStyleCnt="5"/>
      <dgm:spPr/>
    </dgm:pt>
    <dgm:pt modelId="{BFF7272D-A7AE-4E93-A184-3AD2BF3A5E67}" type="pres">
      <dgm:prSet presAssocID="{7C5F6690-C228-40D6-BC62-4AC762EA2B5E}" presName="ParentText" presStyleLbl="revTx" presStyleIdx="1" presStyleCnt="3" custScaleX="89459" custScaleY="46574" custLinFactNeighborY="-17636">
        <dgm:presLayoutVars>
          <dgm:chMax val="0"/>
          <dgm:chPref val="0"/>
          <dgm:bulletEnabled val="1"/>
        </dgm:presLayoutVars>
      </dgm:prSet>
      <dgm:spPr/>
    </dgm:pt>
    <dgm:pt modelId="{2294588A-190C-4485-BCBB-BD3E23FA7E7D}" type="pres">
      <dgm:prSet presAssocID="{7C5F6690-C228-40D6-BC62-4AC762EA2B5E}" presName="Triangle" presStyleLbl="alignNode1" presStyleIdx="3" presStyleCnt="5"/>
      <dgm:spPr/>
    </dgm:pt>
    <dgm:pt modelId="{23DA2277-C00D-481B-B672-053C51D5461B}" type="pres">
      <dgm:prSet presAssocID="{FE8545EB-CAD8-4848-A421-60C9ABC5A4B9}" presName="sibTrans" presStyleCnt="0"/>
      <dgm:spPr/>
    </dgm:pt>
    <dgm:pt modelId="{650266CC-DB94-4B35-B5B5-E99E58C5B976}" type="pres">
      <dgm:prSet presAssocID="{FE8545EB-CAD8-4848-A421-60C9ABC5A4B9}" presName="space" presStyleCnt="0"/>
      <dgm:spPr/>
    </dgm:pt>
    <dgm:pt modelId="{104E7A90-4D46-4E22-B6D6-2D704058D08F}" type="pres">
      <dgm:prSet presAssocID="{F9C3E11F-9EF0-4CC9-8032-A6133A3143E3}" presName="composite" presStyleCnt="0"/>
      <dgm:spPr/>
    </dgm:pt>
    <dgm:pt modelId="{DFC54072-BF1F-44AD-AF15-842B46905F48}" type="pres">
      <dgm:prSet presAssocID="{F9C3E11F-9EF0-4CC9-8032-A6133A3143E3}" presName="LShape" presStyleLbl="alignNode1" presStyleIdx="4" presStyleCnt="5"/>
      <dgm:spPr/>
    </dgm:pt>
    <dgm:pt modelId="{0350D8A6-E9AB-44EA-BB56-C999B12AED53}" type="pres">
      <dgm:prSet presAssocID="{F9C3E11F-9EF0-4CC9-8032-A6133A3143E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38AB1E-52CF-4B56-AFB9-CA1A39F65D9A}" type="presOf" srcId="{C027E818-9659-4FCB-A9F8-2A80BA00FDD4}" destId="{D210F187-5B0B-4CBE-B0FD-43E47B98544A}" srcOrd="0" destOrd="0" presId="urn:microsoft.com/office/officeart/2009/3/layout/StepUpProcess"/>
    <dgm:cxn modelId="{2FCCCA6F-D9FE-493D-A107-1EC8EA874B1B}" type="presOf" srcId="{DD046260-A79E-47CD-8457-BB569EF462EA}" destId="{E2FF9E4F-D8DA-461B-9489-FE7ADC75F271}" srcOrd="0" destOrd="0" presId="urn:microsoft.com/office/officeart/2009/3/layout/StepUpProcess"/>
    <dgm:cxn modelId="{7AFF3C84-0FD4-41CA-A334-52A39EA3BE74}" srcId="{DD046260-A79E-47CD-8457-BB569EF462EA}" destId="{C027E818-9659-4FCB-A9F8-2A80BA00FDD4}" srcOrd="0" destOrd="0" parTransId="{DDBE2099-9D28-4E76-8E53-8C419E9F32E3}" sibTransId="{3DAA74EB-3B0F-49FE-B6F1-182976018DFC}"/>
    <dgm:cxn modelId="{D64DAAC4-CBDB-4040-89CB-5FA2B4C2A45C}" srcId="{DD046260-A79E-47CD-8457-BB569EF462EA}" destId="{7C5F6690-C228-40D6-BC62-4AC762EA2B5E}" srcOrd="1" destOrd="0" parTransId="{B6AFAD4F-A000-4F22-B9D3-3411FD96DFE9}" sibTransId="{FE8545EB-CAD8-4848-A421-60C9ABC5A4B9}"/>
    <dgm:cxn modelId="{5D6549C5-5BAE-42D6-8225-768F7BF369BF}" type="presOf" srcId="{F9C3E11F-9EF0-4CC9-8032-A6133A3143E3}" destId="{0350D8A6-E9AB-44EA-BB56-C999B12AED53}" srcOrd="0" destOrd="0" presId="urn:microsoft.com/office/officeart/2009/3/layout/StepUpProcess"/>
    <dgm:cxn modelId="{73123BC6-58E9-4334-B2B6-87C66ED6F191}" srcId="{DD046260-A79E-47CD-8457-BB569EF462EA}" destId="{F9C3E11F-9EF0-4CC9-8032-A6133A3143E3}" srcOrd="2" destOrd="0" parTransId="{B45D59D1-767E-45A6-88FC-08267018BB55}" sibTransId="{437F2F26-7398-4E2C-BA56-E998EDAE9010}"/>
    <dgm:cxn modelId="{C366AEEF-C1D2-4064-9F2F-3837D8CD0F94}" type="presOf" srcId="{7C5F6690-C228-40D6-BC62-4AC762EA2B5E}" destId="{BFF7272D-A7AE-4E93-A184-3AD2BF3A5E67}" srcOrd="0" destOrd="0" presId="urn:microsoft.com/office/officeart/2009/3/layout/StepUpProcess"/>
    <dgm:cxn modelId="{97903B79-8DB9-4C95-939D-812225724E41}" type="presParOf" srcId="{E2FF9E4F-D8DA-461B-9489-FE7ADC75F271}" destId="{FC1D7A0E-CB57-41C4-80BA-87BAAA85BD6F}" srcOrd="0" destOrd="0" presId="urn:microsoft.com/office/officeart/2009/3/layout/StepUpProcess"/>
    <dgm:cxn modelId="{17AB3069-56BD-4B58-9F5F-D0BCB66CD9D8}" type="presParOf" srcId="{FC1D7A0E-CB57-41C4-80BA-87BAAA85BD6F}" destId="{42702673-B89A-4397-B16E-16560C865C70}" srcOrd="0" destOrd="0" presId="urn:microsoft.com/office/officeart/2009/3/layout/StepUpProcess"/>
    <dgm:cxn modelId="{557B6B07-DCCF-43D5-A3AF-ABBF97735814}" type="presParOf" srcId="{FC1D7A0E-CB57-41C4-80BA-87BAAA85BD6F}" destId="{D210F187-5B0B-4CBE-B0FD-43E47B98544A}" srcOrd="1" destOrd="0" presId="urn:microsoft.com/office/officeart/2009/3/layout/StepUpProcess"/>
    <dgm:cxn modelId="{8AC5BC4C-A676-48CE-AD6E-46B13341312E}" type="presParOf" srcId="{FC1D7A0E-CB57-41C4-80BA-87BAAA85BD6F}" destId="{1A84DCBE-5399-49BA-A12A-A350378B9166}" srcOrd="2" destOrd="0" presId="urn:microsoft.com/office/officeart/2009/3/layout/StepUpProcess"/>
    <dgm:cxn modelId="{4926597E-0348-4464-B28F-FF256C1BC0B9}" type="presParOf" srcId="{E2FF9E4F-D8DA-461B-9489-FE7ADC75F271}" destId="{ED742E77-BEF5-4FB3-A348-7E4495AA0E57}" srcOrd="1" destOrd="0" presId="urn:microsoft.com/office/officeart/2009/3/layout/StepUpProcess"/>
    <dgm:cxn modelId="{ABDF4D0C-2D40-4524-B23A-D70FE882F613}" type="presParOf" srcId="{ED742E77-BEF5-4FB3-A348-7E4495AA0E57}" destId="{7559A360-F7A3-42EA-A287-C49B99B97C5E}" srcOrd="0" destOrd="0" presId="urn:microsoft.com/office/officeart/2009/3/layout/StepUpProcess"/>
    <dgm:cxn modelId="{73A3A95E-A505-408E-9BE5-478230BEBB80}" type="presParOf" srcId="{E2FF9E4F-D8DA-461B-9489-FE7ADC75F271}" destId="{F3B1DFED-8820-431E-9F42-E95CAFE03171}" srcOrd="2" destOrd="0" presId="urn:microsoft.com/office/officeart/2009/3/layout/StepUpProcess"/>
    <dgm:cxn modelId="{64FD6447-48D5-4DD6-92A9-B453EBC3EE39}" type="presParOf" srcId="{F3B1DFED-8820-431E-9F42-E95CAFE03171}" destId="{7B2468FE-749F-4E53-AAEC-749BE3CFB8A2}" srcOrd="0" destOrd="0" presId="urn:microsoft.com/office/officeart/2009/3/layout/StepUpProcess"/>
    <dgm:cxn modelId="{45C18138-207D-4C55-B1EA-3340BB7A6506}" type="presParOf" srcId="{F3B1DFED-8820-431E-9F42-E95CAFE03171}" destId="{BFF7272D-A7AE-4E93-A184-3AD2BF3A5E67}" srcOrd="1" destOrd="0" presId="urn:microsoft.com/office/officeart/2009/3/layout/StepUpProcess"/>
    <dgm:cxn modelId="{A41CE1F3-6D91-489E-9635-1D3BC48C574F}" type="presParOf" srcId="{F3B1DFED-8820-431E-9F42-E95CAFE03171}" destId="{2294588A-190C-4485-BCBB-BD3E23FA7E7D}" srcOrd="2" destOrd="0" presId="urn:microsoft.com/office/officeart/2009/3/layout/StepUpProcess"/>
    <dgm:cxn modelId="{4E8AEF13-E275-43E4-8D71-658A1FF110B9}" type="presParOf" srcId="{E2FF9E4F-D8DA-461B-9489-FE7ADC75F271}" destId="{23DA2277-C00D-481B-B672-053C51D5461B}" srcOrd="3" destOrd="0" presId="urn:microsoft.com/office/officeart/2009/3/layout/StepUpProcess"/>
    <dgm:cxn modelId="{0FA3C7C0-4418-4A30-A360-E03865A7E838}" type="presParOf" srcId="{23DA2277-C00D-481B-B672-053C51D5461B}" destId="{650266CC-DB94-4B35-B5B5-E99E58C5B976}" srcOrd="0" destOrd="0" presId="urn:microsoft.com/office/officeart/2009/3/layout/StepUpProcess"/>
    <dgm:cxn modelId="{56B1B334-9963-4AE2-A0A4-505CF8045767}" type="presParOf" srcId="{E2FF9E4F-D8DA-461B-9489-FE7ADC75F271}" destId="{104E7A90-4D46-4E22-B6D6-2D704058D08F}" srcOrd="4" destOrd="0" presId="urn:microsoft.com/office/officeart/2009/3/layout/StepUpProcess"/>
    <dgm:cxn modelId="{996E0175-065D-42E8-B759-C8260BA25294}" type="presParOf" srcId="{104E7A90-4D46-4E22-B6D6-2D704058D08F}" destId="{DFC54072-BF1F-44AD-AF15-842B46905F48}" srcOrd="0" destOrd="0" presId="urn:microsoft.com/office/officeart/2009/3/layout/StepUpProcess"/>
    <dgm:cxn modelId="{BD74F921-E2AF-40E5-AE45-069DF0915788}" type="presParOf" srcId="{104E7A90-4D46-4E22-B6D6-2D704058D08F}" destId="{0350D8A6-E9AB-44EA-BB56-C999B12AED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2673-B89A-4397-B16E-16560C865C70}">
      <dsp:nvSpPr>
        <dsp:cNvPr id="0" name=""/>
        <dsp:cNvSpPr/>
      </dsp:nvSpPr>
      <dsp:spPr>
        <a:xfrm rot="5400000">
          <a:off x="313923" y="501561"/>
          <a:ext cx="944514" cy="1571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0F187-5B0B-4CBE-B0FD-43E47B98544A}">
      <dsp:nvSpPr>
        <dsp:cNvPr id="0" name=""/>
        <dsp:cNvSpPr/>
      </dsp:nvSpPr>
      <dsp:spPr>
        <a:xfrm>
          <a:off x="210930" y="1046100"/>
          <a:ext cx="1251068" cy="64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</a:t>
          </a:r>
          <a:endParaRPr lang="en-IN" sz="1300" kern="1200" dirty="0"/>
        </a:p>
      </dsp:txBody>
      <dsp:txXfrm>
        <a:off x="210930" y="1046100"/>
        <a:ext cx="1251068" cy="645416"/>
      </dsp:txXfrm>
    </dsp:sp>
    <dsp:sp modelId="{1A84DCBE-5399-49BA-A12A-A350378B9166}">
      <dsp:nvSpPr>
        <dsp:cNvPr id="0" name=""/>
        <dsp:cNvSpPr/>
      </dsp:nvSpPr>
      <dsp:spPr>
        <a:xfrm>
          <a:off x="1307439" y="385854"/>
          <a:ext cx="267716" cy="2677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2468FE-749F-4E53-AAEC-749BE3CFB8A2}">
      <dsp:nvSpPr>
        <dsp:cNvPr id="0" name=""/>
        <dsp:cNvSpPr/>
      </dsp:nvSpPr>
      <dsp:spPr>
        <a:xfrm rot="5400000">
          <a:off x="2050927" y="403979"/>
          <a:ext cx="944514" cy="1571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F7272D-A7AE-4E93-A184-3AD2BF3A5E67}">
      <dsp:nvSpPr>
        <dsp:cNvPr id="0" name=""/>
        <dsp:cNvSpPr/>
      </dsp:nvSpPr>
      <dsp:spPr>
        <a:xfrm>
          <a:off x="1968047" y="986459"/>
          <a:ext cx="1269329" cy="57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Transform Data into Power Query </a:t>
          </a:r>
          <a:endParaRPr lang="en-IN" sz="1300" kern="1200" dirty="0"/>
        </a:p>
      </dsp:txBody>
      <dsp:txXfrm>
        <a:off x="1968047" y="986459"/>
        <a:ext cx="1269329" cy="579261"/>
      </dsp:txXfrm>
    </dsp:sp>
    <dsp:sp modelId="{2294588A-190C-4485-BCBB-BD3E23FA7E7D}">
      <dsp:nvSpPr>
        <dsp:cNvPr id="0" name=""/>
        <dsp:cNvSpPr/>
      </dsp:nvSpPr>
      <dsp:spPr>
        <a:xfrm>
          <a:off x="3044444" y="288272"/>
          <a:ext cx="267716" cy="2677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C54072-BF1F-44AD-AF15-842B46905F48}">
      <dsp:nvSpPr>
        <dsp:cNvPr id="0" name=""/>
        <dsp:cNvSpPr/>
      </dsp:nvSpPr>
      <dsp:spPr>
        <a:xfrm rot="5400000">
          <a:off x="3787932" y="-25844"/>
          <a:ext cx="944514" cy="1571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0D8A6-E9AB-44EA-BB56-C999B12AED53}">
      <dsp:nvSpPr>
        <dsp:cNvPr id="0" name=""/>
        <dsp:cNvSpPr/>
      </dsp:nvSpPr>
      <dsp:spPr>
        <a:xfrm>
          <a:off x="3630269" y="443740"/>
          <a:ext cx="1418895" cy="124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Transformation of Data to Power BI</a:t>
          </a:r>
          <a:endParaRPr lang="en-IN" sz="1300" kern="1200" dirty="0"/>
        </a:p>
      </dsp:txBody>
      <dsp:txXfrm>
        <a:off x="3630269" y="443740"/>
        <a:ext cx="1418895" cy="1243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2673-B89A-4397-B16E-16560C865C70}">
      <dsp:nvSpPr>
        <dsp:cNvPr id="0" name=""/>
        <dsp:cNvSpPr/>
      </dsp:nvSpPr>
      <dsp:spPr>
        <a:xfrm rot="5400000">
          <a:off x="311097" y="407885"/>
          <a:ext cx="937040" cy="15592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0F187-5B0B-4CBE-B0FD-43E47B98544A}">
      <dsp:nvSpPr>
        <dsp:cNvPr id="0" name=""/>
        <dsp:cNvSpPr/>
      </dsp:nvSpPr>
      <dsp:spPr>
        <a:xfrm>
          <a:off x="208919" y="948115"/>
          <a:ext cx="1241168" cy="64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  <a:r>
            <a:rPr lang="en-US" sz="1200" kern="1200" baseline="0" dirty="0"/>
            <a:t> Modeling </a:t>
          </a:r>
          <a:endParaRPr lang="en-IN" sz="1200" kern="1200" dirty="0"/>
        </a:p>
      </dsp:txBody>
      <dsp:txXfrm>
        <a:off x="208919" y="948115"/>
        <a:ext cx="1241168" cy="640309"/>
      </dsp:txXfrm>
    </dsp:sp>
    <dsp:sp modelId="{1A84DCBE-5399-49BA-A12A-A350378B9166}">
      <dsp:nvSpPr>
        <dsp:cNvPr id="0" name=""/>
        <dsp:cNvSpPr/>
      </dsp:nvSpPr>
      <dsp:spPr>
        <a:xfrm>
          <a:off x="1296752" y="293094"/>
          <a:ext cx="265597" cy="2655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2468FE-749F-4E53-AAEC-749BE3CFB8A2}">
      <dsp:nvSpPr>
        <dsp:cNvPr id="0" name=""/>
        <dsp:cNvSpPr/>
      </dsp:nvSpPr>
      <dsp:spPr>
        <a:xfrm rot="5400000">
          <a:off x="2034357" y="311075"/>
          <a:ext cx="937040" cy="15592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F7272D-A7AE-4E93-A184-3AD2BF3A5E67}">
      <dsp:nvSpPr>
        <dsp:cNvPr id="0" name=""/>
        <dsp:cNvSpPr/>
      </dsp:nvSpPr>
      <dsp:spPr>
        <a:xfrm>
          <a:off x="1952133" y="888946"/>
          <a:ext cx="1259285" cy="57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  <a:r>
            <a:rPr lang="en-US" sz="1200" kern="1200" baseline="0" dirty="0"/>
            <a:t> visualization </a:t>
          </a:r>
          <a:endParaRPr lang="en-IN" sz="1200" kern="1200" dirty="0"/>
        </a:p>
      </dsp:txBody>
      <dsp:txXfrm>
        <a:off x="1952133" y="888946"/>
        <a:ext cx="1259285" cy="574677"/>
      </dsp:txXfrm>
    </dsp:sp>
    <dsp:sp modelId="{2294588A-190C-4485-BCBB-BD3E23FA7E7D}">
      <dsp:nvSpPr>
        <dsp:cNvPr id="0" name=""/>
        <dsp:cNvSpPr/>
      </dsp:nvSpPr>
      <dsp:spPr>
        <a:xfrm>
          <a:off x="3020011" y="196284"/>
          <a:ext cx="265597" cy="2655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C54072-BF1F-44AD-AF15-842B46905F48}">
      <dsp:nvSpPr>
        <dsp:cNvPr id="0" name=""/>
        <dsp:cNvSpPr/>
      </dsp:nvSpPr>
      <dsp:spPr>
        <a:xfrm rot="5400000">
          <a:off x="3757617" y="-115346"/>
          <a:ext cx="937040" cy="15592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0D8A6-E9AB-44EA-BB56-C999B12AED53}">
      <dsp:nvSpPr>
        <dsp:cNvPr id="0" name=""/>
        <dsp:cNvSpPr/>
      </dsp:nvSpPr>
      <dsp:spPr>
        <a:xfrm>
          <a:off x="3601201" y="350522"/>
          <a:ext cx="1407667" cy="12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Insights &amp; Recommendation </a:t>
          </a:r>
          <a:endParaRPr lang="en-IN" sz="1200" kern="1200" dirty="0"/>
        </a:p>
      </dsp:txBody>
      <dsp:txXfrm>
        <a:off x="3601201" y="350522"/>
        <a:ext cx="1407667" cy="123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hyperlink" Target="https://pixabay.com/en/problem-analysis-solution-hand-6705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6AEE-0DF5-F7BD-CBDD-CF08ECA25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CRM Sales Opportunities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4BB78-B8FC-8394-D3EB-12DE1CFED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Khushi Kansara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DA65-FF61-FEB2-8D46-F4F31F12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: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30C-4734-150E-66A1-FE589D4B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Data contains B2B Sales Opportunities from CRM Database of the company that sells computer hardware with information on accounts, products, sales team and sales opportunities.</a:t>
            </a:r>
          </a:p>
          <a:p>
            <a:r>
              <a:rPr lang="en-US" sz="2000" dirty="0"/>
              <a:t>Task to perform:</a:t>
            </a:r>
          </a:p>
          <a:p>
            <a:pPr lvl="1"/>
            <a:r>
              <a:rPr lang="en-US" sz="2000" dirty="0"/>
              <a:t>Data Overview</a:t>
            </a:r>
          </a:p>
          <a:p>
            <a:pPr lvl="1"/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Data Modelling</a:t>
            </a:r>
          </a:p>
          <a:p>
            <a:pPr lvl="1"/>
            <a:r>
              <a:rPr lang="en-US" sz="2000" dirty="0"/>
              <a:t>Data Visualization</a:t>
            </a:r>
          </a:p>
          <a:p>
            <a:pPr lvl="1"/>
            <a:r>
              <a:rPr lang="en-US" sz="2000" dirty="0"/>
              <a:t>Analysis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1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1E448-A02B-F639-3A67-1168F13D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0080"/>
              </p:ext>
            </p:extLst>
          </p:nvPr>
        </p:nvGraphicFramePr>
        <p:xfrm>
          <a:off x="0" y="0"/>
          <a:ext cx="11263086" cy="683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62">
                  <a:extLst>
                    <a:ext uri="{9D8B030D-6E8A-4147-A177-3AD203B41FA5}">
                      <a16:colId xmlns:a16="http://schemas.microsoft.com/office/drawing/2014/main" val="1937043872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3483152518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3131801748"/>
                    </a:ext>
                  </a:extLst>
                </a:gridCol>
              </a:tblGrid>
              <a:tr h="2949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61632649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211859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8469819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year_established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Established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485811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revenue (in millions of USD)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4149950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3893824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office_location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Headquarters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9358078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subsidiary_of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company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69353620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434270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series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2015282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sales_price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retail price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9122360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sales_teams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sales_agent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agent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40618217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sales_teams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Respective sales manager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1874164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sales_teams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regional_office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 office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11534857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opportunity_id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identifier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80810482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sales_agent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agent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60899884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7049873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67585151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deal_stage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pipeline stage (Prospecting &gt; Engaging &gt; Won / Lost)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7674330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engage_date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in which the "Engaging" deal stage was initiated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40877565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close_date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in which the deal was "Won" or "Lost"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44919861"/>
                  </a:ext>
                </a:extLst>
              </a:tr>
              <a:tr h="29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sales_pipeline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close_value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from the deal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67948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4A8738-0D60-6A5F-168E-49FEE1C836B4}"/>
              </a:ext>
            </a:extLst>
          </p:cNvPr>
          <p:cNvSpPr txBox="1"/>
          <p:nvPr/>
        </p:nvSpPr>
        <p:spPr>
          <a:xfrm rot="5400000">
            <a:off x="8357800" y="3087533"/>
            <a:ext cx="683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Overview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842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5081-75F9-16B2-7F3B-049C7315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Interactive Dashboard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C95A-748E-11B2-6558-844FE0DA3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CRM Sales Overview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BF9E5-4D95-546F-ADCA-D506F5EF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" y="0"/>
            <a:ext cx="1209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DF8B-B653-8231-76BC-BC76E01F9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Interactive Dashboard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7F1F-AFBB-945A-7A6F-BCD0240F4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Revenue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1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8F81E-75A0-BE43-9730-29B8F7E1E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03EE71-D23C-B3AF-C85C-BFC23BD7422A}"/>
              </a:ext>
            </a:extLst>
          </p:cNvPr>
          <p:cNvGraphicFramePr/>
          <p:nvPr/>
        </p:nvGraphicFramePr>
        <p:xfrm>
          <a:off x="1097280" y="3797299"/>
          <a:ext cx="5049520" cy="220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030CA9-233E-0F02-F864-145EF5713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464093"/>
              </p:ext>
            </p:extLst>
          </p:nvPr>
        </p:nvGraphicFramePr>
        <p:xfrm>
          <a:off x="6146800" y="2197099"/>
          <a:ext cx="5008880" cy="200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3EF74-B6FF-006D-CA27-67A9E9610440}"/>
              </a:ext>
            </a:extLst>
          </p:cNvPr>
          <p:cNvSpPr txBox="1"/>
          <p:nvPr/>
        </p:nvSpPr>
        <p:spPr>
          <a:xfrm rot="5400000">
            <a:off x="8354173" y="3114973"/>
            <a:ext cx="67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Process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A33B1-CA86-CFD8-2E87-C15D1A6DA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658" y="1066800"/>
            <a:ext cx="4862285" cy="258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06291-CB09-F36B-8331-8399862EA00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14195" t="15888" r="-1"/>
          <a:stretch/>
        </p:blipFill>
        <p:spPr>
          <a:xfrm>
            <a:off x="6941310" y="4036786"/>
            <a:ext cx="3834095" cy="231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97316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</TotalTime>
  <Words>255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CRM Sales Opportunities Analysis</vt:lpstr>
      <vt:lpstr>Introduction :</vt:lpstr>
      <vt:lpstr>PowerPoint Presentation</vt:lpstr>
      <vt:lpstr>Interactive Dashboard</vt:lpstr>
      <vt:lpstr>PowerPoint Presentation</vt:lpstr>
      <vt:lpstr>Interactive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Sales Opportunities Analysis</dc:title>
  <dc:creator>Khushi Kansara</dc:creator>
  <cp:lastModifiedBy>Khushi Kansara</cp:lastModifiedBy>
  <cp:revision>1</cp:revision>
  <dcterms:created xsi:type="dcterms:W3CDTF">2024-04-12T04:52:40Z</dcterms:created>
  <dcterms:modified xsi:type="dcterms:W3CDTF">2024-04-12T05:22:28Z</dcterms:modified>
</cp:coreProperties>
</file>