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14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D139-0480-4198-83E2-68CE0B25BC9B}" type="datetimeFigureOut">
              <a:rPr lang="en-US" dirty="0"/>
              <a:t>4/7/2024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CE23-3B6A-482C-9BEA-F32A9EB44C40}" type="datetimeFigureOut">
              <a:rPr lang="en-US" dirty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C8FD-9717-4D78-9D01-4CBD0AC8CAE0}" type="datetimeFigureOut">
              <a:rPr lang="en-US" dirty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BD47-5F5E-4508-9DFC-0021F20B392D}" type="datetimeFigureOut">
              <a:rPr lang="en-US" dirty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23E3-326B-4424-9A50-2CBB9CA4B2E5}" type="datetimeFigureOut">
              <a:rPr lang="en-US" dirty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9F6F-C437-48B6-80BB-8E50899C06AF}" type="datetimeFigureOut">
              <a:rPr lang="en-US" dirty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6D14-B85F-4865-804C-5734F9C85CDD}" type="datetimeFigureOut">
              <a:rPr lang="en-US" dirty="0"/>
              <a:t>4/7/2024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6C38-6601-4688-9146-5E61D8B04598}" type="datetimeFigureOut">
              <a:rPr lang="en-US" dirty="0"/>
              <a:t>4/7/2024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061E-CDAE-49E3-92CB-288B639C3B6F}" type="datetimeFigureOut">
              <a:rPr lang="en-US" dirty="0"/>
              <a:t>4/7/2024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9851-4767-4B63-B36B-F772D06043F2}" type="datetimeFigureOut">
              <a:rPr lang="en-US" dirty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A586-BE94-448D-BAE3-D5D323B9149F}" type="datetimeFigureOut">
              <a:rPr lang="en-US" dirty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ADDEAF24-54CC-4408-99B3-A70A172EFF44}" type="datetimeFigureOut">
              <a:rPr lang="en-US" dirty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3444-0FF2-CCFE-9CDE-1F6D9697AF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Global Terrorism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8CA46-1FB1-7E0D-376C-61FDF7D02E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800" dirty="0"/>
              <a:t>By Khushi Kansara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3204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682F-3E07-CD02-F29D-FAC7E6C4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0CD51-AFDD-4D6E-04E1-5AD3BEDD6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analysis is to provide comprehensive and informative dashboard that visualizes global terrorism trend and patterns.</a:t>
            </a:r>
          </a:p>
          <a:p>
            <a:r>
              <a:rPr lang="en-US" b="1" u="sng" dirty="0"/>
              <a:t>Insights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Rate By Type of attack</a:t>
            </a:r>
          </a:p>
          <a:p>
            <a:pPr lvl="1"/>
            <a:r>
              <a:rPr lang="en-US" dirty="0"/>
              <a:t>Rate By Target Type</a:t>
            </a:r>
          </a:p>
          <a:p>
            <a:pPr lvl="1"/>
            <a:r>
              <a:rPr lang="en-US" dirty="0"/>
              <a:t>Rate By Weapons Type</a:t>
            </a:r>
          </a:p>
          <a:p>
            <a:pPr lvl="1"/>
            <a:r>
              <a:rPr lang="en-US" dirty="0"/>
              <a:t>Rate By Group Name </a:t>
            </a:r>
          </a:p>
          <a:p>
            <a:pPr lvl="1"/>
            <a:r>
              <a:rPr lang="en-US" dirty="0"/>
              <a:t>Maximum Attack By Year</a:t>
            </a:r>
          </a:p>
          <a:p>
            <a:pPr lvl="1"/>
            <a:r>
              <a:rPr lang="en-US" dirty="0"/>
              <a:t>Slicer : Countries</a:t>
            </a:r>
          </a:p>
          <a:p>
            <a:pPr lvl="1"/>
            <a:r>
              <a:rPr lang="en-US" dirty="0"/>
              <a:t>Cards: Total Attack, Most Deadly Group, Total Targets, Most Used Weapons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2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AE10-1A94-3A3F-B2F6-C2F8A0282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Interactive Dashboard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623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FED5A4-8608-2A8A-BBC2-461F89961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9"/>
            <a:ext cx="12192000" cy="682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7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1FC8-0700-1B5B-95A1-B42BD6D7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45581-EB5E-7757-4118-D0507C31E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Promoting peace and development in conflict-prone areas.</a:t>
            </a:r>
          </a:p>
          <a:p>
            <a:r>
              <a:rPr lang="en-US" dirty="0"/>
              <a:t>Strengthening international cooperation on counter-terrorism.</a:t>
            </a:r>
          </a:p>
          <a:p>
            <a:r>
              <a:rPr lang="en-US" dirty="0"/>
              <a:t>Countering terrorist propaganda and ideology.</a:t>
            </a:r>
          </a:p>
          <a:p>
            <a:r>
              <a:rPr lang="en-US" dirty="0"/>
              <a:t>Protecting vulnerable populations.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67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DC3D-E73C-ABF4-AC78-4AC9AA63E7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143266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44</TotalTime>
  <Words>98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Global Terrorism Analysis</vt:lpstr>
      <vt:lpstr>Overview</vt:lpstr>
      <vt:lpstr>Interactive Dashboard</vt:lpstr>
      <vt:lpstr>PowerPoint Presentation</vt:lpstr>
      <vt:lpstr>Recommendations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Terrorism Analysis</dc:title>
  <dc:creator>Khushi Kansara</dc:creator>
  <cp:lastModifiedBy>Khushi Kansara</cp:lastModifiedBy>
  <cp:revision>1</cp:revision>
  <dcterms:created xsi:type="dcterms:W3CDTF">2024-04-07T08:51:14Z</dcterms:created>
  <dcterms:modified xsi:type="dcterms:W3CDTF">2024-04-07T09:38:39Z</dcterms:modified>
</cp:coreProperties>
</file>