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60" r:id="rId5"/>
    <p:sldId id="259" r:id="rId6"/>
    <p:sldId id="261" r:id="rId7"/>
    <p:sldId id="262" r:id="rId8"/>
    <p:sldId id="263" r:id="rId9"/>
    <p:sldId id="269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09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46260-A79E-47CD-8457-BB569EF462EA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27E818-9659-4FCB-A9F8-2A80BA00FDD4}">
      <dgm:prSet phldrT="[Text]" custT="1"/>
      <dgm:spPr/>
      <dgm:t>
        <a:bodyPr/>
        <a:lstStyle/>
        <a:p>
          <a:r>
            <a:rPr lang="en-US" sz="1300" dirty="0"/>
            <a:t>Data Understanding</a:t>
          </a:r>
          <a:endParaRPr lang="en-IN" sz="1300" dirty="0"/>
        </a:p>
      </dgm:t>
    </dgm:pt>
    <dgm:pt modelId="{DDBE2099-9D28-4E76-8E53-8C419E9F32E3}" type="parTrans" cxnId="{7AFF3C84-0FD4-41CA-A334-52A39EA3BE74}">
      <dgm:prSet/>
      <dgm:spPr/>
      <dgm:t>
        <a:bodyPr/>
        <a:lstStyle/>
        <a:p>
          <a:endParaRPr lang="en-IN"/>
        </a:p>
      </dgm:t>
    </dgm:pt>
    <dgm:pt modelId="{3DAA74EB-3B0F-49FE-B6F1-182976018DFC}" type="sibTrans" cxnId="{7AFF3C84-0FD4-41CA-A334-52A39EA3BE74}">
      <dgm:prSet/>
      <dgm:spPr/>
      <dgm:t>
        <a:bodyPr/>
        <a:lstStyle/>
        <a:p>
          <a:endParaRPr lang="en-IN"/>
        </a:p>
      </dgm:t>
    </dgm:pt>
    <dgm:pt modelId="{7C5F6690-C228-40D6-BC62-4AC762EA2B5E}">
      <dgm:prSet phldrT="[Text]" custT="1"/>
      <dgm:spPr/>
      <dgm:t>
        <a:bodyPr/>
        <a:lstStyle/>
        <a:p>
          <a:r>
            <a:rPr lang="en-US" sz="1300" dirty="0"/>
            <a:t>Transform Data into Power Query </a:t>
          </a:r>
          <a:endParaRPr lang="en-IN" sz="1300" dirty="0"/>
        </a:p>
      </dgm:t>
    </dgm:pt>
    <dgm:pt modelId="{B6AFAD4F-A000-4F22-B9D3-3411FD96DFE9}" type="parTrans" cxnId="{D64DAAC4-CBDB-4040-89CB-5FA2B4C2A45C}">
      <dgm:prSet/>
      <dgm:spPr/>
      <dgm:t>
        <a:bodyPr/>
        <a:lstStyle/>
        <a:p>
          <a:endParaRPr lang="en-IN"/>
        </a:p>
      </dgm:t>
    </dgm:pt>
    <dgm:pt modelId="{FE8545EB-CAD8-4848-A421-60C9ABC5A4B9}" type="sibTrans" cxnId="{D64DAAC4-CBDB-4040-89CB-5FA2B4C2A45C}">
      <dgm:prSet/>
      <dgm:spPr/>
      <dgm:t>
        <a:bodyPr/>
        <a:lstStyle/>
        <a:p>
          <a:endParaRPr lang="en-IN"/>
        </a:p>
      </dgm:t>
    </dgm:pt>
    <dgm:pt modelId="{F9C3E11F-9EF0-4CC9-8032-A6133A3143E3}">
      <dgm:prSet phldrT="[Text]" custT="1"/>
      <dgm:spPr/>
      <dgm:t>
        <a:bodyPr/>
        <a:lstStyle/>
        <a:p>
          <a:r>
            <a:rPr lang="en-US" sz="1300" dirty="0"/>
            <a:t>Transformation of Data to Power BI</a:t>
          </a:r>
          <a:endParaRPr lang="en-IN" sz="1300" dirty="0"/>
        </a:p>
      </dgm:t>
    </dgm:pt>
    <dgm:pt modelId="{B45D59D1-767E-45A6-88FC-08267018BB55}" type="parTrans" cxnId="{73123BC6-58E9-4334-B2B6-87C66ED6F191}">
      <dgm:prSet/>
      <dgm:spPr/>
      <dgm:t>
        <a:bodyPr/>
        <a:lstStyle/>
        <a:p>
          <a:endParaRPr lang="en-IN"/>
        </a:p>
      </dgm:t>
    </dgm:pt>
    <dgm:pt modelId="{437F2F26-7398-4E2C-BA56-E998EDAE9010}" type="sibTrans" cxnId="{73123BC6-58E9-4334-B2B6-87C66ED6F191}">
      <dgm:prSet/>
      <dgm:spPr/>
      <dgm:t>
        <a:bodyPr/>
        <a:lstStyle/>
        <a:p>
          <a:endParaRPr lang="en-IN"/>
        </a:p>
      </dgm:t>
    </dgm:pt>
    <dgm:pt modelId="{E2FF9E4F-D8DA-461B-9489-FE7ADC75F271}" type="pres">
      <dgm:prSet presAssocID="{DD046260-A79E-47CD-8457-BB569EF462EA}" presName="rootnode" presStyleCnt="0">
        <dgm:presLayoutVars>
          <dgm:chMax/>
          <dgm:chPref/>
          <dgm:dir/>
          <dgm:animLvl val="lvl"/>
        </dgm:presLayoutVars>
      </dgm:prSet>
      <dgm:spPr/>
    </dgm:pt>
    <dgm:pt modelId="{FC1D7A0E-CB57-41C4-80BA-87BAAA85BD6F}" type="pres">
      <dgm:prSet presAssocID="{C027E818-9659-4FCB-A9F8-2A80BA00FDD4}" presName="composite" presStyleCnt="0"/>
      <dgm:spPr/>
    </dgm:pt>
    <dgm:pt modelId="{42702673-B89A-4397-B16E-16560C865C70}" type="pres">
      <dgm:prSet presAssocID="{C027E818-9659-4FCB-A9F8-2A80BA00FDD4}" presName="LShape" presStyleLbl="alignNode1" presStyleIdx="0" presStyleCnt="5"/>
      <dgm:spPr/>
    </dgm:pt>
    <dgm:pt modelId="{D210F187-5B0B-4CBE-B0FD-43E47B98544A}" type="pres">
      <dgm:prSet presAssocID="{C027E818-9659-4FCB-A9F8-2A80BA00FDD4}" presName="ParentText" presStyleLbl="revTx" presStyleIdx="0" presStyleCnt="3" custScaleX="88172" custScaleY="51893" custLinFactNeighborX="-2061" custLinFactNeighborY="-18027">
        <dgm:presLayoutVars>
          <dgm:chMax val="0"/>
          <dgm:chPref val="0"/>
          <dgm:bulletEnabled val="1"/>
        </dgm:presLayoutVars>
      </dgm:prSet>
      <dgm:spPr/>
    </dgm:pt>
    <dgm:pt modelId="{1A84DCBE-5399-49BA-A12A-A350378B9166}" type="pres">
      <dgm:prSet presAssocID="{C027E818-9659-4FCB-A9F8-2A80BA00FDD4}" presName="Triangle" presStyleLbl="alignNode1" presStyleIdx="1" presStyleCnt="5"/>
      <dgm:spPr/>
    </dgm:pt>
    <dgm:pt modelId="{ED742E77-BEF5-4FB3-A348-7E4495AA0E57}" type="pres">
      <dgm:prSet presAssocID="{3DAA74EB-3B0F-49FE-B6F1-182976018DFC}" presName="sibTrans" presStyleCnt="0"/>
      <dgm:spPr/>
    </dgm:pt>
    <dgm:pt modelId="{7559A360-F7A3-42EA-A287-C49B99B97C5E}" type="pres">
      <dgm:prSet presAssocID="{3DAA74EB-3B0F-49FE-B6F1-182976018DFC}" presName="space" presStyleCnt="0"/>
      <dgm:spPr/>
    </dgm:pt>
    <dgm:pt modelId="{F3B1DFED-8820-431E-9F42-E95CAFE03171}" type="pres">
      <dgm:prSet presAssocID="{7C5F6690-C228-40D6-BC62-4AC762EA2B5E}" presName="composite" presStyleCnt="0"/>
      <dgm:spPr/>
    </dgm:pt>
    <dgm:pt modelId="{7B2468FE-749F-4E53-AAEC-749BE3CFB8A2}" type="pres">
      <dgm:prSet presAssocID="{7C5F6690-C228-40D6-BC62-4AC762EA2B5E}" presName="LShape" presStyleLbl="alignNode1" presStyleIdx="2" presStyleCnt="5"/>
      <dgm:spPr/>
    </dgm:pt>
    <dgm:pt modelId="{BFF7272D-A7AE-4E93-A184-3AD2BF3A5E67}" type="pres">
      <dgm:prSet presAssocID="{7C5F6690-C228-40D6-BC62-4AC762EA2B5E}" presName="ParentText" presStyleLbl="revTx" presStyleIdx="1" presStyleCnt="3" custScaleX="89459" custScaleY="46574" custLinFactNeighborY="-17636">
        <dgm:presLayoutVars>
          <dgm:chMax val="0"/>
          <dgm:chPref val="0"/>
          <dgm:bulletEnabled val="1"/>
        </dgm:presLayoutVars>
      </dgm:prSet>
      <dgm:spPr/>
    </dgm:pt>
    <dgm:pt modelId="{2294588A-190C-4485-BCBB-BD3E23FA7E7D}" type="pres">
      <dgm:prSet presAssocID="{7C5F6690-C228-40D6-BC62-4AC762EA2B5E}" presName="Triangle" presStyleLbl="alignNode1" presStyleIdx="3" presStyleCnt="5"/>
      <dgm:spPr/>
    </dgm:pt>
    <dgm:pt modelId="{23DA2277-C00D-481B-B672-053C51D5461B}" type="pres">
      <dgm:prSet presAssocID="{FE8545EB-CAD8-4848-A421-60C9ABC5A4B9}" presName="sibTrans" presStyleCnt="0"/>
      <dgm:spPr/>
    </dgm:pt>
    <dgm:pt modelId="{650266CC-DB94-4B35-B5B5-E99E58C5B976}" type="pres">
      <dgm:prSet presAssocID="{FE8545EB-CAD8-4848-A421-60C9ABC5A4B9}" presName="space" presStyleCnt="0"/>
      <dgm:spPr/>
    </dgm:pt>
    <dgm:pt modelId="{104E7A90-4D46-4E22-B6D6-2D704058D08F}" type="pres">
      <dgm:prSet presAssocID="{F9C3E11F-9EF0-4CC9-8032-A6133A3143E3}" presName="composite" presStyleCnt="0"/>
      <dgm:spPr/>
    </dgm:pt>
    <dgm:pt modelId="{DFC54072-BF1F-44AD-AF15-842B46905F48}" type="pres">
      <dgm:prSet presAssocID="{F9C3E11F-9EF0-4CC9-8032-A6133A3143E3}" presName="LShape" presStyleLbl="alignNode1" presStyleIdx="4" presStyleCnt="5"/>
      <dgm:spPr/>
    </dgm:pt>
    <dgm:pt modelId="{0350D8A6-E9AB-44EA-BB56-C999B12AED53}" type="pres">
      <dgm:prSet presAssocID="{F9C3E11F-9EF0-4CC9-8032-A6133A3143E3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238AB1E-52CF-4B56-AFB9-CA1A39F65D9A}" type="presOf" srcId="{C027E818-9659-4FCB-A9F8-2A80BA00FDD4}" destId="{D210F187-5B0B-4CBE-B0FD-43E47B98544A}" srcOrd="0" destOrd="0" presId="urn:microsoft.com/office/officeart/2009/3/layout/StepUpProcess"/>
    <dgm:cxn modelId="{2FCCCA6F-D9FE-493D-A107-1EC8EA874B1B}" type="presOf" srcId="{DD046260-A79E-47CD-8457-BB569EF462EA}" destId="{E2FF9E4F-D8DA-461B-9489-FE7ADC75F271}" srcOrd="0" destOrd="0" presId="urn:microsoft.com/office/officeart/2009/3/layout/StepUpProcess"/>
    <dgm:cxn modelId="{7AFF3C84-0FD4-41CA-A334-52A39EA3BE74}" srcId="{DD046260-A79E-47CD-8457-BB569EF462EA}" destId="{C027E818-9659-4FCB-A9F8-2A80BA00FDD4}" srcOrd="0" destOrd="0" parTransId="{DDBE2099-9D28-4E76-8E53-8C419E9F32E3}" sibTransId="{3DAA74EB-3B0F-49FE-B6F1-182976018DFC}"/>
    <dgm:cxn modelId="{D64DAAC4-CBDB-4040-89CB-5FA2B4C2A45C}" srcId="{DD046260-A79E-47CD-8457-BB569EF462EA}" destId="{7C5F6690-C228-40D6-BC62-4AC762EA2B5E}" srcOrd="1" destOrd="0" parTransId="{B6AFAD4F-A000-4F22-B9D3-3411FD96DFE9}" sibTransId="{FE8545EB-CAD8-4848-A421-60C9ABC5A4B9}"/>
    <dgm:cxn modelId="{5D6549C5-5BAE-42D6-8225-768F7BF369BF}" type="presOf" srcId="{F9C3E11F-9EF0-4CC9-8032-A6133A3143E3}" destId="{0350D8A6-E9AB-44EA-BB56-C999B12AED53}" srcOrd="0" destOrd="0" presId="urn:microsoft.com/office/officeart/2009/3/layout/StepUpProcess"/>
    <dgm:cxn modelId="{73123BC6-58E9-4334-B2B6-87C66ED6F191}" srcId="{DD046260-A79E-47CD-8457-BB569EF462EA}" destId="{F9C3E11F-9EF0-4CC9-8032-A6133A3143E3}" srcOrd="2" destOrd="0" parTransId="{B45D59D1-767E-45A6-88FC-08267018BB55}" sibTransId="{437F2F26-7398-4E2C-BA56-E998EDAE9010}"/>
    <dgm:cxn modelId="{C366AEEF-C1D2-4064-9F2F-3837D8CD0F94}" type="presOf" srcId="{7C5F6690-C228-40D6-BC62-4AC762EA2B5E}" destId="{BFF7272D-A7AE-4E93-A184-3AD2BF3A5E67}" srcOrd="0" destOrd="0" presId="urn:microsoft.com/office/officeart/2009/3/layout/StepUpProcess"/>
    <dgm:cxn modelId="{97903B79-8DB9-4C95-939D-812225724E41}" type="presParOf" srcId="{E2FF9E4F-D8DA-461B-9489-FE7ADC75F271}" destId="{FC1D7A0E-CB57-41C4-80BA-87BAAA85BD6F}" srcOrd="0" destOrd="0" presId="urn:microsoft.com/office/officeart/2009/3/layout/StepUpProcess"/>
    <dgm:cxn modelId="{17AB3069-56BD-4B58-9F5F-D0BCB66CD9D8}" type="presParOf" srcId="{FC1D7A0E-CB57-41C4-80BA-87BAAA85BD6F}" destId="{42702673-B89A-4397-B16E-16560C865C70}" srcOrd="0" destOrd="0" presId="urn:microsoft.com/office/officeart/2009/3/layout/StepUpProcess"/>
    <dgm:cxn modelId="{557B6B07-DCCF-43D5-A3AF-ABBF97735814}" type="presParOf" srcId="{FC1D7A0E-CB57-41C4-80BA-87BAAA85BD6F}" destId="{D210F187-5B0B-4CBE-B0FD-43E47B98544A}" srcOrd="1" destOrd="0" presId="urn:microsoft.com/office/officeart/2009/3/layout/StepUpProcess"/>
    <dgm:cxn modelId="{8AC5BC4C-A676-48CE-AD6E-46B13341312E}" type="presParOf" srcId="{FC1D7A0E-CB57-41C4-80BA-87BAAA85BD6F}" destId="{1A84DCBE-5399-49BA-A12A-A350378B9166}" srcOrd="2" destOrd="0" presId="urn:microsoft.com/office/officeart/2009/3/layout/StepUpProcess"/>
    <dgm:cxn modelId="{4926597E-0348-4464-B28F-FF256C1BC0B9}" type="presParOf" srcId="{E2FF9E4F-D8DA-461B-9489-FE7ADC75F271}" destId="{ED742E77-BEF5-4FB3-A348-7E4495AA0E57}" srcOrd="1" destOrd="0" presId="urn:microsoft.com/office/officeart/2009/3/layout/StepUpProcess"/>
    <dgm:cxn modelId="{ABDF4D0C-2D40-4524-B23A-D70FE882F613}" type="presParOf" srcId="{ED742E77-BEF5-4FB3-A348-7E4495AA0E57}" destId="{7559A360-F7A3-42EA-A287-C49B99B97C5E}" srcOrd="0" destOrd="0" presId="urn:microsoft.com/office/officeart/2009/3/layout/StepUpProcess"/>
    <dgm:cxn modelId="{73A3A95E-A505-408E-9BE5-478230BEBB80}" type="presParOf" srcId="{E2FF9E4F-D8DA-461B-9489-FE7ADC75F271}" destId="{F3B1DFED-8820-431E-9F42-E95CAFE03171}" srcOrd="2" destOrd="0" presId="urn:microsoft.com/office/officeart/2009/3/layout/StepUpProcess"/>
    <dgm:cxn modelId="{64FD6447-48D5-4DD6-92A9-B453EBC3EE39}" type="presParOf" srcId="{F3B1DFED-8820-431E-9F42-E95CAFE03171}" destId="{7B2468FE-749F-4E53-AAEC-749BE3CFB8A2}" srcOrd="0" destOrd="0" presId="urn:microsoft.com/office/officeart/2009/3/layout/StepUpProcess"/>
    <dgm:cxn modelId="{45C18138-207D-4C55-B1EA-3340BB7A6506}" type="presParOf" srcId="{F3B1DFED-8820-431E-9F42-E95CAFE03171}" destId="{BFF7272D-A7AE-4E93-A184-3AD2BF3A5E67}" srcOrd="1" destOrd="0" presId="urn:microsoft.com/office/officeart/2009/3/layout/StepUpProcess"/>
    <dgm:cxn modelId="{A41CE1F3-6D91-489E-9635-1D3BC48C574F}" type="presParOf" srcId="{F3B1DFED-8820-431E-9F42-E95CAFE03171}" destId="{2294588A-190C-4485-BCBB-BD3E23FA7E7D}" srcOrd="2" destOrd="0" presId="urn:microsoft.com/office/officeart/2009/3/layout/StepUpProcess"/>
    <dgm:cxn modelId="{4E8AEF13-E275-43E4-8D71-658A1FF110B9}" type="presParOf" srcId="{E2FF9E4F-D8DA-461B-9489-FE7ADC75F271}" destId="{23DA2277-C00D-481B-B672-053C51D5461B}" srcOrd="3" destOrd="0" presId="urn:microsoft.com/office/officeart/2009/3/layout/StepUpProcess"/>
    <dgm:cxn modelId="{0FA3C7C0-4418-4A30-A360-E03865A7E838}" type="presParOf" srcId="{23DA2277-C00D-481B-B672-053C51D5461B}" destId="{650266CC-DB94-4B35-B5B5-E99E58C5B976}" srcOrd="0" destOrd="0" presId="urn:microsoft.com/office/officeart/2009/3/layout/StepUpProcess"/>
    <dgm:cxn modelId="{56B1B334-9963-4AE2-A0A4-505CF8045767}" type="presParOf" srcId="{E2FF9E4F-D8DA-461B-9489-FE7ADC75F271}" destId="{104E7A90-4D46-4E22-B6D6-2D704058D08F}" srcOrd="4" destOrd="0" presId="urn:microsoft.com/office/officeart/2009/3/layout/StepUpProcess"/>
    <dgm:cxn modelId="{996E0175-065D-42E8-B759-C8260BA25294}" type="presParOf" srcId="{104E7A90-4D46-4E22-B6D6-2D704058D08F}" destId="{DFC54072-BF1F-44AD-AF15-842B46905F48}" srcOrd="0" destOrd="0" presId="urn:microsoft.com/office/officeart/2009/3/layout/StepUpProcess"/>
    <dgm:cxn modelId="{BD74F921-E2AF-40E5-AE45-069DF0915788}" type="presParOf" srcId="{104E7A90-4D46-4E22-B6D6-2D704058D08F}" destId="{0350D8A6-E9AB-44EA-BB56-C999B12AED5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46260-A79E-47CD-8457-BB569EF462EA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27E818-9659-4FCB-A9F8-2A80BA00FDD4}">
      <dgm:prSet phldrT="[Text]"/>
      <dgm:spPr/>
      <dgm:t>
        <a:bodyPr/>
        <a:lstStyle/>
        <a:p>
          <a:r>
            <a:rPr lang="en-US" dirty="0"/>
            <a:t>Data</a:t>
          </a:r>
          <a:r>
            <a:rPr lang="en-US" baseline="0" dirty="0"/>
            <a:t> Modeling </a:t>
          </a:r>
          <a:endParaRPr lang="en-IN" dirty="0"/>
        </a:p>
      </dgm:t>
    </dgm:pt>
    <dgm:pt modelId="{DDBE2099-9D28-4E76-8E53-8C419E9F32E3}" type="parTrans" cxnId="{7AFF3C84-0FD4-41CA-A334-52A39EA3BE74}">
      <dgm:prSet/>
      <dgm:spPr/>
      <dgm:t>
        <a:bodyPr/>
        <a:lstStyle/>
        <a:p>
          <a:endParaRPr lang="en-IN"/>
        </a:p>
      </dgm:t>
    </dgm:pt>
    <dgm:pt modelId="{3DAA74EB-3B0F-49FE-B6F1-182976018DFC}" type="sibTrans" cxnId="{7AFF3C84-0FD4-41CA-A334-52A39EA3BE74}">
      <dgm:prSet/>
      <dgm:spPr/>
      <dgm:t>
        <a:bodyPr/>
        <a:lstStyle/>
        <a:p>
          <a:endParaRPr lang="en-IN"/>
        </a:p>
      </dgm:t>
    </dgm:pt>
    <dgm:pt modelId="{7C5F6690-C228-40D6-BC62-4AC762EA2B5E}">
      <dgm:prSet phldrT="[Text]"/>
      <dgm:spPr/>
      <dgm:t>
        <a:bodyPr/>
        <a:lstStyle/>
        <a:p>
          <a:r>
            <a:rPr lang="en-US" dirty="0"/>
            <a:t>Data</a:t>
          </a:r>
          <a:r>
            <a:rPr lang="en-US" baseline="0" dirty="0"/>
            <a:t> visualization </a:t>
          </a:r>
          <a:endParaRPr lang="en-IN" dirty="0"/>
        </a:p>
      </dgm:t>
    </dgm:pt>
    <dgm:pt modelId="{B6AFAD4F-A000-4F22-B9D3-3411FD96DFE9}" type="parTrans" cxnId="{D64DAAC4-CBDB-4040-89CB-5FA2B4C2A45C}">
      <dgm:prSet/>
      <dgm:spPr/>
      <dgm:t>
        <a:bodyPr/>
        <a:lstStyle/>
        <a:p>
          <a:endParaRPr lang="en-IN"/>
        </a:p>
      </dgm:t>
    </dgm:pt>
    <dgm:pt modelId="{FE8545EB-CAD8-4848-A421-60C9ABC5A4B9}" type="sibTrans" cxnId="{D64DAAC4-CBDB-4040-89CB-5FA2B4C2A45C}">
      <dgm:prSet/>
      <dgm:spPr/>
      <dgm:t>
        <a:bodyPr/>
        <a:lstStyle/>
        <a:p>
          <a:endParaRPr lang="en-IN"/>
        </a:p>
      </dgm:t>
    </dgm:pt>
    <dgm:pt modelId="{F9C3E11F-9EF0-4CC9-8032-A6133A3143E3}">
      <dgm:prSet phldrT="[Text]"/>
      <dgm:spPr/>
      <dgm:t>
        <a:bodyPr/>
        <a:lstStyle/>
        <a:p>
          <a:r>
            <a:rPr lang="en-US" dirty="0"/>
            <a:t>Insights &amp; Recommendation </a:t>
          </a:r>
          <a:endParaRPr lang="en-IN" dirty="0"/>
        </a:p>
      </dgm:t>
    </dgm:pt>
    <dgm:pt modelId="{B45D59D1-767E-45A6-88FC-08267018BB55}" type="parTrans" cxnId="{73123BC6-58E9-4334-B2B6-87C66ED6F191}">
      <dgm:prSet/>
      <dgm:spPr/>
      <dgm:t>
        <a:bodyPr/>
        <a:lstStyle/>
        <a:p>
          <a:endParaRPr lang="en-IN"/>
        </a:p>
      </dgm:t>
    </dgm:pt>
    <dgm:pt modelId="{437F2F26-7398-4E2C-BA56-E998EDAE9010}" type="sibTrans" cxnId="{73123BC6-58E9-4334-B2B6-87C66ED6F191}">
      <dgm:prSet/>
      <dgm:spPr/>
      <dgm:t>
        <a:bodyPr/>
        <a:lstStyle/>
        <a:p>
          <a:endParaRPr lang="en-IN"/>
        </a:p>
      </dgm:t>
    </dgm:pt>
    <dgm:pt modelId="{E2FF9E4F-D8DA-461B-9489-FE7ADC75F271}" type="pres">
      <dgm:prSet presAssocID="{DD046260-A79E-47CD-8457-BB569EF462EA}" presName="rootnode" presStyleCnt="0">
        <dgm:presLayoutVars>
          <dgm:chMax/>
          <dgm:chPref/>
          <dgm:dir/>
          <dgm:animLvl val="lvl"/>
        </dgm:presLayoutVars>
      </dgm:prSet>
      <dgm:spPr/>
    </dgm:pt>
    <dgm:pt modelId="{FC1D7A0E-CB57-41C4-80BA-87BAAA85BD6F}" type="pres">
      <dgm:prSet presAssocID="{C027E818-9659-4FCB-A9F8-2A80BA00FDD4}" presName="composite" presStyleCnt="0"/>
      <dgm:spPr/>
    </dgm:pt>
    <dgm:pt modelId="{42702673-B89A-4397-B16E-16560C865C70}" type="pres">
      <dgm:prSet presAssocID="{C027E818-9659-4FCB-A9F8-2A80BA00FDD4}" presName="LShape" presStyleLbl="alignNode1" presStyleIdx="0" presStyleCnt="5"/>
      <dgm:spPr/>
    </dgm:pt>
    <dgm:pt modelId="{D210F187-5B0B-4CBE-B0FD-43E47B98544A}" type="pres">
      <dgm:prSet presAssocID="{C027E818-9659-4FCB-A9F8-2A80BA00FDD4}" presName="ParentText" presStyleLbl="revTx" presStyleIdx="0" presStyleCnt="3" custScaleX="88172" custScaleY="51893" custLinFactNeighborX="-2061" custLinFactNeighborY="-18027">
        <dgm:presLayoutVars>
          <dgm:chMax val="0"/>
          <dgm:chPref val="0"/>
          <dgm:bulletEnabled val="1"/>
        </dgm:presLayoutVars>
      </dgm:prSet>
      <dgm:spPr/>
    </dgm:pt>
    <dgm:pt modelId="{1A84DCBE-5399-49BA-A12A-A350378B9166}" type="pres">
      <dgm:prSet presAssocID="{C027E818-9659-4FCB-A9F8-2A80BA00FDD4}" presName="Triangle" presStyleLbl="alignNode1" presStyleIdx="1" presStyleCnt="5"/>
      <dgm:spPr/>
    </dgm:pt>
    <dgm:pt modelId="{ED742E77-BEF5-4FB3-A348-7E4495AA0E57}" type="pres">
      <dgm:prSet presAssocID="{3DAA74EB-3B0F-49FE-B6F1-182976018DFC}" presName="sibTrans" presStyleCnt="0"/>
      <dgm:spPr/>
    </dgm:pt>
    <dgm:pt modelId="{7559A360-F7A3-42EA-A287-C49B99B97C5E}" type="pres">
      <dgm:prSet presAssocID="{3DAA74EB-3B0F-49FE-B6F1-182976018DFC}" presName="space" presStyleCnt="0"/>
      <dgm:spPr/>
    </dgm:pt>
    <dgm:pt modelId="{F3B1DFED-8820-431E-9F42-E95CAFE03171}" type="pres">
      <dgm:prSet presAssocID="{7C5F6690-C228-40D6-BC62-4AC762EA2B5E}" presName="composite" presStyleCnt="0"/>
      <dgm:spPr/>
    </dgm:pt>
    <dgm:pt modelId="{7B2468FE-749F-4E53-AAEC-749BE3CFB8A2}" type="pres">
      <dgm:prSet presAssocID="{7C5F6690-C228-40D6-BC62-4AC762EA2B5E}" presName="LShape" presStyleLbl="alignNode1" presStyleIdx="2" presStyleCnt="5"/>
      <dgm:spPr/>
    </dgm:pt>
    <dgm:pt modelId="{BFF7272D-A7AE-4E93-A184-3AD2BF3A5E67}" type="pres">
      <dgm:prSet presAssocID="{7C5F6690-C228-40D6-BC62-4AC762EA2B5E}" presName="ParentText" presStyleLbl="revTx" presStyleIdx="1" presStyleCnt="3" custScaleX="89459" custScaleY="46574" custLinFactNeighborY="-17636">
        <dgm:presLayoutVars>
          <dgm:chMax val="0"/>
          <dgm:chPref val="0"/>
          <dgm:bulletEnabled val="1"/>
        </dgm:presLayoutVars>
      </dgm:prSet>
      <dgm:spPr/>
    </dgm:pt>
    <dgm:pt modelId="{2294588A-190C-4485-BCBB-BD3E23FA7E7D}" type="pres">
      <dgm:prSet presAssocID="{7C5F6690-C228-40D6-BC62-4AC762EA2B5E}" presName="Triangle" presStyleLbl="alignNode1" presStyleIdx="3" presStyleCnt="5"/>
      <dgm:spPr/>
    </dgm:pt>
    <dgm:pt modelId="{23DA2277-C00D-481B-B672-053C51D5461B}" type="pres">
      <dgm:prSet presAssocID="{FE8545EB-CAD8-4848-A421-60C9ABC5A4B9}" presName="sibTrans" presStyleCnt="0"/>
      <dgm:spPr/>
    </dgm:pt>
    <dgm:pt modelId="{650266CC-DB94-4B35-B5B5-E99E58C5B976}" type="pres">
      <dgm:prSet presAssocID="{FE8545EB-CAD8-4848-A421-60C9ABC5A4B9}" presName="space" presStyleCnt="0"/>
      <dgm:spPr/>
    </dgm:pt>
    <dgm:pt modelId="{104E7A90-4D46-4E22-B6D6-2D704058D08F}" type="pres">
      <dgm:prSet presAssocID="{F9C3E11F-9EF0-4CC9-8032-A6133A3143E3}" presName="composite" presStyleCnt="0"/>
      <dgm:spPr/>
    </dgm:pt>
    <dgm:pt modelId="{DFC54072-BF1F-44AD-AF15-842B46905F48}" type="pres">
      <dgm:prSet presAssocID="{F9C3E11F-9EF0-4CC9-8032-A6133A3143E3}" presName="LShape" presStyleLbl="alignNode1" presStyleIdx="4" presStyleCnt="5"/>
      <dgm:spPr/>
    </dgm:pt>
    <dgm:pt modelId="{0350D8A6-E9AB-44EA-BB56-C999B12AED53}" type="pres">
      <dgm:prSet presAssocID="{F9C3E11F-9EF0-4CC9-8032-A6133A3143E3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238AB1E-52CF-4B56-AFB9-CA1A39F65D9A}" type="presOf" srcId="{C027E818-9659-4FCB-A9F8-2A80BA00FDD4}" destId="{D210F187-5B0B-4CBE-B0FD-43E47B98544A}" srcOrd="0" destOrd="0" presId="urn:microsoft.com/office/officeart/2009/3/layout/StepUpProcess"/>
    <dgm:cxn modelId="{2FCCCA6F-D9FE-493D-A107-1EC8EA874B1B}" type="presOf" srcId="{DD046260-A79E-47CD-8457-BB569EF462EA}" destId="{E2FF9E4F-D8DA-461B-9489-FE7ADC75F271}" srcOrd="0" destOrd="0" presId="urn:microsoft.com/office/officeart/2009/3/layout/StepUpProcess"/>
    <dgm:cxn modelId="{7AFF3C84-0FD4-41CA-A334-52A39EA3BE74}" srcId="{DD046260-A79E-47CD-8457-BB569EF462EA}" destId="{C027E818-9659-4FCB-A9F8-2A80BA00FDD4}" srcOrd="0" destOrd="0" parTransId="{DDBE2099-9D28-4E76-8E53-8C419E9F32E3}" sibTransId="{3DAA74EB-3B0F-49FE-B6F1-182976018DFC}"/>
    <dgm:cxn modelId="{D64DAAC4-CBDB-4040-89CB-5FA2B4C2A45C}" srcId="{DD046260-A79E-47CD-8457-BB569EF462EA}" destId="{7C5F6690-C228-40D6-BC62-4AC762EA2B5E}" srcOrd="1" destOrd="0" parTransId="{B6AFAD4F-A000-4F22-B9D3-3411FD96DFE9}" sibTransId="{FE8545EB-CAD8-4848-A421-60C9ABC5A4B9}"/>
    <dgm:cxn modelId="{5D6549C5-5BAE-42D6-8225-768F7BF369BF}" type="presOf" srcId="{F9C3E11F-9EF0-4CC9-8032-A6133A3143E3}" destId="{0350D8A6-E9AB-44EA-BB56-C999B12AED53}" srcOrd="0" destOrd="0" presId="urn:microsoft.com/office/officeart/2009/3/layout/StepUpProcess"/>
    <dgm:cxn modelId="{73123BC6-58E9-4334-B2B6-87C66ED6F191}" srcId="{DD046260-A79E-47CD-8457-BB569EF462EA}" destId="{F9C3E11F-9EF0-4CC9-8032-A6133A3143E3}" srcOrd="2" destOrd="0" parTransId="{B45D59D1-767E-45A6-88FC-08267018BB55}" sibTransId="{437F2F26-7398-4E2C-BA56-E998EDAE9010}"/>
    <dgm:cxn modelId="{C366AEEF-C1D2-4064-9F2F-3837D8CD0F94}" type="presOf" srcId="{7C5F6690-C228-40D6-BC62-4AC762EA2B5E}" destId="{BFF7272D-A7AE-4E93-A184-3AD2BF3A5E67}" srcOrd="0" destOrd="0" presId="urn:microsoft.com/office/officeart/2009/3/layout/StepUpProcess"/>
    <dgm:cxn modelId="{97903B79-8DB9-4C95-939D-812225724E41}" type="presParOf" srcId="{E2FF9E4F-D8DA-461B-9489-FE7ADC75F271}" destId="{FC1D7A0E-CB57-41C4-80BA-87BAAA85BD6F}" srcOrd="0" destOrd="0" presId="urn:microsoft.com/office/officeart/2009/3/layout/StepUpProcess"/>
    <dgm:cxn modelId="{17AB3069-56BD-4B58-9F5F-D0BCB66CD9D8}" type="presParOf" srcId="{FC1D7A0E-CB57-41C4-80BA-87BAAA85BD6F}" destId="{42702673-B89A-4397-B16E-16560C865C70}" srcOrd="0" destOrd="0" presId="urn:microsoft.com/office/officeart/2009/3/layout/StepUpProcess"/>
    <dgm:cxn modelId="{557B6B07-DCCF-43D5-A3AF-ABBF97735814}" type="presParOf" srcId="{FC1D7A0E-CB57-41C4-80BA-87BAAA85BD6F}" destId="{D210F187-5B0B-4CBE-B0FD-43E47B98544A}" srcOrd="1" destOrd="0" presId="urn:microsoft.com/office/officeart/2009/3/layout/StepUpProcess"/>
    <dgm:cxn modelId="{8AC5BC4C-A676-48CE-AD6E-46B13341312E}" type="presParOf" srcId="{FC1D7A0E-CB57-41C4-80BA-87BAAA85BD6F}" destId="{1A84DCBE-5399-49BA-A12A-A350378B9166}" srcOrd="2" destOrd="0" presId="urn:microsoft.com/office/officeart/2009/3/layout/StepUpProcess"/>
    <dgm:cxn modelId="{4926597E-0348-4464-B28F-FF256C1BC0B9}" type="presParOf" srcId="{E2FF9E4F-D8DA-461B-9489-FE7ADC75F271}" destId="{ED742E77-BEF5-4FB3-A348-7E4495AA0E57}" srcOrd="1" destOrd="0" presId="urn:microsoft.com/office/officeart/2009/3/layout/StepUpProcess"/>
    <dgm:cxn modelId="{ABDF4D0C-2D40-4524-B23A-D70FE882F613}" type="presParOf" srcId="{ED742E77-BEF5-4FB3-A348-7E4495AA0E57}" destId="{7559A360-F7A3-42EA-A287-C49B99B97C5E}" srcOrd="0" destOrd="0" presId="urn:microsoft.com/office/officeart/2009/3/layout/StepUpProcess"/>
    <dgm:cxn modelId="{73A3A95E-A505-408E-9BE5-478230BEBB80}" type="presParOf" srcId="{E2FF9E4F-D8DA-461B-9489-FE7ADC75F271}" destId="{F3B1DFED-8820-431E-9F42-E95CAFE03171}" srcOrd="2" destOrd="0" presId="urn:microsoft.com/office/officeart/2009/3/layout/StepUpProcess"/>
    <dgm:cxn modelId="{64FD6447-48D5-4DD6-92A9-B453EBC3EE39}" type="presParOf" srcId="{F3B1DFED-8820-431E-9F42-E95CAFE03171}" destId="{7B2468FE-749F-4E53-AAEC-749BE3CFB8A2}" srcOrd="0" destOrd="0" presId="urn:microsoft.com/office/officeart/2009/3/layout/StepUpProcess"/>
    <dgm:cxn modelId="{45C18138-207D-4C55-B1EA-3340BB7A6506}" type="presParOf" srcId="{F3B1DFED-8820-431E-9F42-E95CAFE03171}" destId="{BFF7272D-A7AE-4E93-A184-3AD2BF3A5E67}" srcOrd="1" destOrd="0" presId="urn:microsoft.com/office/officeart/2009/3/layout/StepUpProcess"/>
    <dgm:cxn modelId="{A41CE1F3-6D91-489E-9635-1D3BC48C574F}" type="presParOf" srcId="{F3B1DFED-8820-431E-9F42-E95CAFE03171}" destId="{2294588A-190C-4485-BCBB-BD3E23FA7E7D}" srcOrd="2" destOrd="0" presId="urn:microsoft.com/office/officeart/2009/3/layout/StepUpProcess"/>
    <dgm:cxn modelId="{4E8AEF13-E275-43E4-8D71-658A1FF110B9}" type="presParOf" srcId="{E2FF9E4F-D8DA-461B-9489-FE7ADC75F271}" destId="{23DA2277-C00D-481B-B672-053C51D5461B}" srcOrd="3" destOrd="0" presId="urn:microsoft.com/office/officeart/2009/3/layout/StepUpProcess"/>
    <dgm:cxn modelId="{0FA3C7C0-4418-4A30-A360-E03865A7E838}" type="presParOf" srcId="{23DA2277-C00D-481B-B672-053C51D5461B}" destId="{650266CC-DB94-4B35-B5B5-E99E58C5B976}" srcOrd="0" destOrd="0" presId="urn:microsoft.com/office/officeart/2009/3/layout/StepUpProcess"/>
    <dgm:cxn modelId="{56B1B334-9963-4AE2-A0A4-505CF8045767}" type="presParOf" srcId="{E2FF9E4F-D8DA-461B-9489-FE7ADC75F271}" destId="{104E7A90-4D46-4E22-B6D6-2D704058D08F}" srcOrd="4" destOrd="0" presId="urn:microsoft.com/office/officeart/2009/3/layout/StepUpProcess"/>
    <dgm:cxn modelId="{996E0175-065D-42E8-B759-C8260BA25294}" type="presParOf" srcId="{104E7A90-4D46-4E22-B6D6-2D704058D08F}" destId="{DFC54072-BF1F-44AD-AF15-842B46905F48}" srcOrd="0" destOrd="0" presId="urn:microsoft.com/office/officeart/2009/3/layout/StepUpProcess"/>
    <dgm:cxn modelId="{BD74F921-E2AF-40E5-AE45-069DF0915788}" type="presParOf" srcId="{104E7A90-4D46-4E22-B6D6-2D704058D08F}" destId="{0350D8A6-E9AB-44EA-BB56-C999B12AED5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2673-B89A-4397-B16E-16560C865C70}">
      <dsp:nvSpPr>
        <dsp:cNvPr id="0" name=""/>
        <dsp:cNvSpPr/>
      </dsp:nvSpPr>
      <dsp:spPr>
        <a:xfrm rot="5400000">
          <a:off x="313923" y="501561"/>
          <a:ext cx="944514" cy="15716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10F187-5B0B-4CBE-B0FD-43E47B98544A}">
      <dsp:nvSpPr>
        <dsp:cNvPr id="0" name=""/>
        <dsp:cNvSpPr/>
      </dsp:nvSpPr>
      <dsp:spPr>
        <a:xfrm>
          <a:off x="210930" y="1046100"/>
          <a:ext cx="1251068" cy="64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Understanding</a:t>
          </a:r>
          <a:endParaRPr lang="en-IN" sz="1300" kern="1200" dirty="0"/>
        </a:p>
      </dsp:txBody>
      <dsp:txXfrm>
        <a:off x="210930" y="1046100"/>
        <a:ext cx="1251068" cy="645416"/>
      </dsp:txXfrm>
    </dsp:sp>
    <dsp:sp modelId="{1A84DCBE-5399-49BA-A12A-A350378B9166}">
      <dsp:nvSpPr>
        <dsp:cNvPr id="0" name=""/>
        <dsp:cNvSpPr/>
      </dsp:nvSpPr>
      <dsp:spPr>
        <a:xfrm>
          <a:off x="1307439" y="385854"/>
          <a:ext cx="267716" cy="26771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2468FE-749F-4E53-AAEC-749BE3CFB8A2}">
      <dsp:nvSpPr>
        <dsp:cNvPr id="0" name=""/>
        <dsp:cNvSpPr/>
      </dsp:nvSpPr>
      <dsp:spPr>
        <a:xfrm rot="5400000">
          <a:off x="2050927" y="403979"/>
          <a:ext cx="944514" cy="15716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F7272D-A7AE-4E93-A184-3AD2BF3A5E67}">
      <dsp:nvSpPr>
        <dsp:cNvPr id="0" name=""/>
        <dsp:cNvSpPr/>
      </dsp:nvSpPr>
      <dsp:spPr>
        <a:xfrm>
          <a:off x="1968047" y="986459"/>
          <a:ext cx="1269329" cy="579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Transform Data into Power Query </a:t>
          </a:r>
          <a:endParaRPr lang="en-IN" sz="1300" kern="1200" dirty="0"/>
        </a:p>
      </dsp:txBody>
      <dsp:txXfrm>
        <a:off x="1968047" y="986459"/>
        <a:ext cx="1269329" cy="579261"/>
      </dsp:txXfrm>
    </dsp:sp>
    <dsp:sp modelId="{2294588A-190C-4485-BCBB-BD3E23FA7E7D}">
      <dsp:nvSpPr>
        <dsp:cNvPr id="0" name=""/>
        <dsp:cNvSpPr/>
      </dsp:nvSpPr>
      <dsp:spPr>
        <a:xfrm>
          <a:off x="3044444" y="288272"/>
          <a:ext cx="267716" cy="26771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C54072-BF1F-44AD-AF15-842B46905F48}">
      <dsp:nvSpPr>
        <dsp:cNvPr id="0" name=""/>
        <dsp:cNvSpPr/>
      </dsp:nvSpPr>
      <dsp:spPr>
        <a:xfrm rot="5400000">
          <a:off x="3787932" y="-25844"/>
          <a:ext cx="944514" cy="157165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50D8A6-E9AB-44EA-BB56-C999B12AED53}">
      <dsp:nvSpPr>
        <dsp:cNvPr id="0" name=""/>
        <dsp:cNvSpPr/>
      </dsp:nvSpPr>
      <dsp:spPr>
        <a:xfrm>
          <a:off x="3630269" y="443740"/>
          <a:ext cx="1418895" cy="124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Transformation of Data to Power BI</a:t>
          </a:r>
          <a:endParaRPr lang="en-IN" sz="1300" kern="1200" dirty="0"/>
        </a:p>
      </dsp:txBody>
      <dsp:txXfrm>
        <a:off x="3630269" y="443740"/>
        <a:ext cx="1418895" cy="1243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2673-B89A-4397-B16E-16560C865C70}">
      <dsp:nvSpPr>
        <dsp:cNvPr id="0" name=""/>
        <dsp:cNvSpPr/>
      </dsp:nvSpPr>
      <dsp:spPr>
        <a:xfrm rot="5400000">
          <a:off x="311097" y="407885"/>
          <a:ext cx="937040" cy="155921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10F187-5B0B-4CBE-B0FD-43E47B98544A}">
      <dsp:nvSpPr>
        <dsp:cNvPr id="0" name=""/>
        <dsp:cNvSpPr/>
      </dsp:nvSpPr>
      <dsp:spPr>
        <a:xfrm>
          <a:off x="208919" y="948115"/>
          <a:ext cx="1241168" cy="64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  <a:r>
            <a:rPr lang="en-US" sz="1300" kern="1200" baseline="0" dirty="0"/>
            <a:t> Modeling </a:t>
          </a:r>
          <a:endParaRPr lang="en-IN" sz="1300" kern="1200" dirty="0"/>
        </a:p>
      </dsp:txBody>
      <dsp:txXfrm>
        <a:off x="208919" y="948115"/>
        <a:ext cx="1241168" cy="640309"/>
      </dsp:txXfrm>
    </dsp:sp>
    <dsp:sp modelId="{1A84DCBE-5399-49BA-A12A-A350378B9166}">
      <dsp:nvSpPr>
        <dsp:cNvPr id="0" name=""/>
        <dsp:cNvSpPr/>
      </dsp:nvSpPr>
      <dsp:spPr>
        <a:xfrm>
          <a:off x="1296752" y="293094"/>
          <a:ext cx="265597" cy="26559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2468FE-749F-4E53-AAEC-749BE3CFB8A2}">
      <dsp:nvSpPr>
        <dsp:cNvPr id="0" name=""/>
        <dsp:cNvSpPr/>
      </dsp:nvSpPr>
      <dsp:spPr>
        <a:xfrm rot="5400000">
          <a:off x="2034357" y="311075"/>
          <a:ext cx="937040" cy="155921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F7272D-A7AE-4E93-A184-3AD2BF3A5E67}">
      <dsp:nvSpPr>
        <dsp:cNvPr id="0" name=""/>
        <dsp:cNvSpPr/>
      </dsp:nvSpPr>
      <dsp:spPr>
        <a:xfrm>
          <a:off x="1952133" y="888946"/>
          <a:ext cx="1259285" cy="57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  <a:r>
            <a:rPr lang="en-US" sz="1300" kern="1200" baseline="0" dirty="0"/>
            <a:t> visualization </a:t>
          </a:r>
          <a:endParaRPr lang="en-IN" sz="1300" kern="1200" dirty="0"/>
        </a:p>
      </dsp:txBody>
      <dsp:txXfrm>
        <a:off x="1952133" y="888946"/>
        <a:ext cx="1259285" cy="574677"/>
      </dsp:txXfrm>
    </dsp:sp>
    <dsp:sp modelId="{2294588A-190C-4485-BCBB-BD3E23FA7E7D}">
      <dsp:nvSpPr>
        <dsp:cNvPr id="0" name=""/>
        <dsp:cNvSpPr/>
      </dsp:nvSpPr>
      <dsp:spPr>
        <a:xfrm>
          <a:off x="3020011" y="196284"/>
          <a:ext cx="265597" cy="26559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C54072-BF1F-44AD-AF15-842B46905F48}">
      <dsp:nvSpPr>
        <dsp:cNvPr id="0" name=""/>
        <dsp:cNvSpPr/>
      </dsp:nvSpPr>
      <dsp:spPr>
        <a:xfrm rot="5400000">
          <a:off x="3757617" y="-115346"/>
          <a:ext cx="937040" cy="155921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50D8A6-E9AB-44EA-BB56-C999B12AED53}">
      <dsp:nvSpPr>
        <dsp:cNvPr id="0" name=""/>
        <dsp:cNvSpPr/>
      </dsp:nvSpPr>
      <dsp:spPr>
        <a:xfrm>
          <a:off x="3601201" y="350522"/>
          <a:ext cx="1407667" cy="1233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Insights &amp; Recommendation </a:t>
          </a:r>
          <a:endParaRPr lang="en-IN" sz="1300" kern="1200" dirty="0"/>
        </a:p>
      </dsp:txBody>
      <dsp:txXfrm>
        <a:off x="3601201" y="350522"/>
        <a:ext cx="1407667" cy="1233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research" TargetMode="External"/><Relationship Id="rId2" Type="http://schemas.openxmlformats.org/officeDocument/2006/relationships/image" Target="../media/image2.1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hyperlink" Target="https://pixabay.com/en/idea-light-bulb-lit-bright-lights-1651681/" TargetMode="Externa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pen writing on a chart">
            <a:extLst>
              <a:ext uri="{FF2B5EF4-FFF2-40B4-BE49-F238E27FC236}">
                <a16:creationId xmlns:a16="http://schemas.microsoft.com/office/drawing/2014/main" id="{F96A6246-86A2-9C18-803B-3D876B53CD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49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9C7E75-D9F6-E146-768E-123F2FEA86F8}"/>
              </a:ext>
            </a:extLst>
          </p:cNvPr>
          <p:cNvSpPr txBox="1"/>
          <p:nvPr/>
        </p:nvSpPr>
        <p:spPr>
          <a:xfrm>
            <a:off x="1596572" y="1394659"/>
            <a:ext cx="8998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+mj-lt"/>
              </a:rPr>
              <a:t>Sales Performance Analysis</a:t>
            </a:r>
            <a:endParaRPr lang="en-IN" sz="8000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E0D5B-117C-7016-F08B-88E754FDF84A}"/>
              </a:ext>
            </a:extLst>
          </p:cNvPr>
          <p:cNvCxnSpPr/>
          <p:nvPr/>
        </p:nvCxnSpPr>
        <p:spPr>
          <a:xfrm>
            <a:off x="1458686" y="5304971"/>
            <a:ext cx="9477828" cy="0"/>
          </a:xfrm>
          <a:prstGeom prst="lin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9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0D49-E76E-FD40-7AA3-4FD74CA8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9D7-4998-02CB-8559-96AFFA41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85143"/>
            <a:ext cx="10058400" cy="3183949"/>
          </a:xfrm>
        </p:spPr>
        <p:txBody>
          <a:bodyPr>
            <a:normAutofit/>
          </a:bodyPr>
          <a:lstStyle/>
          <a:p>
            <a:r>
              <a:rPr lang="en-US" sz="2000" dirty="0"/>
              <a:t>Overall Sales Performance and Revenue Analysis using Power BI empowers stakeholders with actionable insights and recommendations, enabling them to enhance Sales. Through Visualizations; stakeholder can navigate trends, improve inventory management and drive revenue growth.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321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4398-651E-E53F-CFBD-3F187D96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A9B-824A-C2CA-536B-8F1F4F93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000" dirty="0"/>
              <a:t>TASK RECAPE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PROCESS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SALES PERFORMANCE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INSIGHTS AND RECOMMENDATIONS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IMPLEMENTATION PLANS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Q &amp; A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2E4E4-9F6D-0400-583B-EEA50A626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5600" y="2108201"/>
            <a:ext cx="5806477" cy="358774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0651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4CA9-75DE-289A-74B5-607C6EED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err="1"/>
              <a:t>Recape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90E0-A029-91A9-3CE8-7DDC7CFA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05314"/>
            <a:ext cx="10058400" cy="3263778"/>
          </a:xfrm>
        </p:spPr>
        <p:txBody>
          <a:bodyPr/>
          <a:lstStyle/>
          <a:p>
            <a:r>
              <a:rPr lang="en-US" sz="2000" dirty="0"/>
              <a:t>A retail company aims to optimize its sales performance by leveraging data driven insights to identify trends, patterns and opportunities for improvement.</a:t>
            </a:r>
          </a:p>
          <a:p>
            <a:r>
              <a:rPr lang="en-US" sz="2000" u="sng" dirty="0"/>
              <a:t>Analysis work focusing on main insights such as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Enhancing sales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Improve Inventory management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Revenue Growth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8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0FC7-2E8E-9194-D27B-9864930C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37A1AB-C1FF-13B1-D686-9CA027789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544365"/>
              </p:ext>
            </p:extLst>
          </p:nvPr>
        </p:nvGraphicFramePr>
        <p:xfrm>
          <a:off x="1097280" y="3797299"/>
          <a:ext cx="5049520" cy="2203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0CFC8A-9B01-C1B6-54B2-EB3C3C52E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007913"/>
              </p:ext>
            </p:extLst>
          </p:nvPr>
        </p:nvGraphicFramePr>
        <p:xfrm>
          <a:off x="6146800" y="2197099"/>
          <a:ext cx="5008880" cy="200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FAA4F90-A980-1C19-8D7E-F0E0E2BE79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20185" r="17175" b="8333"/>
          <a:stretch/>
        </p:blipFill>
        <p:spPr>
          <a:xfrm>
            <a:off x="1529080" y="1993899"/>
            <a:ext cx="3912870" cy="1867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147D6-CA1B-72E5-2B99-05BCCAF8753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1" t="7720" r="7893" b="10514"/>
          <a:stretch/>
        </p:blipFill>
        <p:spPr>
          <a:xfrm>
            <a:off x="7188200" y="3981449"/>
            <a:ext cx="1600200" cy="2006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0F20DC-5B98-0DC4-D491-BD47FDAF30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039296" y="3256071"/>
            <a:ext cx="1247248" cy="1450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81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6086E-B04C-4C67-8EC5-39EA75923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90"/>
            <a:ext cx="12192000" cy="67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C63F-3EEA-9FDD-D1DC-0911FCC5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overall Sales Performance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9A86-4C13-C9C1-021A-3973E886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63371"/>
            <a:ext cx="10058400" cy="320572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Based on the Analysis recommended to Enhance </a:t>
            </a:r>
            <a:r>
              <a:rPr lang="en-US" sz="2000" u="sng" dirty="0">
                <a:solidFill>
                  <a:schemeClr val="tx1"/>
                </a:solidFill>
              </a:rPr>
              <a:t>Sales Strategies</a:t>
            </a:r>
            <a:r>
              <a:rPr lang="en-US" sz="2000" dirty="0">
                <a:solidFill>
                  <a:schemeClr val="tx1"/>
                </a:solidFill>
              </a:rPr>
              <a:t> by targeting specific customer segments (</a:t>
            </a:r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  Highest sales in San Francisco) and the product on demanding is </a:t>
            </a:r>
            <a:r>
              <a:rPr lang="en-US" sz="2000" dirty="0" err="1">
                <a:solidFill>
                  <a:schemeClr val="tx1"/>
                </a:solidFill>
              </a:rPr>
              <a:t>Macbook</a:t>
            </a:r>
            <a:r>
              <a:rPr lang="en-US" sz="2000" dirty="0">
                <a:solidFill>
                  <a:schemeClr val="tx1"/>
                </a:solidFill>
              </a:rPr>
              <a:t> Pro Laptop with the Revenue Generation around $8.26M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 Suggestion to 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launch promotional campaigns to enhance sales in other cities.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93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CA358-D2D4-734B-D356-1FEEFA66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11"/>
            <a:ext cx="12192000" cy="67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5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9D37E-E2BE-0385-2237-DC2413D0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2897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D0A99-36C4-4AFF-0F31-C1CB44DB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56877" r="31468"/>
          <a:stretch/>
        </p:blipFill>
        <p:spPr>
          <a:xfrm>
            <a:off x="5072742" y="283028"/>
            <a:ext cx="7017657" cy="2433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8AD15-DDC4-4813-6892-3B4054D4D375}"/>
              </a:ext>
            </a:extLst>
          </p:cNvPr>
          <p:cNvSpPr txBox="1"/>
          <p:nvPr/>
        </p:nvSpPr>
        <p:spPr>
          <a:xfrm>
            <a:off x="319312" y="531060"/>
            <a:ext cx="4521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Sales in San Francisco: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product sold- </a:t>
            </a:r>
            <a:r>
              <a:rPr lang="en-US" sz="2000" dirty="0" err="1"/>
              <a:t>Macbook</a:t>
            </a:r>
            <a:r>
              <a:rPr lang="en-US" sz="2000" dirty="0"/>
              <a:t> Pro  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Second Highest iPhone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Monthly Trend downwards from July to September. (</a:t>
            </a:r>
            <a:r>
              <a:rPr lang="en-US" sz="2000" u="sng" dirty="0"/>
              <a:t>Kinked</a:t>
            </a:r>
            <a:r>
              <a:rPr lang="en-US" sz="2000" dirty="0"/>
              <a:t> rise in sales From September)</a:t>
            </a:r>
          </a:p>
        </p:txBody>
      </p:sp>
    </p:spTree>
    <p:extLst>
      <p:ext uri="{BB962C8B-B14F-4D97-AF65-F5344CB8AC3E}">
        <p14:creationId xmlns:p14="http://schemas.microsoft.com/office/powerpoint/2010/main" val="17310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680-75C9-1BCE-2491-EDABB03E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 (Headings)"/>
              </a:rPr>
              <a:t>Insights From Monthly Analysis</a:t>
            </a:r>
            <a:endParaRPr lang="en-IN" dirty="0">
              <a:latin typeface="Bookman Old Style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6FCA-9232-2E9F-72AF-8D6AFCAE1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900" b="0" i="0" dirty="0">
                <a:effectLst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Recommending to </a:t>
            </a:r>
            <a:r>
              <a:rPr lang="en-US" sz="2000" b="0" i="0" u="sng" dirty="0">
                <a:solidFill>
                  <a:schemeClr val="tx1"/>
                </a:solidFill>
                <a:effectLst/>
              </a:rPr>
              <a:t>improve inventory management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practices by optimizing inventory levels for different products, or implementing better demand forecasting techniques.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 A Key Performance Indicator (KPI) is a quantifiable metric that helps organizations evaluate their progress towards achieving important business objectives.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 For</a:t>
            </a:r>
            <a:r>
              <a:rPr lang="en-US" sz="2000" u="sng" dirty="0">
                <a:solidFill>
                  <a:schemeClr val="tx1"/>
                </a:solidFill>
              </a:rPr>
              <a:t> Revenue Growth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Tracking Market Trends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Customer Segmentation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Product and Service Analysis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KPI (Key Performance Indicator) (As mentioned above)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900" b="0" i="0" dirty="0">
              <a:solidFill>
                <a:schemeClr val="tx1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7813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16c05727-aa75-4e4a-9b5f-8a80a1165891"/>
    <ds:schemaRef ds:uri="http://www.w3.org/XML/1998/namespace"/>
    <ds:schemaRef ds:uri="http://purl.org/dc/terms/"/>
    <ds:schemaRef ds:uri="http://purl.org/dc/elements/1.1/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{05C8087A-C9F8-47A5-9AC1-1336B21BCCC2}tf56160789_win32</Template>
  <TotalTime>279</TotalTime>
  <Words>295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Bookman Old Style (Headings)</vt:lpstr>
      <vt:lpstr>Calibri</vt:lpstr>
      <vt:lpstr>Courier New</vt:lpstr>
      <vt:lpstr>Franklin Gothic Book</vt:lpstr>
      <vt:lpstr>Custom</vt:lpstr>
      <vt:lpstr>PowerPoint Presentation</vt:lpstr>
      <vt:lpstr>Title</vt:lpstr>
      <vt:lpstr>Task Recape </vt:lpstr>
      <vt:lpstr>Process </vt:lpstr>
      <vt:lpstr>PowerPoint Presentation</vt:lpstr>
      <vt:lpstr>Insights From overall Sales Performance Analysis</vt:lpstr>
      <vt:lpstr>PowerPoint Presentation</vt:lpstr>
      <vt:lpstr>PowerPoint Presentation</vt:lpstr>
      <vt:lpstr>Insights From Monthly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</dc:title>
  <dc:creator>Khushi Kansara</dc:creator>
  <cp:lastModifiedBy>Khushi Kansara</cp:lastModifiedBy>
  <cp:revision>5</cp:revision>
  <dcterms:created xsi:type="dcterms:W3CDTF">2024-03-28T16:23:22Z</dcterms:created>
  <dcterms:modified xsi:type="dcterms:W3CDTF">2024-03-28T21:03:00Z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