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cxnId="{155E25FE-6D86-4067-B731-1019D0538274}" type="parTrans">
      <dgm:prSet/>
      <dgm:spPr/>
      <dgm:t>
        <a:bodyPr/>
        <a:lstStyle/>
        <a:p>
          <a:endParaRPr lang="en-US"/>
        </a:p>
      </dgm:t>
    </dgm:pt>
    <dgm:pt modelId="{4239E1FD-5E03-442F-BD2A-3DE824B0F208}" cxnId="{155E25FE-6D86-4067-B731-1019D0538274}" type="sibTrans">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368209" cy="1200329"/>
        <a:chOff x="0" y="0"/>
        <a:chExt cx="7368209" cy="1200329"/>
      </a:xfrm>
    </dsp:grpSpPr>
    <dsp:sp modelId="{C1EEDF7A-88FD-4FF4-B0BF-FAA26F928297}">
      <dsp:nvSpPr>
        <dsp:cNvPr id="3" name="Pie 2"/>
        <dsp:cNvSpPr/>
      </dsp:nvSpPr>
      <dsp:spPr bwMode="white">
        <a:xfrm>
          <a:off x="0" y="-1610298"/>
          <a:ext cx="4420925" cy="4420925"/>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0" y="-1610298"/>
        <a:ext cx="4420925" cy="4420925"/>
      </dsp:txXfrm>
    </dsp:sp>
    <dsp:sp modelId="{220E02D8-68AA-4C0E-BF51-BA594B8BAF6D}">
      <dsp:nvSpPr>
        <dsp:cNvPr id="4" name="Rectangles 3"/>
        <dsp:cNvSpPr/>
      </dsp:nvSpPr>
      <dsp:spPr bwMode="white">
        <a:xfrm>
          <a:off x="2210463" y="-1610298"/>
          <a:ext cx="5157746" cy="4420925"/>
        </a:xfrm>
        <a:prstGeom prst="rect">
          <a:avLst/>
        </a:prstGeom>
      </dsp:spPr>
      <dsp:style>
        <a:lnRef idx="2">
          <a:schemeClr val="accent1"/>
        </a:lnRef>
        <a:fillRef idx="1">
          <a:schemeClr val="lt1">
            <a:alpha val="90000"/>
          </a:schemeClr>
        </a:fillRef>
        <a:effectRef idx="0">
          <a:scrgbClr r="0" g="0" b="0"/>
        </a:effectRef>
        <a:fontRef idx="minor"/>
      </dsp:style>
      <dsp:txBody>
        <a:bodyPr lIns="137160" tIns="137160" rIns="137160" bIns="137160" anchor="ctr"/>
        <a:lstStyle>
          <a:lvl1pPr algn="ctr">
            <a:defRPr sz="65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a:lnSpc>
              <a:spcPct val="100000"/>
            </a:lnSpc>
            <a:spcBef>
              <a:spcPct val="0"/>
            </a:spcBef>
            <a:spcAft>
              <a:spcPct val="35000"/>
            </a:spcAft>
          </a:pPr>
          <a:r>
            <a:rPr lang="en-US" sz="3600">
              <a:solidFill>
                <a:schemeClr val="dk1"/>
              </a:solidFill>
              <a:latin typeface="Times New Roman" panose="02020603050405020304"/>
            </a:rPr>
            <a:t>Employee Performance Analysis Using Excel</a:t>
          </a:r>
          <a:endParaRPr>
            <a:solidFill>
              <a:schemeClr val="dk1"/>
            </a:solidFill>
          </a:endParaRPr>
        </a:p>
      </dsp:txBody>
      <dsp:txXfrm>
        <a:off x="2210463" y="-1610298"/>
        <a:ext cx="5157746" cy="4420925"/>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1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13"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714"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29" name=""/>
        <p:cNvGrpSpPr/>
        <p:nvPr/>
      </p:nvGrpSpPr>
      <p:grpSpPr>
        <a:xfrm>
          <a:off x="0" y="0"/>
          <a:ext cx="0" cy="0"/>
          <a:chOff x="0" y="0"/>
          <a:chExt cx="0" cy="0"/>
        </a:xfrm>
      </p:grpSpPr>
      <p:grpSp>
        <p:nvGrpSpPr>
          <p:cNvPr id="30"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59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9"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00" name="Footer Placeholder 4"/>
          <p:cNvSpPr>
            <a:spLocks noGrp="1"/>
          </p:cNvSpPr>
          <p:nvPr>
            <p:ph type="ftr" sz="quarter" idx="11"/>
          </p:nvPr>
        </p:nvSpPr>
        <p:spPr/>
        <p:txBody>
          <a:bodyPr/>
          <a:p>
            <a:endParaRPr lang="en-US" dirty="0"/>
          </a:p>
        </p:txBody>
      </p:sp>
      <p:sp>
        <p:nvSpPr>
          <p:cNvPr id="1048601"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5"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8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104868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85" name="Footer Placeholder 4"/>
          <p:cNvSpPr>
            <a:spLocks noGrp="1"/>
          </p:cNvSpPr>
          <p:nvPr>
            <p:ph type="ftr" sz="quarter" idx="11"/>
          </p:nvPr>
        </p:nvSpPr>
        <p:spPr/>
        <p:txBody>
          <a:bodyPr/>
          <a:p>
            <a:endParaRPr lang="en-US" dirty="0"/>
          </a:p>
        </p:txBody>
      </p:sp>
      <p:sp>
        <p:nvSpPr>
          <p:cNvPr id="104868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51"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endParaRPr lang="en-US"/>
          </a:p>
        </p:txBody>
      </p:sp>
      <p:sp>
        <p:nvSpPr>
          <p:cNvPr id="1048652"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1048653"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54" name="Footer Placeholder 4"/>
          <p:cNvSpPr>
            <a:spLocks noGrp="1"/>
          </p:cNvSpPr>
          <p:nvPr>
            <p:ph type="ftr" sz="quarter" idx="11"/>
          </p:nvPr>
        </p:nvSpPr>
        <p:spPr/>
        <p:txBody>
          <a:bodyPr/>
          <a:p>
            <a:endParaRPr lang="en-US" dirty="0"/>
          </a:p>
        </p:txBody>
      </p:sp>
      <p:sp>
        <p:nvSpPr>
          <p:cNvPr id="1048655" name="Slide Number Placeholder 5"/>
          <p:cNvSpPr>
            <a:spLocks noGrp="1"/>
          </p:cNvSpPr>
          <p:nvPr>
            <p:ph type="sldNum" sz="quarter" idx="12"/>
          </p:nvPr>
        </p:nvSpPr>
        <p:spPr/>
        <p:txBody>
          <a:bodyPr/>
          <a:p>
            <a:fld id="{D57F1E4F-1CFF-5643-939E-217C01CDF565}" type="slidenum">
              <a:rPr lang="en-US" dirty="0"/>
            </a:fld>
            <a:endParaRPr lang="en-US" dirty="0"/>
          </a:p>
        </p:txBody>
      </p:sp>
      <p:sp>
        <p:nvSpPr>
          <p:cNvPr id="1048656" name="TextBox 23"/>
          <p:cNvSpPr txBox="1"/>
          <p:nvPr/>
        </p:nvSpPr>
        <p:spPr>
          <a:xfrm>
            <a:off x="541870" y="790378"/>
            <a:ext cx="609600" cy="584776"/>
          </a:xfrm>
          <a:prstGeom prst="rect">
            <a:avLst/>
          </a:prstGeom>
        </p:spPr>
        <p:txBody>
          <a:bodyPr vert="horz" lIns="91440" tIns="45720" rIns="91440" bIns="45720" rtlCol="0" anchor="ctr">
            <a:noAutofit/>
          </a:bodyPr>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1048657" name="TextBox 24"/>
          <p:cNvSpPr txBox="1"/>
          <p:nvPr/>
        </p:nvSpPr>
        <p:spPr>
          <a:xfrm>
            <a:off x="8893011" y="2886556"/>
            <a:ext cx="609600" cy="584776"/>
          </a:xfrm>
          <a:prstGeom prst="rect">
            <a:avLst/>
          </a:prstGeom>
        </p:spPr>
        <p:txBody>
          <a:bodyPr vert="horz" lIns="91440" tIns="45720" rIns="91440" bIns="45720" rtlCol="0" anchor="ctr">
            <a:noAutofit/>
          </a:bodyPr>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4"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78"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1048679"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80" name="Footer Placeholder 4"/>
          <p:cNvSpPr>
            <a:spLocks noGrp="1"/>
          </p:cNvSpPr>
          <p:nvPr>
            <p:ph type="ftr" sz="quarter" idx="11"/>
          </p:nvPr>
        </p:nvSpPr>
        <p:spPr/>
        <p:txBody>
          <a:bodyPr/>
          <a:p>
            <a:endParaRPr lang="en-US" dirty="0"/>
          </a:p>
        </p:txBody>
      </p:sp>
      <p:sp>
        <p:nvSpPr>
          <p:cNvPr id="1048681"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9"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endParaRPr lang="en-US"/>
          </a:p>
        </p:txBody>
      </p:sp>
      <p:sp>
        <p:nvSpPr>
          <p:cNvPr id="1048644"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1048645"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46" name="Footer Placeholder 4"/>
          <p:cNvSpPr>
            <a:spLocks noGrp="1"/>
          </p:cNvSpPr>
          <p:nvPr>
            <p:ph type="ftr" sz="quarter" idx="11"/>
          </p:nvPr>
        </p:nvSpPr>
        <p:spPr/>
        <p:txBody>
          <a:bodyPr/>
          <a:p>
            <a:endParaRPr lang="en-US" dirty="0"/>
          </a:p>
        </p:txBody>
      </p:sp>
      <p:sp>
        <p:nvSpPr>
          <p:cNvPr id="1048647" name="Slide Number Placeholder 5"/>
          <p:cNvSpPr>
            <a:spLocks noGrp="1"/>
          </p:cNvSpPr>
          <p:nvPr>
            <p:ph type="sldNum" sz="quarter" idx="12"/>
          </p:nvPr>
        </p:nvSpPr>
        <p:spPr/>
        <p:txBody>
          <a:bodyPr/>
          <a:p>
            <a:fld id="{D57F1E4F-1CFF-5643-939E-217C01CDF565}" type="slidenum">
              <a:rPr lang="en-US" dirty="0"/>
            </a:fld>
            <a:endParaRPr lang="en-US" dirty="0"/>
          </a:p>
        </p:txBody>
      </p:sp>
      <p:sp>
        <p:nvSpPr>
          <p:cNvPr id="1048648" name="TextBox 23"/>
          <p:cNvSpPr txBox="1"/>
          <p:nvPr/>
        </p:nvSpPr>
        <p:spPr>
          <a:xfrm>
            <a:off x="541870" y="790378"/>
            <a:ext cx="609600" cy="584776"/>
          </a:xfrm>
          <a:prstGeom prst="rect">
            <a:avLst/>
          </a:prstGeom>
        </p:spPr>
        <p:txBody>
          <a:bodyPr vert="horz" lIns="91440" tIns="45720" rIns="91440" bIns="45720" rtlCol="0" anchor="ctr">
            <a:noAutofit/>
          </a:bodyPr>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1048649" name="TextBox 24"/>
          <p:cNvSpPr txBox="1"/>
          <p:nvPr/>
        </p:nvSpPr>
        <p:spPr>
          <a:xfrm>
            <a:off x="8893011" y="2886556"/>
            <a:ext cx="609600" cy="584776"/>
          </a:xfrm>
          <a:prstGeom prst="rect">
            <a:avLst/>
          </a:prstGeom>
        </p:spPr>
        <p:txBody>
          <a:bodyPr vert="horz" lIns="91440" tIns="45720" rIns="91440" bIns="45720" rtlCol="0" anchor="ctr">
            <a:noAutofit/>
          </a:bodyPr>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7"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endParaRPr lang="en-US"/>
          </a:p>
        </p:txBody>
      </p:sp>
      <p:sp>
        <p:nvSpPr>
          <p:cNvPr id="1048695"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1048696"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97" name="Footer Placeholder 4"/>
          <p:cNvSpPr>
            <a:spLocks noGrp="1"/>
          </p:cNvSpPr>
          <p:nvPr>
            <p:ph type="ftr" sz="quarter" idx="11"/>
          </p:nvPr>
        </p:nvSpPr>
        <p:spPr/>
        <p:txBody>
          <a:bodyPr/>
          <a:p>
            <a:endParaRPr lang="en-US" dirty="0"/>
          </a:p>
        </p:txBody>
      </p:sp>
      <p:sp>
        <p:nvSpPr>
          <p:cNvPr id="1048698"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52"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endParaRPr lang="en-US" dirty="0"/>
          </a:p>
        </p:txBody>
      </p:sp>
      <p:sp>
        <p:nvSpPr>
          <p:cNvPr id="1048665" name="Vertical Text Placeholder 2"/>
          <p:cNvSpPr>
            <a:spLocks noGrp="1"/>
          </p:cNvSpPr>
          <p:nvPr>
            <p:ph type="body" orient="vert" idx="1"/>
          </p:nvPr>
        </p:nvSpPr>
        <p:spPr/>
        <p:txBody>
          <a:bodyPr vert="eaVert"/>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66" name="Date Placeholder 3"/>
          <p:cNvSpPr>
            <a:spLocks noGrp="1"/>
          </p:cNvSpPr>
          <p:nvPr>
            <p:ph type="dt" sz="half" idx="10"/>
          </p:nvPr>
        </p:nvSpPr>
        <p:spPr/>
        <p:txBody>
          <a:bodyPr/>
          <a:p>
            <a:fld id="{55C6B4A9-1611-4792-9094-5F34BCA07E0B}" type="datetimeFigureOut">
              <a:rPr lang="en-US" dirty="0"/>
            </a:fld>
            <a:endParaRPr lang="en-US" dirty="0"/>
          </a:p>
        </p:txBody>
      </p:sp>
      <p:sp>
        <p:nvSpPr>
          <p:cNvPr id="1048667" name="Footer Placeholder 4"/>
          <p:cNvSpPr>
            <a:spLocks noGrp="1"/>
          </p:cNvSpPr>
          <p:nvPr>
            <p:ph type="ftr" sz="quarter" idx="11"/>
          </p:nvPr>
        </p:nvSpPr>
        <p:spPr/>
        <p:txBody>
          <a:bodyPr/>
          <a:p>
            <a:endParaRPr lang="en-US" dirty="0"/>
          </a:p>
        </p:txBody>
      </p:sp>
      <p:sp>
        <p:nvSpPr>
          <p:cNvPr id="1048668" name="Slide Number Placeholder 5"/>
          <p:cNvSpPr>
            <a:spLocks noGrp="1"/>
          </p:cNvSpPr>
          <p:nvPr>
            <p:ph type="sldNum" sz="quarter" idx="12"/>
          </p:nvPr>
        </p:nvSpPr>
        <p:spPr/>
        <p:txBody>
          <a:bodyPr/>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59"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vert="eaVert" anchor="ctr"/>
          <a:p>
            <a:r>
              <a:rPr lang="en-US"/>
              <a:t>Click to edit Master title style</a:t>
            </a:r>
            <a:endParaRPr lang="en-US" dirty="0"/>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07"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708" name="Footer Placeholder 4"/>
          <p:cNvSpPr>
            <a:spLocks noGrp="1"/>
          </p:cNvSpPr>
          <p:nvPr>
            <p:ph type="ftr" sz="quarter" idx="11"/>
          </p:nvPr>
        </p:nvSpPr>
        <p:spPr/>
        <p:txBody>
          <a:bodyPr/>
          <a:p>
            <a:endParaRPr lang="en-US" dirty="0"/>
          </a:p>
        </p:txBody>
      </p:sp>
      <p:sp>
        <p:nvSpPr>
          <p:cNvPr id="1048709"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lang="en-US" dirty="0"/>
          </a:p>
        </p:txBody>
      </p:sp>
      <p:sp>
        <p:nvSpPr>
          <p:cNvPr id="1048620" name="Content Placeholder 2"/>
          <p:cNvSpPr>
            <a:spLocks noGrp="1"/>
          </p:cNvSpPr>
          <p:nvPr>
            <p:ph idx="1"/>
          </p:nvPr>
        </p:nvSpPr>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21" name="Date Placeholder 3"/>
          <p:cNvSpPr>
            <a:spLocks noGrp="1"/>
          </p:cNvSpPr>
          <p:nvPr>
            <p:ph type="dt" sz="half" idx="10"/>
          </p:nvPr>
        </p:nvSpPr>
        <p:spPr/>
        <p:txBody>
          <a:bodyPr/>
          <a:p>
            <a:fld id="{42A54C80-263E-416B-A8E0-580EDEADCBDC}" type="datetimeFigureOut">
              <a:rPr lang="en-US" dirty="0"/>
            </a:fld>
            <a:endParaRPr lang="en-US" dirty="0"/>
          </a:p>
        </p:txBody>
      </p:sp>
      <p:sp>
        <p:nvSpPr>
          <p:cNvPr id="1048622" name="Footer Placeholder 4"/>
          <p:cNvSpPr>
            <a:spLocks noGrp="1"/>
          </p:cNvSpPr>
          <p:nvPr>
            <p:ph type="ftr" sz="quarter" idx="11"/>
          </p:nvPr>
        </p:nvSpPr>
        <p:spPr/>
        <p:txBody>
          <a:bodyPr/>
          <a:p>
            <a:endParaRPr lang="en-US" dirty="0"/>
          </a:p>
        </p:txBody>
      </p:sp>
      <p:sp>
        <p:nvSpPr>
          <p:cNvPr id="1048623" name="Slide Number Placeholder 5"/>
          <p:cNvSpPr>
            <a:spLocks noGrp="1"/>
          </p:cNvSpPr>
          <p:nvPr>
            <p:ph type="sldNum" sz="quarter" idx="12"/>
          </p:nvPr>
        </p:nvSpPr>
        <p:spPr/>
        <p:txBody>
          <a:bodyPr/>
          <a:p>
            <a:fld id="{519954A3-9DFD-4C44-94BA-B95130A3BA1C}"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05"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1048606"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07" name="Footer Placeholder 4"/>
          <p:cNvSpPr>
            <a:spLocks noGrp="1"/>
          </p:cNvSpPr>
          <p:nvPr>
            <p:ph type="ftr" sz="quarter" idx="11"/>
          </p:nvPr>
        </p:nvSpPr>
        <p:spPr/>
        <p:txBody>
          <a:bodyPr/>
          <a:p>
            <a:endParaRPr lang="en-US" dirty="0"/>
          </a:p>
        </p:txBody>
      </p:sp>
      <p:sp>
        <p:nvSpPr>
          <p:cNvPr id="1048608"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56"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lang="en-US" dirty="0"/>
          </a:p>
        </p:txBody>
      </p:sp>
      <p:sp>
        <p:nvSpPr>
          <p:cNvPr id="1048688" name="Content Placeholder 2"/>
          <p:cNvSpPr>
            <a:spLocks noGrp="1"/>
          </p:cNvSpPr>
          <p:nvPr>
            <p:ph sz="half" idx="1"/>
          </p:nvPr>
        </p:nvSpPr>
        <p:spPr>
          <a:xfrm>
            <a:off x="677334" y="2160589"/>
            <a:ext cx="4184035" cy="3880772"/>
          </a:xfrm>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9" name="Content Placeholder 3"/>
          <p:cNvSpPr>
            <a:spLocks noGrp="1"/>
          </p:cNvSpPr>
          <p:nvPr>
            <p:ph sz="half" idx="2"/>
          </p:nvPr>
        </p:nvSpPr>
        <p:spPr>
          <a:xfrm>
            <a:off x="5089970" y="2160589"/>
            <a:ext cx="4184034" cy="3880773"/>
          </a:xfrm>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90" name="Date Placeholder 4"/>
          <p:cNvSpPr>
            <a:spLocks noGrp="1"/>
          </p:cNvSpPr>
          <p:nvPr>
            <p:ph type="dt" sz="half" idx="10"/>
          </p:nvPr>
        </p:nvSpPr>
        <p:spPr/>
        <p:txBody>
          <a:bodyPr/>
          <a:p>
            <a:fld id="{42A54C80-263E-416B-A8E0-580EDEADCBDC}" type="datetimeFigureOut">
              <a:rPr lang="en-US" dirty="0"/>
            </a:fld>
            <a:endParaRPr lang="en-US" dirty="0"/>
          </a:p>
        </p:txBody>
      </p:sp>
      <p:sp>
        <p:nvSpPr>
          <p:cNvPr id="1048691" name="Footer Placeholder 5"/>
          <p:cNvSpPr>
            <a:spLocks noGrp="1"/>
          </p:cNvSpPr>
          <p:nvPr>
            <p:ph type="ftr" sz="quarter" idx="11"/>
          </p:nvPr>
        </p:nvSpPr>
        <p:spPr/>
        <p:txBody>
          <a:bodyPr/>
          <a:p>
            <a:endParaRPr lang="en-US" dirty="0"/>
          </a:p>
        </p:txBody>
      </p:sp>
      <p:sp>
        <p:nvSpPr>
          <p:cNvPr id="1048692" name="Slide Number Placeholder 6"/>
          <p:cNvSpPr>
            <a:spLocks noGrp="1"/>
          </p:cNvSpPr>
          <p:nvPr>
            <p:ph type="sldNum" sz="quarter" idx="12"/>
          </p:nvPr>
        </p:nvSpPr>
        <p:spPr/>
        <p:txBody>
          <a:bodyPr/>
          <a:p>
            <a:fld id="{519954A3-9DFD-4C44-94BA-B95130A3BA1C}"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53"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endParaRPr lang="en-US" dirty="0"/>
          </a:p>
        </p:txBody>
      </p:sp>
      <p:sp>
        <p:nvSpPr>
          <p:cNvPr id="1048670"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048671" name="Content Placeholder 3"/>
          <p:cNvSpPr>
            <a:spLocks noGrp="1"/>
          </p:cNvSpPr>
          <p:nvPr>
            <p:ph sz="half" idx="2"/>
          </p:nvPr>
        </p:nvSpPr>
        <p:spPr>
          <a:xfrm>
            <a:off x="675745" y="2737245"/>
            <a:ext cx="4185623" cy="330411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72"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048673" name="Content Placeholder 5"/>
          <p:cNvSpPr>
            <a:spLocks noGrp="1"/>
          </p:cNvSpPr>
          <p:nvPr>
            <p:ph sz="quarter" idx="4"/>
          </p:nvPr>
        </p:nvSpPr>
        <p:spPr>
          <a:xfrm>
            <a:off x="5088384" y="2737245"/>
            <a:ext cx="4185617" cy="330411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74" name="Date Placeholder 6"/>
          <p:cNvSpPr>
            <a:spLocks noGrp="1"/>
          </p:cNvSpPr>
          <p:nvPr>
            <p:ph type="dt" sz="half" idx="10"/>
          </p:nvPr>
        </p:nvSpPr>
        <p:spPr/>
        <p:txBody>
          <a:bodyPr/>
          <a:p>
            <a:fld id="{B61BEF0D-F0BB-DE4B-95CE-6DB70DBA9567}" type="datetimeFigureOut">
              <a:rPr lang="en-US" dirty="0"/>
            </a:fld>
            <a:endParaRPr lang="en-US" dirty="0"/>
          </a:p>
        </p:txBody>
      </p:sp>
      <p:sp>
        <p:nvSpPr>
          <p:cNvPr id="1048675" name="Footer Placeholder 7"/>
          <p:cNvSpPr>
            <a:spLocks noGrp="1"/>
          </p:cNvSpPr>
          <p:nvPr>
            <p:ph type="ftr" sz="quarter" idx="11"/>
          </p:nvPr>
        </p:nvSpPr>
        <p:spPr/>
        <p:txBody>
          <a:bodyPr/>
          <a:p>
            <a:endParaRPr lang="en-US" dirty="0"/>
          </a:p>
        </p:txBody>
      </p:sp>
      <p:sp>
        <p:nvSpPr>
          <p:cNvPr id="1048676" name="Slide Number Placeholder 8"/>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48" name=""/>
        <p:cNvGrpSpPr/>
        <p:nvPr/>
      </p:nvGrpSpPr>
      <p:grpSpPr>
        <a:xfrm>
          <a:off x="0" y="0"/>
          <a:ext cx="0" cy="0"/>
          <a:chOff x="0" y="0"/>
          <a:chExt cx="0" cy="0"/>
        </a:xfrm>
      </p:grpSpPr>
      <p:sp>
        <p:nvSpPr>
          <p:cNvPr id="1048638" name="Title 1"/>
          <p:cNvSpPr>
            <a:spLocks noGrp="1"/>
          </p:cNvSpPr>
          <p:nvPr>
            <p:ph type="title"/>
          </p:nvPr>
        </p:nvSpPr>
        <p:spPr>
          <a:xfrm>
            <a:off x="677334" y="609600"/>
            <a:ext cx="8596668" cy="1320800"/>
          </a:xfrm>
        </p:spPr>
        <p:txBody>
          <a:bodyPr/>
          <a:p>
            <a:r>
              <a:rPr lang="en-US"/>
              <a:t>Click to edit Master title style</a:t>
            </a:r>
            <a:endParaRPr lang="en-US" dirty="0"/>
          </a:p>
        </p:txBody>
      </p:sp>
      <p:sp>
        <p:nvSpPr>
          <p:cNvPr id="1048639" name="Date Placeholder 2"/>
          <p:cNvSpPr>
            <a:spLocks noGrp="1"/>
          </p:cNvSpPr>
          <p:nvPr>
            <p:ph type="dt" sz="half" idx="10"/>
          </p:nvPr>
        </p:nvSpPr>
        <p:spPr/>
        <p:txBody>
          <a:bodyPr/>
          <a:p>
            <a:fld id="{B61BEF0D-F0BB-DE4B-95CE-6DB70DBA9567}" type="datetimeFigureOut">
              <a:rPr lang="en-US" dirty="0"/>
            </a:fld>
            <a:endParaRPr lang="en-US" dirty="0"/>
          </a:p>
        </p:txBody>
      </p:sp>
      <p:sp>
        <p:nvSpPr>
          <p:cNvPr id="1048640" name="Footer Placeholder 3"/>
          <p:cNvSpPr>
            <a:spLocks noGrp="1"/>
          </p:cNvSpPr>
          <p:nvPr>
            <p:ph type="ftr" sz="quarter" idx="11"/>
          </p:nvPr>
        </p:nvSpPr>
        <p:spPr/>
        <p:txBody>
          <a:bodyPr/>
          <a:p>
            <a:endParaRPr lang="en-US" dirty="0"/>
          </a:p>
        </p:txBody>
      </p:sp>
      <p:sp>
        <p:nvSpPr>
          <p:cNvPr id="1048641"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lang="en-US" dirty="0"/>
            </a:fld>
            <a:endParaRPr lang="en-US" dirty="0"/>
          </a:p>
        </p:txBody>
      </p:sp>
      <p:sp>
        <p:nvSpPr>
          <p:cNvPr id="1048615" name="Footer Placeholder 2"/>
          <p:cNvSpPr>
            <a:spLocks noGrp="1"/>
          </p:cNvSpPr>
          <p:nvPr>
            <p:ph type="ftr" sz="quarter" idx="11"/>
          </p:nvPr>
        </p:nvSpPr>
        <p:spPr/>
        <p:txBody>
          <a:bodyPr/>
          <a:p>
            <a:endParaRPr lang="en-US" dirty="0"/>
          </a:p>
        </p:txBody>
      </p:sp>
      <p:sp>
        <p:nvSpPr>
          <p:cNvPr id="1048616"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58"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700" name="Content Placeholder 2"/>
          <p:cNvSpPr>
            <a:spLocks noGrp="1"/>
          </p:cNvSpPr>
          <p:nvPr>
            <p:ph idx="1"/>
          </p:nvPr>
        </p:nvSpPr>
        <p:spPr>
          <a:xfrm>
            <a:off x="4760461" y="514924"/>
            <a:ext cx="4513541" cy="552643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01"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endParaRPr lang="en-US"/>
          </a:p>
        </p:txBody>
      </p:sp>
      <p:sp>
        <p:nvSpPr>
          <p:cNvPr id="1048702" name="Date Placeholder 4"/>
          <p:cNvSpPr>
            <a:spLocks noGrp="1"/>
          </p:cNvSpPr>
          <p:nvPr>
            <p:ph type="dt" sz="half" idx="10"/>
          </p:nvPr>
        </p:nvSpPr>
        <p:spPr/>
        <p:txBody>
          <a:bodyPr/>
          <a:p>
            <a:fld id="{42A54C80-263E-416B-A8E0-580EDEADCBDC}" type="datetimeFigureOut">
              <a:rPr lang="en-US" dirty="0"/>
            </a:fld>
            <a:endParaRPr lang="en-US" dirty="0"/>
          </a:p>
        </p:txBody>
      </p:sp>
      <p:sp>
        <p:nvSpPr>
          <p:cNvPr id="1048703" name="Footer Placeholder 5"/>
          <p:cNvSpPr>
            <a:spLocks noGrp="1"/>
          </p:cNvSpPr>
          <p:nvPr>
            <p:ph type="ftr" sz="quarter" idx="11"/>
          </p:nvPr>
        </p:nvSpPr>
        <p:spPr/>
        <p:txBody>
          <a:bodyPr/>
          <a:p>
            <a:endParaRPr lang="en-US" dirty="0"/>
          </a:p>
        </p:txBody>
      </p:sp>
      <p:sp>
        <p:nvSpPr>
          <p:cNvPr id="1048704" name="Slide Number Placeholder 6"/>
          <p:cNvSpPr>
            <a:spLocks noGrp="1"/>
          </p:cNvSpPr>
          <p:nvPr>
            <p:ph type="sldNum" sz="quarter" idx="12"/>
          </p:nvPr>
        </p:nvSpPr>
        <p:spPr/>
        <p:txBody>
          <a:bodyPr/>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59"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0"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048661" name="Footer Placeholder 5"/>
          <p:cNvSpPr>
            <a:spLocks noGrp="1"/>
          </p:cNvSpPr>
          <p:nvPr>
            <p:ph type="ftr" sz="quarter" idx="11"/>
          </p:nvPr>
        </p:nvSpPr>
        <p:spPr/>
        <p:txBody>
          <a:bodyPr/>
          <a:p>
            <a:endParaRPr lang="en-US" dirty="0"/>
          </a:p>
        </p:txBody>
      </p:sp>
      <p:sp>
        <p:nvSpPr>
          <p:cNvPr id="1048662" name="Slide Number Placeholder 6"/>
          <p:cNvSpPr>
            <a:spLocks noGrp="1"/>
          </p:cNvSpPr>
          <p:nvPr>
            <p:ph type="sldNum" sz="quarter" idx="12"/>
          </p:nvPr>
        </p:nvSpPr>
        <p:spPr/>
        <p:txBody>
          <a:bodyPr/>
          <a:p>
            <a:fld id="{D57F1E4F-1CFF-5643-939E-217C01CDF565}" type="slidenum">
              <a:rPr lang="en-US" dirty="0"/>
            </a:fld>
            <a:endParaRPr lang="en-US" dirty="0"/>
          </a:p>
        </p:txBody>
      </p:sp>
      <p:sp>
        <p:nvSpPr>
          <p:cNvPr id="1048663" name="Date Placeholder 4"/>
          <p:cNvSpPr>
            <a:spLocks noGrp="1"/>
          </p:cNvSpPr>
          <p:nvPr>
            <p:ph type="dt" sz="half" idx="10"/>
          </p:nvPr>
        </p:nvSpPr>
        <p:spPr/>
        <p:txBody>
          <a:bodyPr/>
          <a:p>
            <a:fld id="{B61BEF0D-F0BB-DE4B-95CE-6DB70DBA9567}" type="datetimeFigureOut">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1048603" name="TextBox 3"/>
          <p:cNvSpPr txBox="1"/>
          <p:nvPr/>
        </p:nvSpPr>
        <p:spPr>
          <a:xfrm>
            <a:off x="2273905" y="3265714"/>
            <a:ext cx="7619999" cy="2225040"/>
          </a:xfrm>
          <a:prstGeom prst="rect">
            <a:avLst/>
          </a:prstGeom>
          <a:noFill/>
        </p:spPr>
        <p:txBody>
          <a:bodyPr wrap="square" rtlCol="0">
            <a:spAutoFit/>
          </a:bodyPr>
          <a:p>
            <a:r>
              <a:rPr lang="en-US" sz="2400" dirty="0">
                <a:latin typeface="Times New Roman" panose="02020603050405020304" pitchFamily="18" charset="0"/>
                <a:cs typeface="Times New Roman" panose="02020603050405020304" pitchFamily="18" charset="0"/>
              </a:rPr>
              <a:t>PRESENTED BY:</a:t>
            </a:r>
            <a:r>
              <a:rPr lang="en-US" sz="2400"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u</a:t>
            </a:r>
            <a:r>
              <a:rPr lang="en-US" sz="24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9</a:t>
            </a:r>
            <a:r>
              <a:rPr lang="en-US" sz="24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u</a:t>
            </a:r>
            <a:r>
              <a:rPr lang="en-US" sz="24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7</a:t>
            </a:r>
            <a:r>
              <a:rPr lang="en-US" sz="2400"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9</a:t>
            </a:r>
            <a:r>
              <a:rPr lang="en-US" sz="24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a:t>
            </a:r>
            <a:endParaRPr lang="zh-CN" altLang="en-US"/>
          </a:p>
          <a:p>
            <a:r>
              <a:rPr lang="en-US" sz="2400" dirty="0">
                <a:latin typeface="Times New Roman" panose="02020603050405020304" pitchFamily="18" charset="0"/>
                <a:cs typeface="Times New Roman" panose="02020603050405020304" pitchFamily="18" charset="0"/>
              </a:rPr>
              <a:t>DEPARTMENT:</a:t>
            </a:r>
            <a:r>
              <a:rPr lang="en-US" sz="2400"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a:t>
            </a:r>
            <a:r>
              <a:rPr lang="en-US" sz="24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l </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US" sz="24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aka </a:t>
            </a:r>
            <a:r>
              <a:rPr lang="en-US" sz="2400" dirty="0">
                <a:latin typeface="Times New Roman" panose="02020603050405020304" pitchFamily="18" charset="0"/>
                <a:cs typeface="Times New Roman" panose="02020603050405020304" pitchFamily="18" charset="0"/>
              </a:rPr>
              <a:t>Parmeswari </a:t>
            </a:r>
            <a:r>
              <a:rPr lang="en-US" sz="2400" dirty="0">
                <a:latin typeface="Times New Roman" panose="02020603050405020304" pitchFamily="18" charset="0"/>
                <a:cs typeface="Times New Roman" panose="02020603050405020304" pitchFamily="18" charset="0"/>
              </a:rPr>
              <a:t>arts </a:t>
            </a:r>
            <a:r>
              <a:rPr lang="en-US" sz="2400" dirty="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science </a:t>
            </a:r>
            <a:r>
              <a:rPr lang="en-US" sz="2400" dirty="0">
                <a:latin typeface="Times New Roman" panose="02020603050405020304" pitchFamily="18" charset="0"/>
                <a:cs typeface="Times New Roman" panose="02020603050405020304" pitchFamily="18" charset="0"/>
              </a:rPr>
              <a:t>college </a:t>
            </a:r>
            <a:r>
              <a:rPr lang="en-US" sz="2400" dirty="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women</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3" name="TextBox 1"/>
          <p:cNvSpPr txBox="1"/>
          <p:nvPr/>
        </p:nvSpPr>
        <p:spPr>
          <a:xfrm>
            <a:off x="583095" y="598509"/>
            <a:ext cx="6944140" cy="584775"/>
          </a:xfrm>
          <a:prstGeom prst="rect">
            <a:avLst/>
          </a:prstGeom>
          <a:noFill/>
        </p:spPr>
        <p:txBody>
          <a:bodyPr wrap="square" rtlCol="0">
            <a:spAutoFit/>
          </a:bodyPr>
          <a:p>
            <a:r>
              <a:rPr lang="en-US" sz="3200" b="1" dirty="0">
                <a:latin typeface="Times New Roman" panose="02020603050405020304"/>
              </a:rPr>
              <a:t>RESULTS</a:t>
            </a:r>
            <a:endParaRPr lang="en-US" sz="3200" b="1" dirty="0">
              <a:latin typeface="Times New Roman" panose="02020603050405020304"/>
            </a:endParaRPr>
          </a:p>
        </p:txBody>
      </p:sp>
      <p:pic>
        <p:nvPicPr>
          <p:cNvPr id="2097153" name="Picture 2097152"/>
          <p:cNvPicPr/>
          <p:nvPr/>
        </p:nvPicPr>
        <p:blipFill>
          <a:blip r:embed="rId1"/>
          <a:stretch>
            <a:fillRect/>
          </a:stretch>
        </p:blipFill>
        <p:spPr>
          <a:xfrm>
            <a:off x="1881590" y="1523598"/>
            <a:ext cx="6556240" cy="53344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4" name="TextBox 1"/>
          <p:cNvSpPr txBox="1"/>
          <p:nvPr/>
        </p:nvSpPr>
        <p:spPr>
          <a:xfrm>
            <a:off x="596348" y="437321"/>
            <a:ext cx="5658678" cy="584775"/>
          </a:xfrm>
          <a:prstGeom prst="rect">
            <a:avLst/>
          </a:prstGeom>
          <a:noFill/>
        </p:spPr>
        <p:txBody>
          <a:bodyPr wrap="square" rtlCol="0">
            <a:spAutoFit/>
          </a:bodyPr>
          <a:p>
            <a:r>
              <a:rPr lang="en-US" sz="3200" dirty="0">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
        <p:nvSpPr>
          <p:cNvPr id="1048635" name="TextBox 3"/>
          <p:cNvSpPr txBox="1"/>
          <p:nvPr/>
        </p:nvSpPr>
        <p:spPr>
          <a:xfrm>
            <a:off x="1297213" y="1509769"/>
            <a:ext cx="7858881" cy="3444240"/>
          </a:xfrm>
          <a:prstGeom prst="rect">
            <a:avLst/>
          </a:prstGeom>
          <a:noFill/>
        </p:spPr>
        <p:txBody>
          <a:bodyPr wrap="square">
            <a:spAutoFit/>
          </a:bodyPr>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6" name="TextBox 1"/>
          <p:cNvSpPr txBox="1"/>
          <p:nvPr/>
        </p:nvSpPr>
        <p:spPr>
          <a:xfrm>
            <a:off x="799758" y="1354982"/>
            <a:ext cx="5499652" cy="646331"/>
          </a:xfrm>
          <a:prstGeom prst="rect">
            <a:avLst/>
          </a:prstGeom>
          <a:noFill/>
        </p:spPr>
        <p:txBody>
          <a:bodyPr wrap="square" rtlCol="0">
            <a:spAutoFit/>
          </a:bodyPr>
          <a:p>
            <a:r>
              <a:rPr lang="en-US" sz="3600" dirty="0">
                <a:latin typeface="Times New Roman" panose="02020603050405020304"/>
              </a:rPr>
              <a:t>REFERENCE</a:t>
            </a:r>
            <a:endParaRPr lang="en-US" sz="3600" dirty="0">
              <a:latin typeface="Times New Roman" panose="02020603050405020304"/>
            </a:endParaRPr>
          </a:p>
        </p:txBody>
      </p:sp>
      <p:sp>
        <p:nvSpPr>
          <p:cNvPr id="1048637" name="TextBox 3"/>
          <p:cNvSpPr txBox="1"/>
          <p:nvPr/>
        </p:nvSpPr>
        <p:spPr>
          <a:xfrm>
            <a:off x="1307759" y="2644170"/>
            <a:ext cx="6102046" cy="1938020"/>
          </a:xfrm>
          <a:prstGeom prst="rect">
            <a:avLst/>
          </a:prstGeom>
          <a:noFill/>
        </p:spPr>
        <p:txBody>
          <a:bodyPr wrap="square">
            <a:spAutoFit/>
          </a:bodyPr>
          <a:p>
            <a:r>
              <a:rPr lang="en-US" altLang="zh-CN" sz="2400" dirty="0">
                <a:latin typeface="Times New Roman" panose="02020603050405020304"/>
              </a:rPr>
              <a:t>Dr   T  Mekala </a:t>
            </a:r>
            <a:endParaRPr lang="en-US" altLang="zh-CN" sz="2400" dirty="0">
              <a:latin typeface="Times New Roman" panose="02020603050405020304"/>
            </a:endParaRPr>
          </a:p>
          <a:p>
            <a:r>
              <a:rPr lang="en-US" altLang="zh-CN" sz="2400" dirty="0">
                <a:latin typeface="Times New Roman" panose="02020603050405020304" pitchFamily="18" charset="0"/>
              </a:rPr>
              <a:t>Class Incharge</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Sri kanyaka parmeswari arts </a:t>
            </a:r>
            <a:r>
              <a:rPr lang="zh-CN" altLang="en-US" sz="2400" dirty="0">
                <a:latin typeface="Times New Roman" panose="02020603050405020304" pitchFamily="18" charset="0"/>
              </a:rPr>
              <a:t>&amp; </a:t>
            </a:r>
            <a:r>
              <a:rPr lang="en-US" altLang="zh-CN" sz="2400" dirty="0">
                <a:latin typeface="Times New Roman" panose="02020603050405020304" pitchFamily="18" charset="0"/>
              </a:rPr>
              <a:t>Science collegeCollege for women</a:t>
            </a:r>
            <a:endParaRPr lang="en-US" altLang="zh-CN" sz="2400" dirty="0">
              <a:latin typeface="Times New Roman" panose="02020603050405020304" pitchFamily="18" charset="0"/>
            </a:endParaRPr>
          </a:p>
          <a:p>
            <a:endParaRPr lang="en-US" sz="2400" dirty="0">
              <a:latin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p:spPr>
        <p:txBody>
          <a:bodyPr>
            <a:noAutofit/>
          </a:bodyPr>
          <a:p>
            <a:r>
              <a:rPr lang="en-US" sz="4400" b="1" dirty="0">
                <a:solidFill>
                  <a:schemeClr val="tx1"/>
                </a:solidFill>
                <a:latin typeface="Times New Roman" panose="02020603050405020304" pitchFamily="18" charset="0"/>
                <a:cs typeface="Times New Roman" panose="02020603050405020304" pitchFamily="18" charset="0"/>
              </a:rPr>
              <a:t>PROJECT TITLE</a:t>
            </a:r>
            <a:endParaRPr lang="en-US" sz="44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p:spPr>
        <p:txBody>
          <a:bodyPr>
            <a:normAutofit/>
          </a:bodyPr>
          <a:p>
            <a:r>
              <a:rPr lang="en-US" sz="3200" b="1" dirty="0">
                <a:solidFill>
                  <a:schemeClr val="tx1"/>
                </a:solidFill>
                <a:latin typeface="Times New Roman" panose="02020603050405020304" pitchFamily="18" charset="0"/>
                <a:cs typeface="Times New Roman" panose="02020603050405020304" pitchFamily="18" charset="0"/>
              </a:rPr>
              <a:t>AGENDA</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1048611" name="Text Placeholder 2"/>
          <p:cNvSpPr>
            <a:spLocks noGrp="1"/>
          </p:cNvSpPr>
          <p:nvPr>
            <p:ph type="body" idx="1"/>
          </p:nvPr>
        </p:nvSpPr>
        <p:spPr>
          <a:xfrm>
            <a:off x="1905688" y="2021709"/>
            <a:ext cx="5551186" cy="3203454"/>
          </a:xfrm>
        </p:spPr>
        <p:txBody>
          <a:bodyPr>
            <a:noAutofit/>
          </a:bodyPr>
          <a:p>
            <a:r>
              <a:rPr lang="en-US" dirty="0">
                <a:solidFill>
                  <a:schemeClr val="tx1"/>
                </a:solidFill>
                <a:latin typeface="Times New Roman" panose="02020603050405020304" pitchFamily="18" charset="0"/>
                <a:cs typeface="Times New Roman" panose="02020603050405020304" pitchFamily="18" charset="0"/>
              </a:rPr>
              <a:t>1.Problem Statement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2. Project Overview</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3.End Users</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4.Our Solution and Proposition</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5. Dataset Description</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6. Modelling Approach</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7. Results and Discussion</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8.Conclusion</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lang="en-US" sz="3200" b="1" dirty="0">
                <a:solidFill>
                  <a:schemeClr val="tx1"/>
                </a:solidFill>
                <a:latin typeface="Times New Roman" panose="02020603050405020304" pitchFamily="18" charset="0"/>
                <a:cs typeface="Times New Roman" panose="02020603050405020304" pitchFamily="18" charset="0"/>
              </a:rPr>
              <a:t>PROBLEM STATEMENT</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1048613" name="Text Placeholder 3"/>
          <p:cNvSpPr>
            <a:spLocks noGrp="1"/>
          </p:cNvSpPr>
          <p:nvPr>
            <p:ph type="body" idx="1"/>
          </p:nvPr>
        </p:nvSpPr>
        <p:spPr>
          <a:xfrm>
            <a:off x="1028097" y="1959429"/>
            <a:ext cx="8596668" cy="3367943"/>
          </a:xfrm>
        </p:spPr>
        <p:txBody>
          <a:bodyPr>
            <a:noAutofit/>
          </a:bodyPr>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584775"/>
          </a:xfrm>
          <a:prstGeom prst="rect">
            <a:avLst/>
          </a:prstGeom>
          <a:noFill/>
        </p:spPr>
        <p:txBody>
          <a:bodyPr wrap="square" rtlCol="0">
            <a:spAutoFit/>
          </a:bodyPr>
          <a:p>
            <a:r>
              <a:rPr lang="en-US" sz="3200" b="1" dirty="0">
                <a:latin typeface="Times New Roman" panose="02020603050405020304" pitchFamily="18" charset="0"/>
                <a:cs typeface="Times New Roman" panose="02020603050405020304" pitchFamily="18" charset="0"/>
              </a:rPr>
              <a:t>PROJECT OVERVIEW</a:t>
            </a:r>
            <a:endParaRPr lang="en-US" sz="3200" b="1" dirty="0">
              <a:latin typeface="Times New Roman" panose="02020603050405020304" pitchFamily="18" charset="0"/>
              <a:cs typeface="Times New Roman" panose="02020603050405020304" pitchFamily="18" charset="0"/>
            </a:endParaRPr>
          </a:p>
        </p:txBody>
      </p:sp>
      <p:sp>
        <p:nvSpPr>
          <p:cNvPr id="1048618" name="TextBox 3"/>
          <p:cNvSpPr txBox="1"/>
          <p:nvPr/>
        </p:nvSpPr>
        <p:spPr>
          <a:xfrm>
            <a:off x="1356810" y="1273316"/>
            <a:ext cx="7678333" cy="4714240"/>
          </a:xfrm>
          <a:prstGeom prst="rect">
            <a:avLst/>
          </a:prstGeom>
          <a:noFill/>
        </p:spPr>
        <p:txBody>
          <a:bodyPr wrap="square" anchor="t">
            <a:spAutoFit/>
          </a:bodyPr>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584775"/>
          </a:xfrm>
          <a:prstGeom prst="rect">
            <a:avLst/>
          </a:prstGeom>
          <a:noFill/>
        </p:spPr>
        <p:txBody>
          <a:bodyPr wrap="square" rtlCol="0">
            <a:spAutoFit/>
          </a:bodyPr>
          <a:p>
            <a:r>
              <a:rPr lang="en-US" sz="3200" b="1" dirty="0">
                <a:latin typeface="Times New Roman" panose="02020603050405020304" pitchFamily="18" charset="0"/>
                <a:cs typeface="Times New Roman" panose="02020603050405020304" pitchFamily="18" charset="0"/>
              </a:rPr>
              <a:t>WHO ARE THE END USERS?</a:t>
            </a:r>
            <a:endParaRPr lang="en-US" sz="3200" b="1" dirty="0">
              <a:latin typeface="Times New Roman" panose="02020603050405020304" pitchFamily="18" charset="0"/>
              <a:cs typeface="Times New Roman" panose="02020603050405020304" pitchFamily="18" charset="0"/>
            </a:endParaRPr>
          </a:p>
        </p:txBody>
      </p:sp>
      <p:sp>
        <p:nvSpPr>
          <p:cNvPr id="1048625" name="TextBox 3"/>
          <p:cNvSpPr txBox="1"/>
          <p:nvPr/>
        </p:nvSpPr>
        <p:spPr>
          <a:xfrm>
            <a:off x="2174119" y="1212404"/>
            <a:ext cx="6292548" cy="6847840"/>
          </a:xfrm>
          <a:prstGeom prst="rect">
            <a:avLst/>
          </a:prstGeom>
          <a:noFill/>
        </p:spPr>
        <p:txBody>
          <a:bodyPr wrap="square" anchor="t">
            <a:spAutoFit/>
          </a:bodyPr>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                                                                                                                         6.    Performance Review Committees</a:t>
            </a: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358141"/>
          </a:xfrm>
          <a:prstGeom prst="rect">
            <a:avLst/>
          </a:prstGeom>
          <a:noFill/>
        </p:spPr>
        <p:txBody>
          <a:bodyPr wrap="square" rtlCol="0">
            <a:spAutoFit/>
          </a:bodyPr>
          <a:p>
            <a:pPr algn="l"/>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7" name="TextBox 1"/>
          <p:cNvSpPr txBox="1"/>
          <p:nvPr/>
        </p:nvSpPr>
        <p:spPr>
          <a:xfrm>
            <a:off x="225287" y="291548"/>
            <a:ext cx="9037983" cy="523220"/>
          </a:xfrm>
          <a:prstGeom prst="rect">
            <a:avLst/>
          </a:prstGeom>
          <a:noFill/>
        </p:spPr>
        <p:txBody>
          <a:bodyPr wrap="square" rtlCol="0">
            <a:spAutoFit/>
          </a:bodyPr>
          <a:p>
            <a:r>
              <a:rPr lang="en-US" sz="2800" b="1" dirty="0">
                <a:latin typeface="Times New Roman" panose="02020603050405020304" pitchFamily="18" charset="0"/>
                <a:cs typeface="Times New Roman" panose="02020603050405020304" pitchFamily="18" charset="0"/>
              </a:rPr>
              <a:t>OUR SOLUTION AND ITS VALUE PROPOSITION</a:t>
            </a:r>
            <a:endParaRPr lang="en-US" sz="2800" b="1" dirty="0">
              <a:latin typeface="Times New Roman" panose="02020603050405020304" pitchFamily="18" charset="0"/>
              <a:cs typeface="Times New Roman" panose="02020603050405020304" pitchFamily="18" charset="0"/>
            </a:endParaRPr>
          </a:p>
        </p:txBody>
      </p:sp>
      <p:sp>
        <p:nvSpPr>
          <p:cNvPr id="1048628" name="TextBox 9"/>
          <p:cNvSpPr txBox="1"/>
          <p:nvPr/>
        </p:nvSpPr>
        <p:spPr>
          <a:xfrm>
            <a:off x="1182229" y="1164460"/>
            <a:ext cx="7393293" cy="5577840"/>
          </a:xfrm>
          <a:prstGeom prst="rect">
            <a:avLst/>
          </a:prstGeom>
          <a:noFill/>
        </p:spPr>
        <p:txBody>
          <a:bodyPr wrap="square" anchor="t">
            <a:spAutoFit/>
          </a:bodyPr>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9" name="TextBox 1"/>
          <p:cNvSpPr txBox="1"/>
          <p:nvPr/>
        </p:nvSpPr>
        <p:spPr>
          <a:xfrm>
            <a:off x="417759" y="627374"/>
            <a:ext cx="8004314" cy="584775"/>
          </a:xfrm>
          <a:prstGeom prst="rect">
            <a:avLst/>
          </a:prstGeom>
          <a:noFill/>
        </p:spPr>
        <p:txBody>
          <a:bodyPr wrap="square" rtlCol="0">
            <a:spAutoFit/>
          </a:bodyPr>
          <a:p>
            <a:r>
              <a:rPr lang="en-US" sz="3200" b="1" dirty="0">
                <a:latin typeface="Times New Roman" panose="02020603050405020304"/>
              </a:rPr>
              <a:t>DATASET DESCRIPTION</a:t>
            </a:r>
            <a:endParaRPr lang="en-US" sz="3200" b="1" dirty="0">
              <a:latin typeface="Times New Roman" panose="02020603050405020304"/>
            </a:endParaRPr>
          </a:p>
        </p:txBody>
      </p:sp>
      <p:sp>
        <p:nvSpPr>
          <p:cNvPr id="1048630" name="TextBox 2"/>
          <p:cNvSpPr txBox="1"/>
          <p:nvPr/>
        </p:nvSpPr>
        <p:spPr>
          <a:xfrm>
            <a:off x="1012844" y="1603513"/>
            <a:ext cx="7699514" cy="4053840"/>
          </a:xfrm>
          <a:prstGeom prst="rect">
            <a:avLst/>
          </a:prstGeom>
          <a:noFill/>
        </p:spPr>
        <p:txBody>
          <a:bodyPr wrap="square" rtlCol="0">
            <a:spAutoFit/>
          </a:bodyPr>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extBox 1"/>
          <p:cNvSpPr txBox="1"/>
          <p:nvPr/>
        </p:nvSpPr>
        <p:spPr>
          <a:xfrm>
            <a:off x="543338" y="320213"/>
            <a:ext cx="6520070" cy="584775"/>
          </a:xfrm>
          <a:prstGeom prst="rect">
            <a:avLst/>
          </a:prstGeom>
          <a:noFill/>
        </p:spPr>
        <p:txBody>
          <a:bodyPr wrap="square" rtlCol="0">
            <a:spAutoFit/>
          </a:bodyPr>
          <a:p>
            <a:r>
              <a:rPr lang="en-US" sz="3200" b="1" dirty="0">
                <a:latin typeface="Times New Roman" panose="02020603050405020304"/>
              </a:rPr>
              <a:t>MODELLING</a:t>
            </a:r>
            <a:endParaRPr lang="en-US" sz="3200" b="1" dirty="0">
              <a:latin typeface="Times New Roman" panose="02020603050405020304"/>
            </a:endParaRPr>
          </a:p>
        </p:txBody>
      </p:sp>
      <p:sp>
        <p:nvSpPr>
          <p:cNvPr id="1048632" name="TextBox 4"/>
          <p:cNvSpPr txBox="1"/>
          <p:nvPr/>
        </p:nvSpPr>
        <p:spPr>
          <a:xfrm>
            <a:off x="1303262" y="1166842"/>
            <a:ext cx="7538355" cy="5069840"/>
          </a:xfrm>
          <a:prstGeom prst="rect">
            <a:avLst/>
          </a:prstGeom>
          <a:noFill/>
        </p:spPr>
        <p:txBody>
          <a:bodyPr wrap="square">
            <a:spAutoFit/>
          </a:bodyPr>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endParaRPr lang="en-GB" sz="2400" dirty="0">
              <a:latin typeface="Times New Roman" panose="02020603050405020304"/>
            </a:endParaRP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endParaRPr lang="en-US" sz="2400" dirty="0">
              <a:latin typeface="Times New Roman" panose="02020603050405020304"/>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3792</Words>
  <Application>WPS Office WWO_wpscloud_20231009072630-3916d64f34</Application>
  <PresentationFormat/>
  <Paragraphs>104</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Wingdings 3</vt:lpstr>
      <vt:lpstr>Kingsoft Sign</vt:lpstr>
      <vt:lpstr>Arial</vt:lpstr>
      <vt:lpstr>Times New Roman</vt:lpstr>
      <vt:lpstr>Times New Roman</vt:lpstr>
      <vt:lpstr>Trebuchet MS</vt:lpstr>
      <vt:lpstr>汉仪书宋二KW</vt:lpstr>
      <vt:lpstr>Kingsoft Confetti</vt:lpstr>
      <vt:lpstr>Facet</vt:lpstr>
      <vt:lpstr>Employee Performance Analysis Using Excel</vt:lpstr>
      <vt:lpstr>PROJECT TITLE</vt:lpstr>
      <vt:lpstr>AGENDA</vt:lpstr>
      <vt:lpstr>PROBLEM STATEMENT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user</dc:creator>
  <cp:lastModifiedBy>roshini092004@gmail.com</cp:lastModifiedBy>
  <dcterms:created xsi:type="dcterms:W3CDTF">2024-08-27T10:58:28Z</dcterms:created>
  <dcterms:modified xsi:type="dcterms:W3CDTF">2024-08-27T10:58:28Z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d13fcfa05a2a4ba8be0df11cf70ba4ba</vt:lpwstr>
  </property>
  <property fmtid="{D5CDD505-2E9C-101B-9397-08002B2CF9AE}" pid="3" name="KSOProductBuildVer">
    <vt:lpwstr>1033-0.0.0.0</vt:lpwstr>
  </property>
</Properties>
</file>