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2.jpeg" ContentType="image/jpeg"/>
  <Override PartName="/ppt/media/image11.png" ContentType="image/png"/>
  <Override PartName="/ppt/media/image15.jpeg" ContentType="image/jpeg"/>
  <Override PartName="/ppt/media/image2.jpeg" ContentType="image/jpeg"/>
  <Override PartName="/ppt/media/image3.jpeg" ContentType="image/jpeg"/>
  <Override PartName="/ppt/media/image4.png" ContentType="image/png"/>
  <Override PartName="/ppt/media/image13.jpeg" ContentType="image/jpeg"/>
  <Override PartName="/ppt/media/image5.jpeg" ContentType="image/jpeg"/>
  <Override PartName="/ppt/media/image10.png" ContentType="image/png"/>
  <Override PartName="/ppt/media/image6.jpeg" ContentType="image/jpeg"/>
  <Override PartName="/ppt/media/image8.png" ContentType="image/png"/>
  <Override PartName="/ppt/media/image14.jpeg" ContentType="image/jpeg"/>
  <Override PartName="/ppt/media/image9.jpeg" ContentType="image/jpeg"/>
  <Override PartName="/ppt/media/image1.jpeg" ContentType="image/jpeg"/>
  <Override PartName="/ppt/media/image7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06795C-37D9-4CAE-8F3D-742AEC447E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96720" y="2172960"/>
            <a:ext cx="1716804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96720" y="5758200"/>
            <a:ext cx="1716804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A60761-2158-4A03-BF0A-45820AA05C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96720" y="2172960"/>
            <a:ext cx="837792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194040" y="2172960"/>
            <a:ext cx="837792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96720" y="5758200"/>
            <a:ext cx="837792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194040" y="5758200"/>
            <a:ext cx="837792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8B00F6-6A83-436C-B6AF-E613325475D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96720" y="2172960"/>
            <a:ext cx="552780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01360" y="2172960"/>
            <a:ext cx="552780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06000" y="2172960"/>
            <a:ext cx="552780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96720" y="5758200"/>
            <a:ext cx="552780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201360" y="5758200"/>
            <a:ext cx="552780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06000" y="5758200"/>
            <a:ext cx="552780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A4E21F-70AB-4FDB-BF10-F6CC1AA6BB5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E98188-FD1E-43E4-B355-07BD3F7CDE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96720" y="2172960"/>
            <a:ext cx="17168040" cy="68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5A83F6-0130-4C3B-8C7C-17C040C59D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96720" y="2172960"/>
            <a:ext cx="17168040" cy="68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E936FD-837D-4105-A701-3C23D0EB7F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96720" y="2172960"/>
            <a:ext cx="8377920" cy="68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9194040" y="2172960"/>
            <a:ext cx="8377920" cy="68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21A87B-AD63-4233-BCA2-258EC97F72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F0CA29-1E30-4AAF-A4D1-819785CE92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27120" y="174960"/>
            <a:ext cx="17354880" cy="72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BBFFAC-4770-47A1-9EF1-7E58A14FCA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96720" y="2172960"/>
            <a:ext cx="837792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9194040" y="2172960"/>
            <a:ext cx="8377920" cy="68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396720" y="5758200"/>
            <a:ext cx="837792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70E308-100C-4B27-AD6F-D32A5E7A49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96720" y="2172960"/>
            <a:ext cx="17168040" cy="68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DA8C15-9186-4848-A414-4FCAD20B02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96720" y="2172960"/>
            <a:ext cx="8377920" cy="68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9194040" y="2172960"/>
            <a:ext cx="837792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9194040" y="5758200"/>
            <a:ext cx="837792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186820-9BA7-45E4-8F04-FCA5D77620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96720" y="2172960"/>
            <a:ext cx="837792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9194040" y="2172960"/>
            <a:ext cx="837792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396720" y="5758200"/>
            <a:ext cx="1716804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F4462C-1B64-4963-A95C-4C669A0131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96720" y="2172960"/>
            <a:ext cx="1716804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96720" y="5758200"/>
            <a:ext cx="1716804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52FC34-B514-428E-8057-40A2C1C97D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96720" y="2172960"/>
            <a:ext cx="837792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9194040" y="2172960"/>
            <a:ext cx="837792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396720" y="5758200"/>
            <a:ext cx="837792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9194040" y="5758200"/>
            <a:ext cx="837792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8F33A1-E5E0-453B-9509-20E96DF617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96720" y="2172960"/>
            <a:ext cx="552780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01360" y="2172960"/>
            <a:ext cx="552780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2006000" y="2172960"/>
            <a:ext cx="552780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396720" y="5758200"/>
            <a:ext cx="552780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6201360" y="5758200"/>
            <a:ext cx="552780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12006000" y="5758200"/>
            <a:ext cx="552780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23910A-78AE-4212-80A3-0825CC9FB63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FC17CDF-FF3C-4B1B-9A39-9500E6E104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96720" y="2172960"/>
            <a:ext cx="17168040" cy="68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F12C277-82C7-4312-9A96-0805AF8992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96720" y="2172960"/>
            <a:ext cx="17168040" cy="68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162BC2D-0A2D-434E-A80D-420E5FD38B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96720" y="2172960"/>
            <a:ext cx="8377920" cy="68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9194040" y="2172960"/>
            <a:ext cx="8377920" cy="68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7AE02B8-4183-4029-8BDF-E370B3B62D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C4ABC47-D40A-477E-9633-F3A0403EA4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96720" y="2172960"/>
            <a:ext cx="17168040" cy="68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504A89-336A-4638-BA11-7A4BBEDF66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27120" y="174960"/>
            <a:ext cx="17354880" cy="72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56DCD6E-DC75-4DD5-BD7E-69F280E737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96720" y="2172960"/>
            <a:ext cx="837792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9194040" y="2172960"/>
            <a:ext cx="8377920" cy="68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396720" y="5758200"/>
            <a:ext cx="837792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E037EE9-D9BD-4121-A8FF-94352C1B1D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96720" y="2172960"/>
            <a:ext cx="8377920" cy="68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9194040" y="2172960"/>
            <a:ext cx="837792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9194040" y="5758200"/>
            <a:ext cx="837792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D898809-5974-42F6-B9EB-2CBDE4A873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96720" y="2172960"/>
            <a:ext cx="837792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9194040" y="2172960"/>
            <a:ext cx="837792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396720" y="5758200"/>
            <a:ext cx="1716804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4BDEDEA-82B5-468C-B4A4-EE70DDA5CA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96720" y="2172960"/>
            <a:ext cx="1716804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96720" y="5758200"/>
            <a:ext cx="1716804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173D895-D2B1-4BC6-89D9-290567D41D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96720" y="2172960"/>
            <a:ext cx="837792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9194040" y="2172960"/>
            <a:ext cx="837792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96720" y="5758200"/>
            <a:ext cx="837792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9194040" y="5758200"/>
            <a:ext cx="837792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D82B28C-7672-4102-ABA6-1220D8D8C1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396720" y="2172960"/>
            <a:ext cx="552780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01360" y="2172960"/>
            <a:ext cx="552780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12006000" y="2172960"/>
            <a:ext cx="552780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396720" y="5758200"/>
            <a:ext cx="552780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6201360" y="5758200"/>
            <a:ext cx="552780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12006000" y="5758200"/>
            <a:ext cx="552780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F021C8A-84C3-47EF-97F9-5EE2F6A1462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96720" y="2172960"/>
            <a:ext cx="8377920" cy="68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194040" y="2172960"/>
            <a:ext cx="8377920" cy="68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5FD37D-970E-4E4A-962E-1671D52447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E9B2F5-AAD8-4BC4-A32E-31C3999666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7120" y="174960"/>
            <a:ext cx="17354880" cy="72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8E74E1-395A-4722-8A18-577969AAC1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96720" y="2172960"/>
            <a:ext cx="837792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194040" y="2172960"/>
            <a:ext cx="8377920" cy="68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96720" y="5758200"/>
            <a:ext cx="837792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89F8AB-1591-47D4-8B2C-1F6313CB45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96720" y="2172960"/>
            <a:ext cx="8377920" cy="68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194040" y="2172960"/>
            <a:ext cx="837792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194040" y="5758200"/>
            <a:ext cx="837792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46BB05-0563-4392-8CC3-140488A154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96720" y="2172960"/>
            <a:ext cx="837792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194040" y="2172960"/>
            <a:ext cx="837792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96720" y="5758200"/>
            <a:ext cx="17168040" cy="327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2D3D4C-FFC1-4C74-91F0-D80CFBEDD1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1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7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96720" y="2172960"/>
            <a:ext cx="17168040" cy="686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5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405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05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405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5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405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05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405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5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405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5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405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5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4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2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IN" sz="18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2400" spc="-1" strike="noStrike">
                <a:latin typeface="Times New Roman"/>
              </a:defRPr>
            </a:lvl1pPr>
          </a:lstStyle>
          <a:p>
            <a:endParaRPr b="0" lang="en-IN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7120" y="174960"/>
            <a:ext cx="17354880" cy="157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71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7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5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IN" sz="18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2400" spc="-1" strike="noStrike">
                <a:latin typeface="Times New Roman"/>
              </a:defRPr>
            </a:lvl1pPr>
          </a:lstStyle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 idx="8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IN" sz="18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9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2400" spc="-1" strike="noStrike">
                <a:latin typeface="Times New Roman"/>
              </a:defRPr>
            </a:lvl1pPr>
          </a:lstStyle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316560" y="341640"/>
            <a:ext cx="7363440" cy="235836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0" anchor="t">
            <a:noAutofit/>
          </a:bodyPr>
          <a:p>
            <a:pPr marL="12600">
              <a:lnSpc>
                <a:spcPct val="100000"/>
              </a:lnSpc>
              <a:spcBef>
                <a:spcPts val="91"/>
              </a:spcBef>
              <a:buNone/>
            </a:pPr>
            <a:r>
              <a:rPr b="0" lang="en-US" sz="6000" spc="-307" strike="noStrike">
                <a:solidFill>
                  <a:srgbClr val="000000"/>
                </a:solidFill>
                <a:latin typeface="Tahoma"/>
              </a:rPr>
              <a:t>Data</a:t>
            </a:r>
            <a:r>
              <a:rPr b="0" lang="en-US" sz="6000" spc="-85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111" strike="noStrike">
                <a:solidFill>
                  <a:srgbClr val="000000"/>
                </a:solidFill>
                <a:latin typeface="Tahoma"/>
              </a:rPr>
              <a:t>Analysis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080000" y="1440000"/>
            <a:ext cx="17168040" cy="86749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4050" spc="-145" strike="noStrike">
                <a:solidFill>
                  <a:srgbClr val="000000"/>
                </a:solidFill>
                <a:latin typeface="Tahoma"/>
              </a:rPr>
              <a:t>Data</a:t>
            </a:r>
            <a:r>
              <a:rPr b="0" lang="en-US" sz="405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60" strike="noStrike">
                <a:solidFill>
                  <a:srgbClr val="000000"/>
                </a:solidFill>
                <a:latin typeface="Tahoma"/>
              </a:rPr>
              <a:t>Analysis</a:t>
            </a:r>
            <a:r>
              <a:rPr b="0" lang="en-US" sz="405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100" strike="noStrike">
                <a:solidFill>
                  <a:srgbClr val="000000"/>
                </a:solidFill>
                <a:latin typeface="Tahoma"/>
              </a:rPr>
              <a:t>means</a:t>
            </a:r>
            <a:r>
              <a:rPr b="0" lang="en-US" sz="405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86" strike="noStrike">
                <a:solidFill>
                  <a:srgbClr val="000000"/>
                </a:solidFill>
                <a:latin typeface="Tahoma"/>
              </a:rPr>
              <a:t>understanding,</a:t>
            </a:r>
            <a:r>
              <a:rPr b="0" lang="en-US" sz="405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80" strike="noStrike">
                <a:solidFill>
                  <a:srgbClr val="000000"/>
                </a:solidFill>
                <a:latin typeface="Tahoma"/>
              </a:rPr>
              <a:t>cleaning,</a:t>
            </a:r>
            <a:r>
              <a:rPr b="0" lang="en-US" sz="405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80" strike="noStrike">
                <a:solidFill>
                  <a:srgbClr val="000000"/>
                </a:solidFill>
                <a:latin typeface="Tahoma"/>
              </a:rPr>
              <a:t>analyzing,</a:t>
            </a:r>
            <a:r>
              <a:rPr b="0" lang="en-US" sz="4050" spc="-39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52" strike="noStrike">
                <a:solidFill>
                  <a:srgbClr val="000000"/>
                </a:solidFill>
                <a:latin typeface="Tahoma"/>
              </a:rPr>
              <a:t>and</a:t>
            </a:r>
            <a:r>
              <a:rPr b="0" lang="en-US" sz="405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97" strike="noStrike">
                <a:solidFill>
                  <a:srgbClr val="000000"/>
                </a:solidFill>
                <a:latin typeface="Tahoma"/>
              </a:rPr>
              <a:t>extracting</a:t>
            </a:r>
            <a:r>
              <a:rPr b="0" lang="en-US" sz="405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12" strike="noStrike">
                <a:solidFill>
                  <a:srgbClr val="000000"/>
                </a:solidFill>
                <a:latin typeface="Tahoma"/>
              </a:rPr>
              <a:t>insights </a:t>
            </a:r>
            <a:r>
              <a:rPr b="0" lang="en-US" sz="4050" spc="-75" strike="noStrike">
                <a:solidFill>
                  <a:srgbClr val="000000"/>
                </a:solidFill>
                <a:latin typeface="Tahoma"/>
              </a:rPr>
              <a:t>from</a:t>
            </a:r>
            <a:r>
              <a:rPr b="0" lang="en-US" sz="4050" spc="-42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72" strike="noStrike">
                <a:solidFill>
                  <a:srgbClr val="000000"/>
                </a:solidFill>
                <a:latin typeface="Tahoma"/>
              </a:rPr>
              <a:t>data</a:t>
            </a:r>
            <a:r>
              <a:rPr b="0" lang="en-US" sz="4050" spc="-42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26" strike="noStrike">
                <a:solidFill>
                  <a:srgbClr val="000000"/>
                </a:solidFill>
                <a:latin typeface="Tahoma"/>
              </a:rPr>
              <a:t>to</a:t>
            </a:r>
            <a:r>
              <a:rPr b="0" lang="en-US" sz="4050" spc="-42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97" strike="noStrike">
                <a:solidFill>
                  <a:srgbClr val="000000"/>
                </a:solidFill>
                <a:latin typeface="Tahoma"/>
              </a:rPr>
              <a:t>make</a:t>
            </a:r>
            <a:r>
              <a:rPr b="0" lang="en-US" sz="4050" spc="-42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80" strike="noStrike">
                <a:solidFill>
                  <a:srgbClr val="000000"/>
                </a:solidFill>
                <a:latin typeface="Tahoma"/>
              </a:rPr>
              <a:t>better</a:t>
            </a:r>
            <a:r>
              <a:rPr b="0" lang="en-US" sz="4050" spc="-42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12" strike="noStrike">
                <a:solidFill>
                  <a:srgbClr val="000000"/>
                </a:solidFill>
                <a:latin typeface="Tahoma"/>
              </a:rPr>
              <a:t>decisions.</a:t>
            </a:r>
            <a:endParaRPr b="0" lang="en-US" sz="405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None/>
            </a:pPr>
            <a:endParaRPr b="0" lang="en-US" sz="4050" spc="-1" strike="noStrike">
              <a:solidFill>
                <a:srgbClr val="000000"/>
              </a:solidFill>
              <a:latin typeface="Calibri"/>
            </a:endParaRPr>
          </a:p>
          <a:p>
            <a:pPr marL="12600">
              <a:lnSpc>
                <a:spcPct val="100000"/>
              </a:lnSpc>
              <a:buNone/>
            </a:pPr>
            <a:r>
              <a:rPr b="0" lang="en-US" sz="4050" spc="-46" strike="noStrike">
                <a:solidFill>
                  <a:srgbClr val="000000"/>
                </a:solidFill>
                <a:latin typeface="Tahoma"/>
              </a:rPr>
              <a:t>Basic</a:t>
            </a:r>
            <a:r>
              <a:rPr b="0" lang="en-US" sz="4050" spc="-40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12" strike="noStrike">
                <a:solidFill>
                  <a:srgbClr val="000000"/>
                </a:solidFill>
                <a:latin typeface="Tahoma"/>
              </a:rPr>
              <a:t>Steps:</a:t>
            </a:r>
            <a:endParaRPr b="0" lang="en-US" sz="4050" spc="-1" strike="noStrike">
              <a:solidFill>
                <a:srgbClr val="000000"/>
              </a:solidFill>
              <a:latin typeface="Calibri"/>
            </a:endParaRPr>
          </a:p>
          <a:p>
            <a:pPr marL="502200" indent="-48960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4050" spc="-12" strike="noStrike">
                <a:solidFill>
                  <a:srgbClr val="000000"/>
                </a:solidFill>
                <a:latin typeface="Tahoma"/>
              </a:rPr>
              <a:t>Collect</a:t>
            </a:r>
            <a:r>
              <a:rPr b="0" lang="en-US" sz="4050" spc="-42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145" strike="noStrike">
                <a:solidFill>
                  <a:srgbClr val="000000"/>
                </a:solidFill>
                <a:latin typeface="Tahoma"/>
              </a:rPr>
              <a:t>Data</a:t>
            </a:r>
            <a:r>
              <a:rPr b="0" lang="en-US" sz="4050" spc="-41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270" strike="noStrike">
                <a:solidFill>
                  <a:srgbClr val="000000"/>
                </a:solidFill>
                <a:latin typeface="Tahoma"/>
              </a:rPr>
              <a:t>–</a:t>
            </a:r>
            <a:r>
              <a:rPr b="0" lang="en-US" sz="4050" spc="-41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100" strike="noStrike">
                <a:solidFill>
                  <a:srgbClr val="000000"/>
                </a:solidFill>
                <a:latin typeface="Tahoma"/>
              </a:rPr>
              <a:t>Gather</a:t>
            </a:r>
            <a:r>
              <a:rPr b="0" lang="en-US" sz="4050" spc="-41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72" strike="noStrike">
                <a:solidFill>
                  <a:srgbClr val="000000"/>
                </a:solidFill>
                <a:latin typeface="Tahoma"/>
              </a:rPr>
              <a:t>data</a:t>
            </a:r>
            <a:r>
              <a:rPr b="0" lang="en-US" sz="4050" spc="-41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75" strike="noStrike">
                <a:solidFill>
                  <a:srgbClr val="000000"/>
                </a:solidFill>
                <a:latin typeface="Tahoma"/>
              </a:rPr>
              <a:t>from</a:t>
            </a:r>
            <a:r>
              <a:rPr b="0" lang="en-US" sz="4050" spc="-41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75" strike="noStrike">
                <a:solidFill>
                  <a:srgbClr val="000000"/>
                </a:solidFill>
                <a:latin typeface="Tahoma"/>
              </a:rPr>
              <a:t>different</a:t>
            </a:r>
            <a:r>
              <a:rPr b="0" lang="en-US" sz="4050" spc="-41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12" strike="noStrike">
                <a:solidFill>
                  <a:srgbClr val="000000"/>
                </a:solidFill>
                <a:latin typeface="Tahoma"/>
              </a:rPr>
              <a:t>sources.</a:t>
            </a:r>
            <a:endParaRPr b="0" lang="en-US" sz="4050" spc="-1" strike="noStrike">
              <a:solidFill>
                <a:srgbClr val="000000"/>
              </a:solidFill>
              <a:latin typeface="Calibri"/>
            </a:endParaRPr>
          </a:p>
          <a:p>
            <a:pPr marL="502200" indent="-48960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4050" spc="-72" strike="noStrike">
                <a:solidFill>
                  <a:srgbClr val="000000"/>
                </a:solidFill>
                <a:latin typeface="Tahoma"/>
              </a:rPr>
              <a:t>Clean</a:t>
            </a:r>
            <a:r>
              <a:rPr b="0" lang="en-US" sz="4050" spc="-41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145" strike="noStrike">
                <a:solidFill>
                  <a:srgbClr val="000000"/>
                </a:solidFill>
                <a:latin typeface="Tahoma"/>
              </a:rPr>
              <a:t>Data</a:t>
            </a:r>
            <a:r>
              <a:rPr b="0" lang="en-US" sz="4050" spc="-41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270" strike="noStrike">
                <a:solidFill>
                  <a:srgbClr val="000000"/>
                </a:solidFill>
                <a:latin typeface="Tahoma"/>
              </a:rPr>
              <a:t>–</a:t>
            </a:r>
            <a:r>
              <a:rPr b="0" lang="en-US" sz="4050" spc="-41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114" strike="noStrike">
                <a:solidFill>
                  <a:srgbClr val="000000"/>
                </a:solidFill>
                <a:latin typeface="Tahoma"/>
              </a:rPr>
              <a:t>Remove</a:t>
            </a:r>
            <a:r>
              <a:rPr b="0" lang="en-US" sz="4050" spc="-41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106" strike="noStrike">
                <a:solidFill>
                  <a:srgbClr val="000000"/>
                </a:solidFill>
                <a:latin typeface="Tahoma"/>
              </a:rPr>
              <a:t>errors,</a:t>
            </a:r>
            <a:r>
              <a:rPr b="0" lang="en-US" sz="4050" spc="-40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80" strike="noStrike">
                <a:solidFill>
                  <a:srgbClr val="000000"/>
                </a:solidFill>
                <a:latin typeface="Tahoma"/>
              </a:rPr>
              <a:t>fix</a:t>
            </a:r>
            <a:r>
              <a:rPr b="0" lang="en-US" sz="4050" spc="-41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66" strike="noStrike">
                <a:solidFill>
                  <a:srgbClr val="000000"/>
                </a:solidFill>
                <a:latin typeface="Tahoma"/>
              </a:rPr>
              <a:t>missing</a:t>
            </a:r>
            <a:r>
              <a:rPr b="0" lang="en-US" sz="4050" spc="-41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111" strike="noStrike">
                <a:solidFill>
                  <a:srgbClr val="000000"/>
                </a:solidFill>
                <a:latin typeface="Tahoma"/>
              </a:rPr>
              <a:t>values,</a:t>
            </a:r>
            <a:r>
              <a:rPr b="0" lang="en-US" sz="4050" spc="-41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52" strike="noStrike">
                <a:solidFill>
                  <a:srgbClr val="000000"/>
                </a:solidFill>
                <a:latin typeface="Tahoma"/>
              </a:rPr>
              <a:t>and</a:t>
            </a:r>
            <a:r>
              <a:rPr b="0" lang="en-US" sz="4050" spc="-40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72" strike="noStrike">
                <a:solidFill>
                  <a:srgbClr val="000000"/>
                </a:solidFill>
                <a:latin typeface="Tahoma"/>
              </a:rPr>
              <a:t>standardize</a:t>
            </a:r>
            <a:r>
              <a:rPr b="0" lang="en-US" sz="4050" spc="-41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26" strike="noStrike">
                <a:solidFill>
                  <a:srgbClr val="000000"/>
                </a:solidFill>
                <a:latin typeface="Tahoma"/>
              </a:rPr>
              <a:t>it.</a:t>
            </a:r>
            <a:endParaRPr b="0" lang="en-US" sz="4050" spc="-1" strike="noStrike">
              <a:solidFill>
                <a:srgbClr val="000000"/>
              </a:solidFill>
              <a:latin typeface="Calibri"/>
            </a:endParaRPr>
          </a:p>
          <a:p>
            <a:pPr marL="12600" indent="4896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4050" spc="-26" strike="noStrike">
                <a:solidFill>
                  <a:srgbClr val="000000"/>
                </a:solidFill>
                <a:latin typeface="Tahoma"/>
              </a:rPr>
              <a:t>Find</a:t>
            </a:r>
            <a:r>
              <a:rPr b="0" lang="en-US" sz="4050" spc="-41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92" strike="noStrike">
                <a:solidFill>
                  <a:srgbClr val="000000"/>
                </a:solidFill>
                <a:latin typeface="Tahoma"/>
              </a:rPr>
              <a:t>Patterns</a:t>
            </a:r>
            <a:r>
              <a:rPr b="0" lang="en-US" sz="4050" spc="-40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256" strike="noStrike">
                <a:solidFill>
                  <a:srgbClr val="000000"/>
                </a:solidFill>
                <a:latin typeface="Tahoma"/>
              </a:rPr>
              <a:t>&amp;</a:t>
            </a:r>
            <a:r>
              <a:rPr b="0" lang="en-US" sz="4050" spc="-40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131" strike="noStrike">
                <a:solidFill>
                  <a:srgbClr val="000000"/>
                </a:solidFill>
                <a:latin typeface="Tahoma"/>
              </a:rPr>
              <a:t>Trends</a:t>
            </a:r>
            <a:r>
              <a:rPr b="0" lang="en-US" sz="4050" spc="-40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270" strike="noStrike">
                <a:solidFill>
                  <a:srgbClr val="000000"/>
                </a:solidFill>
                <a:latin typeface="Tahoma"/>
              </a:rPr>
              <a:t>–</a:t>
            </a:r>
            <a:r>
              <a:rPr b="0" lang="en-US" sz="4050" spc="-40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100" strike="noStrike">
                <a:solidFill>
                  <a:srgbClr val="000000"/>
                </a:solidFill>
                <a:latin typeface="Tahoma"/>
              </a:rPr>
              <a:t>Use</a:t>
            </a:r>
            <a:r>
              <a:rPr b="0" lang="en-US" sz="4050" spc="-41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131" strike="noStrike">
                <a:solidFill>
                  <a:srgbClr val="000000"/>
                </a:solidFill>
                <a:latin typeface="Tahoma"/>
              </a:rPr>
              <a:t>graphs,</a:t>
            </a:r>
            <a:r>
              <a:rPr b="0" lang="en-US" sz="4050" spc="-40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92" strike="noStrike">
                <a:solidFill>
                  <a:srgbClr val="000000"/>
                </a:solidFill>
                <a:latin typeface="Tahoma"/>
              </a:rPr>
              <a:t>charts,</a:t>
            </a:r>
            <a:r>
              <a:rPr b="0" lang="en-US" sz="4050" spc="-40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52" strike="noStrike">
                <a:solidFill>
                  <a:srgbClr val="000000"/>
                </a:solidFill>
                <a:latin typeface="Tahoma"/>
              </a:rPr>
              <a:t>and</a:t>
            </a:r>
            <a:r>
              <a:rPr b="0" lang="en-US" sz="4050" spc="-40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60" strike="noStrike">
                <a:solidFill>
                  <a:srgbClr val="000000"/>
                </a:solidFill>
                <a:latin typeface="Tahoma"/>
              </a:rPr>
              <a:t>statistics</a:t>
            </a:r>
            <a:r>
              <a:rPr b="0" lang="en-US" sz="4050" spc="-40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26" strike="noStrike">
                <a:solidFill>
                  <a:srgbClr val="000000"/>
                </a:solidFill>
                <a:latin typeface="Tahoma"/>
              </a:rPr>
              <a:t>to</a:t>
            </a:r>
            <a:r>
              <a:rPr b="0" lang="en-US" sz="4050" spc="-41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80" strike="noStrike">
                <a:solidFill>
                  <a:srgbClr val="000000"/>
                </a:solidFill>
                <a:latin typeface="Tahoma"/>
              </a:rPr>
              <a:t>understand</a:t>
            </a:r>
            <a:r>
              <a:rPr b="0" lang="en-US" sz="4050" spc="-40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26" strike="noStrike">
                <a:solidFill>
                  <a:srgbClr val="000000"/>
                </a:solidFill>
                <a:latin typeface="Tahoma"/>
              </a:rPr>
              <a:t>the </a:t>
            </a:r>
            <a:r>
              <a:rPr b="0" lang="en-US" sz="4050" spc="-12" strike="noStrike">
                <a:solidFill>
                  <a:srgbClr val="000000"/>
                </a:solidFill>
                <a:latin typeface="Tahoma"/>
              </a:rPr>
              <a:t>data.</a:t>
            </a:r>
            <a:endParaRPr b="0" lang="en-US" sz="4050" spc="-1" strike="noStrike">
              <a:solidFill>
                <a:srgbClr val="000000"/>
              </a:solidFill>
              <a:latin typeface="Calibri"/>
            </a:endParaRPr>
          </a:p>
          <a:p>
            <a:pPr marL="502200" indent="-48960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4050" spc="-131" strike="noStrike">
                <a:solidFill>
                  <a:srgbClr val="000000"/>
                </a:solidFill>
                <a:latin typeface="Tahoma"/>
              </a:rPr>
              <a:t>Make</a:t>
            </a:r>
            <a:r>
              <a:rPr b="0" lang="en-US" sz="4050" spc="-41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66" strike="noStrike">
                <a:solidFill>
                  <a:srgbClr val="000000"/>
                </a:solidFill>
                <a:latin typeface="Tahoma"/>
              </a:rPr>
              <a:t>Decisions</a:t>
            </a:r>
            <a:r>
              <a:rPr b="0" lang="en-US" sz="4050" spc="-40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270" strike="noStrike">
                <a:solidFill>
                  <a:srgbClr val="000000"/>
                </a:solidFill>
                <a:latin typeface="Tahoma"/>
              </a:rPr>
              <a:t>–</a:t>
            </a:r>
            <a:r>
              <a:rPr b="0" lang="en-US" sz="4050" spc="-40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100" strike="noStrike">
                <a:solidFill>
                  <a:srgbClr val="000000"/>
                </a:solidFill>
                <a:latin typeface="Tahoma"/>
              </a:rPr>
              <a:t>Use</a:t>
            </a:r>
            <a:r>
              <a:rPr b="0" lang="en-US" sz="4050" spc="-40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55" strike="noStrike">
                <a:solidFill>
                  <a:srgbClr val="000000"/>
                </a:solidFill>
                <a:latin typeface="Tahoma"/>
              </a:rPr>
              <a:t>insights</a:t>
            </a:r>
            <a:r>
              <a:rPr b="0" lang="en-US" sz="4050" spc="-40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26" strike="noStrike">
                <a:solidFill>
                  <a:srgbClr val="000000"/>
                </a:solidFill>
                <a:latin typeface="Tahoma"/>
              </a:rPr>
              <a:t>to</a:t>
            </a:r>
            <a:r>
              <a:rPr b="0" lang="en-US" sz="4050" spc="-40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55" strike="noStrike">
                <a:solidFill>
                  <a:srgbClr val="000000"/>
                </a:solidFill>
                <a:latin typeface="Tahoma"/>
              </a:rPr>
              <a:t>improve</a:t>
            </a:r>
            <a:r>
              <a:rPr b="0" lang="en-US" sz="4050" spc="-40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66" strike="noStrike">
                <a:solidFill>
                  <a:srgbClr val="000000"/>
                </a:solidFill>
                <a:latin typeface="Tahoma"/>
              </a:rPr>
              <a:t>business</a:t>
            </a:r>
            <a:r>
              <a:rPr b="0" lang="en-US" sz="4050" spc="-40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111" strike="noStrike">
                <a:solidFill>
                  <a:srgbClr val="000000"/>
                </a:solidFill>
                <a:latin typeface="Tahoma"/>
              </a:rPr>
              <a:t>strategies</a:t>
            </a:r>
            <a:r>
              <a:rPr b="0" lang="en-US" sz="4050" spc="-40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26" strike="noStrike">
                <a:solidFill>
                  <a:srgbClr val="000000"/>
                </a:solidFill>
                <a:latin typeface="Tahoma"/>
              </a:rPr>
              <a:t>or</a:t>
            </a:r>
            <a:r>
              <a:rPr b="0" lang="en-US" sz="4050" spc="-409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12" strike="noStrike">
                <a:solidFill>
                  <a:srgbClr val="000000"/>
                </a:solidFill>
                <a:latin typeface="Tahoma"/>
              </a:rPr>
              <a:t>processes.</a:t>
            </a:r>
            <a:endParaRPr b="0" lang="en-US" sz="405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None/>
            </a:pPr>
            <a:endParaRPr b="0" lang="en-US" sz="4050" spc="-1" strike="noStrike">
              <a:solidFill>
                <a:srgbClr val="000000"/>
              </a:solidFill>
              <a:latin typeface="Calibri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  <a:buNone/>
            </a:pPr>
            <a:r>
              <a:rPr b="0" lang="en-US" sz="4050" spc="-256" strike="noStrike">
                <a:solidFill>
                  <a:srgbClr val="000000"/>
                </a:solidFill>
                <a:latin typeface="Tahoma"/>
              </a:rPr>
              <a:t>In</a:t>
            </a:r>
            <a:r>
              <a:rPr b="0" lang="en-US" sz="4050" spc="-45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26" strike="noStrike">
                <a:solidFill>
                  <a:srgbClr val="000000"/>
                </a:solidFill>
                <a:latin typeface="Tahoma"/>
              </a:rPr>
              <a:t>simple</a:t>
            </a:r>
            <a:r>
              <a:rPr b="0" lang="en-US" sz="4050" spc="-45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1" strike="noStrike">
                <a:solidFill>
                  <a:srgbClr val="000000"/>
                </a:solidFill>
                <a:latin typeface="Tahoma"/>
              </a:rPr>
              <a:t>words,</a:t>
            </a:r>
            <a:r>
              <a:rPr b="0" lang="en-US" sz="4050" spc="188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46" strike="noStrike">
                <a:solidFill>
                  <a:srgbClr val="000000"/>
                </a:solidFill>
                <a:latin typeface="Tahoma"/>
              </a:rPr>
              <a:t>turning</a:t>
            </a:r>
            <a:r>
              <a:rPr b="0" lang="en-US" sz="4050" spc="-45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111" strike="noStrike">
                <a:solidFill>
                  <a:srgbClr val="000000"/>
                </a:solidFill>
                <a:latin typeface="Tahoma"/>
              </a:rPr>
              <a:t>raw</a:t>
            </a:r>
            <a:r>
              <a:rPr b="0" lang="en-US" sz="4050" spc="-45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72" strike="noStrike">
                <a:solidFill>
                  <a:srgbClr val="000000"/>
                </a:solidFill>
                <a:latin typeface="Tahoma"/>
              </a:rPr>
              <a:t>data</a:t>
            </a:r>
            <a:r>
              <a:rPr b="0" lang="en-US" sz="4050" spc="-45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12" strike="noStrike">
                <a:solidFill>
                  <a:srgbClr val="000000"/>
                </a:solidFill>
                <a:latin typeface="Tahoma"/>
              </a:rPr>
              <a:t>into</a:t>
            </a:r>
            <a:r>
              <a:rPr b="0" lang="en-US" sz="4050" spc="-45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60" strike="noStrike">
                <a:solidFill>
                  <a:srgbClr val="000000"/>
                </a:solidFill>
                <a:latin typeface="Tahoma"/>
              </a:rPr>
              <a:t>useful</a:t>
            </a:r>
            <a:r>
              <a:rPr b="0" lang="en-US" sz="4050" spc="-45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35" strike="noStrike">
                <a:solidFill>
                  <a:srgbClr val="000000"/>
                </a:solidFill>
                <a:latin typeface="Tahoma"/>
              </a:rPr>
              <a:t>information</a:t>
            </a:r>
            <a:r>
              <a:rPr b="0" lang="en-US" sz="4050" spc="-45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1" strike="noStrike">
                <a:solidFill>
                  <a:srgbClr val="000000"/>
                </a:solidFill>
                <a:latin typeface="Tahoma"/>
              </a:rPr>
              <a:t>is</a:t>
            </a:r>
            <a:r>
              <a:rPr b="0" lang="en-US" sz="4050" spc="338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72" strike="noStrike">
                <a:solidFill>
                  <a:srgbClr val="000000"/>
                </a:solidFill>
                <a:latin typeface="Tahoma"/>
              </a:rPr>
              <a:t>data</a:t>
            </a:r>
            <a:r>
              <a:rPr b="0" lang="en-US" sz="4050" spc="-45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4050" spc="-12" strike="noStrike">
                <a:solidFill>
                  <a:srgbClr val="000000"/>
                </a:solidFill>
                <a:latin typeface="Tahoma"/>
              </a:rPr>
              <a:t>analysis!</a:t>
            </a:r>
            <a:endParaRPr b="0" lang="en-US" sz="40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072240" y="609480"/>
            <a:ext cx="13487760" cy="1730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6000" spc="-256" strike="noStrike">
                <a:solidFill>
                  <a:srgbClr val="000000"/>
                </a:solidFill>
                <a:latin typeface="Tahoma"/>
              </a:rPr>
              <a:t>The</a:t>
            </a:r>
            <a:r>
              <a:rPr b="0" lang="en-US" sz="6000" spc="-80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100" strike="noStrike">
                <a:solidFill>
                  <a:srgbClr val="000000"/>
                </a:solidFill>
                <a:latin typeface="Tahoma"/>
              </a:rPr>
              <a:t>products</a:t>
            </a:r>
            <a:r>
              <a:rPr b="0" lang="en-US" sz="6000" spc="-80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86" strike="noStrike">
                <a:solidFill>
                  <a:srgbClr val="000000"/>
                </a:solidFill>
                <a:latin typeface="Tahoma"/>
              </a:rPr>
              <a:t>that</a:t>
            </a:r>
            <a:r>
              <a:rPr b="0" lang="en-US" sz="6000" spc="-80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231" strike="noStrike">
                <a:solidFill>
                  <a:srgbClr val="000000"/>
                </a:solidFill>
                <a:latin typeface="Tahoma"/>
              </a:rPr>
              <a:t>were</a:t>
            </a:r>
            <a:r>
              <a:rPr b="0" lang="en-US" sz="6000" spc="-80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140" strike="noStrike">
                <a:solidFill>
                  <a:srgbClr val="000000"/>
                </a:solidFill>
                <a:latin typeface="Tahoma"/>
              </a:rPr>
              <a:t>least</a:t>
            </a:r>
            <a:r>
              <a:rPr b="0" lang="en-US" sz="6000" spc="-80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86" strike="noStrike">
                <a:solidFill>
                  <a:srgbClr val="000000"/>
                </a:solidFill>
                <a:latin typeface="Tahoma"/>
              </a:rPr>
              <a:t>rated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object 3" descr=""/>
          <p:cNvPicPr/>
          <p:nvPr/>
        </p:nvPicPr>
        <p:blipFill>
          <a:blip r:embed="rId1"/>
          <a:stretch/>
        </p:blipFill>
        <p:spPr>
          <a:xfrm>
            <a:off x="4320000" y="1971360"/>
            <a:ext cx="10759680" cy="684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260000" y="263880"/>
            <a:ext cx="173548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178200" bIns="0" anchor="t">
            <a:noAutofit/>
          </a:bodyPr>
          <a:p>
            <a:pPr marL="13539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6000" spc="-177" strike="noStrike">
                <a:solidFill>
                  <a:srgbClr val="000000"/>
                </a:solidFill>
                <a:latin typeface="Tahoma"/>
              </a:rPr>
              <a:t>Time</a:t>
            </a:r>
            <a:r>
              <a:rPr b="0" lang="en-US" sz="6000" spc="-85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182" strike="noStrike">
                <a:solidFill>
                  <a:srgbClr val="000000"/>
                </a:solidFill>
                <a:latin typeface="Tahoma"/>
              </a:rPr>
              <a:t>taken</a:t>
            </a:r>
            <a:r>
              <a:rPr b="0" lang="en-US" sz="6000" spc="-84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72" strike="noStrike">
                <a:solidFill>
                  <a:srgbClr val="000000"/>
                </a:solidFill>
                <a:latin typeface="Tahoma"/>
              </a:rPr>
              <a:t>to</a:t>
            </a:r>
            <a:r>
              <a:rPr b="0" lang="en-US" sz="6000" spc="-85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86" strike="noStrike">
                <a:solidFill>
                  <a:srgbClr val="000000"/>
                </a:solidFill>
                <a:latin typeface="Tahoma"/>
              </a:rPr>
              <a:t>deliver</a:t>
            </a:r>
            <a:r>
              <a:rPr b="0" lang="en-US" sz="6000" spc="-84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Tahoma"/>
              </a:rPr>
              <a:t>in</a:t>
            </a:r>
            <a:r>
              <a:rPr b="0" lang="en-US" sz="6000" spc="-85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177" strike="noStrike">
                <a:solidFill>
                  <a:srgbClr val="000000"/>
                </a:solidFill>
                <a:latin typeface="Tahoma"/>
              </a:rPr>
              <a:t>each</a:t>
            </a:r>
            <a:r>
              <a:rPr b="0" lang="en-US" sz="6000" spc="-84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21" strike="noStrike">
                <a:solidFill>
                  <a:srgbClr val="000000"/>
                </a:solidFill>
                <a:latin typeface="Tahoma"/>
              </a:rPr>
              <a:t>city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7" name="object 3" descr=""/>
          <p:cNvPicPr/>
          <p:nvPr/>
        </p:nvPicPr>
        <p:blipFill>
          <a:blip r:embed="rId1"/>
          <a:stretch/>
        </p:blipFill>
        <p:spPr>
          <a:xfrm>
            <a:off x="1980000" y="1620000"/>
            <a:ext cx="13254840" cy="6056640"/>
          </a:xfrm>
          <a:prstGeom prst="rect">
            <a:avLst/>
          </a:prstGeom>
          <a:ln w="0">
            <a:noFill/>
          </a:ln>
        </p:spPr>
      </p:pic>
      <p:sp>
        <p:nvSpPr>
          <p:cNvPr id="148" name="object 4"/>
          <p:cNvSpPr/>
          <p:nvPr/>
        </p:nvSpPr>
        <p:spPr>
          <a:xfrm>
            <a:off x="3060000" y="8460000"/>
            <a:ext cx="13805280" cy="92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3000" spc="-66" strike="noStrike">
                <a:solidFill>
                  <a:srgbClr val="000000"/>
                </a:solidFill>
                <a:latin typeface="Tahoma"/>
              </a:rPr>
              <a:t>Potim,</a:t>
            </a:r>
            <a:r>
              <a:rPr b="0" lang="en-US" sz="3000" spc="-44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92" strike="noStrike">
                <a:solidFill>
                  <a:srgbClr val="000000"/>
                </a:solidFill>
                <a:latin typeface="Tahoma"/>
              </a:rPr>
              <a:t>Pedra</a:t>
            </a:r>
            <a:r>
              <a:rPr b="0" lang="en-US" sz="3000" spc="-44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26" strike="noStrike">
                <a:solidFill>
                  <a:srgbClr val="000000"/>
                </a:solidFill>
                <a:latin typeface="Tahoma"/>
              </a:rPr>
              <a:t>Bela</a:t>
            </a:r>
            <a:r>
              <a:rPr b="0" lang="en-US" sz="3000" spc="-44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55" strike="noStrike">
                <a:solidFill>
                  <a:srgbClr val="000000"/>
                </a:solidFill>
                <a:latin typeface="Tahoma"/>
              </a:rPr>
              <a:t>and</a:t>
            </a:r>
            <a:r>
              <a:rPr b="0" lang="en-US" sz="3000" spc="-44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12" strike="noStrike">
                <a:solidFill>
                  <a:srgbClr val="000000"/>
                </a:solidFill>
                <a:latin typeface="Tahoma"/>
              </a:rPr>
              <a:t>Jaborandi</a:t>
            </a:r>
            <a:r>
              <a:rPr b="0" lang="en-US" sz="3000" spc="-44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92" strike="noStrike">
                <a:solidFill>
                  <a:srgbClr val="000000"/>
                </a:solidFill>
                <a:latin typeface="Tahoma"/>
              </a:rPr>
              <a:t>these</a:t>
            </a:r>
            <a:r>
              <a:rPr b="0" lang="en-US" sz="3000" spc="-43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26" strike="noStrike">
                <a:solidFill>
                  <a:srgbClr val="000000"/>
                </a:solidFill>
                <a:latin typeface="Tahoma"/>
              </a:rPr>
              <a:t>cities</a:t>
            </a:r>
            <a:r>
              <a:rPr b="0" lang="en-US" sz="3000" spc="-44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86" strike="noStrike">
                <a:solidFill>
                  <a:srgbClr val="000000"/>
                </a:solidFill>
                <a:latin typeface="Tahoma"/>
              </a:rPr>
              <a:t>experienced</a:t>
            </a:r>
            <a:r>
              <a:rPr b="0" lang="en-US" sz="3000" spc="-44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26" strike="noStrike">
                <a:solidFill>
                  <a:srgbClr val="000000"/>
                </a:solidFill>
                <a:latin typeface="Tahoma"/>
              </a:rPr>
              <a:t>the </a:t>
            </a:r>
            <a:r>
              <a:rPr b="0" lang="en-US" sz="3000" spc="-52" strike="noStrike">
                <a:solidFill>
                  <a:srgbClr val="000000"/>
                </a:solidFill>
                <a:latin typeface="Tahoma"/>
              </a:rPr>
              <a:t>smallest</a:t>
            </a:r>
            <a:r>
              <a:rPr b="0" lang="en-US" sz="3000" spc="-44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46" strike="noStrike">
                <a:solidFill>
                  <a:srgbClr val="000000"/>
                </a:solidFill>
                <a:latin typeface="Tahoma"/>
              </a:rPr>
              <a:t>delivery</a:t>
            </a:r>
            <a:r>
              <a:rPr b="0" lang="en-US" sz="3000" spc="-44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32" strike="noStrike">
                <a:solidFill>
                  <a:srgbClr val="000000"/>
                </a:solidFill>
                <a:latin typeface="Tahoma"/>
              </a:rPr>
              <a:t>time</a:t>
            </a:r>
            <a:r>
              <a:rPr b="0" lang="en-US" sz="3000" spc="-44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60" strike="noStrike">
                <a:solidFill>
                  <a:srgbClr val="000000"/>
                </a:solidFill>
                <a:latin typeface="Tahoma"/>
              </a:rPr>
              <a:t>of</a:t>
            </a:r>
            <a:r>
              <a:rPr b="0" lang="en-US" sz="3000" spc="-44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97" strike="noStrike">
                <a:solidFill>
                  <a:srgbClr val="000000"/>
                </a:solidFill>
                <a:latin typeface="Tahoma"/>
              </a:rPr>
              <a:t>approx</a:t>
            </a:r>
            <a:r>
              <a:rPr b="0" lang="en-US" sz="3000" spc="-44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216" strike="noStrike">
                <a:solidFill>
                  <a:srgbClr val="000000"/>
                </a:solidFill>
                <a:latin typeface="Tahoma"/>
              </a:rPr>
              <a:t>3</a:t>
            </a:r>
            <a:r>
              <a:rPr b="0" lang="en-US" sz="3000" spc="-44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12" strike="noStrike">
                <a:solidFill>
                  <a:srgbClr val="000000"/>
                </a:solidFill>
                <a:latin typeface="Tahoma"/>
              </a:rPr>
              <a:t>days.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185120" y="517320"/>
            <a:ext cx="17354880" cy="1822680"/>
          </a:xfrm>
          <a:prstGeom prst="rect">
            <a:avLst/>
          </a:prstGeom>
          <a:noFill/>
          <a:ln w="0">
            <a:noFill/>
          </a:ln>
        </p:spPr>
        <p:txBody>
          <a:bodyPr lIns="0" rIns="0" tIns="104760" bIns="0" anchor="t">
            <a:noAutofit/>
          </a:bodyPr>
          <a:p>
            <a:pPr marL="189720">
              <a:lnSpc>
                <a:spcPct val="100000"/>
              </a:lnSpc>
              <a:spcBef>
                <a:spcPts val="119"/>
              </a:spcBef>
              <a:buNone/>
            </a:pPr>
            <a:r>
              <a:rPr b="0" lang="en-US" sz="6000" spc="-216" strike="noStrike">
                <a:solidFill>
                  <a:srgbClr val="000000"/>
                </a:solidFill>
                <a:latin typeface="Tahoma"/>
              </a:rPr>
              <a:t>States</a:t>
            </a:r>
            <a:r>
              <a:rPr b="0" lang="en-US" sz="6000" spc="-77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41" strike="noStrike">
                <a:solidFill>
                  <a:srgbClr val="000000"/>
                </a:solidFill>
                <a:latin typeface="Tahoma"/>
              </a:rPr>
              <a:t>with</a:t>
            </a:r>
            <a:r>
              <a:rPr b="0" lang="en-US" sz="6000" spc="-77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131" strike="noStrike">
                <a:solidFill>
                  <a:srgbClr val="000000"/>
                </a:solidFill>
                <a:latin typeface="Tahoma"/>
              </a:rPr>
              <a:t>increasing</a:t>
            </a:r>
            <a:r>
              <a:rPr b="0" lang="en-US" sz="6000" spc="-77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111" strike="noStrike">
                <a:solidFill>
                  <a:srgbClr val="000000"/>
                </a:solidFill>
                <a:latin typeface="Tahoma"/>
              </a:rPr>
              <a:t>order</a:t>
            </a:r>
            <a:r>
              <a:rPr b="0" lang="en-US" sz="6000" spc="-77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100" strike="noStrike">
                <a:solidFill>
                  <a:srgbClr val="000000"/>
                </a:solidFill>
                <a:latin typeface="Tahoma"/>
              </a:rPr>
              <a:t>of</a:t>
            </a:r>
            <a:r>
              <a:rPr b="0" lang="en-US" sz="6000" spc="-77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75" strike="noStrike">
                <a:solidFill>
                  <a:srgbClr val="000000"/>
                </a:solidFill>
                <a:latin typeface="Tahoma"/>
              </a:rPr>
              <a:t>delivery</a:t>
            </a:r>
            <a:r>
              <a:rPr b="0" lang="en-US" sz="6000" spc="-77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21" strike="noStrike">
                <a:solidFill>
                  <a:srgbClr val="000000"/>
                </a:solidFill>
                <a:latin typeface="Tahoma"/>
              </a:rPr>
              <a:t>time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0" name="object 3" descr=""/>
          <p:cNvPicPr/>
          <p:nvPr/>
        </p:nvPicPr>
        <p:blipFill>
          <a:blip r:embed="rId1"/>
          <a:stretch/>
        </p:blipFill>
        <p:spPr>
          <a:xfrm>
            <a:off x="2938320" y="1945080"/>
            <a:ext cx="12721680" cy="6874920"/>
          </a:xfrm>
          <a:prstGeom prst="rect">
            <a:avLst/>
          </a:prstGeom>
          <a:ln w="0">
            <a:noFill/>
          </a:ln>
        </p:spPr>
      </p:pic>
      <p:sp>
        <p:nvSpPr>
          <p:cNvPr id="151" name="object 4"/>
          <p:cNvSpPr/>
          <p:nvPr/>
        </p:nvSpPr>
        <p:spPr>
          <a:xfrm>
            <a:off x="1283760" y="9195120"/>
            <a:ext cx="1714392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3000" spc="-55" strike="noStrike">
                <a:solidFill>
                  <a:srgbClr val="000000"/>
                </a:solidFill>
                <a:latin typeface="Tahoma"/>
              </a:rPr>
              <a:t>Minimum</a:t>
            </a:r>
            <a:r>
              <a:rPr b="0" lang="en-US" sz="3000" spc="-44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80" strike="noStrike">
                <a:solidFill>
                  <a:srgbClr val="000000"/>
                </a:solidFill>
                <a:latin typeface="Tahoma"/>
              </a:rPr>
              <a:t>of</a:t>
            </a:r>
            <a:r>
              <a:rPr b="0" lang="en-US" sz="3000" spc="-44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211" strike="noStrike">
                <a:solidFill>
                  <a:srgbClr val="000000"/>
                </a:solidFill>
                <a:latin typeface="Tahoma"/>
              </a:rPr>
              <a:t>7</a:t>
            </a:r>
            <a:r>
              <a:rPr b="0" lang="en-US" sz="3000" spc="-44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92" strike="noStrike">
                <a:solidFill>
                  <a:srgbClr val="000000"/>
                </a:solidFill>
                <a:latin typeface="Tahoma"/>
              </a:rPr>
              <a:t>days</a:t>
            </a:r>
            <a:r>
              <a:rPr b="0" lang="en-US" sz="3000" spc="-44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55" strike="noStrike">
                <a:solidFill>
                  <a:srgbClr val="000000"/>
                </a:solidFill>
                <a:latin typeface="Tahoma"/>
              </a:rPr>
              <a:t>and</a:t>
            </a:r>
            <a:r>
              <a:rPr b="0" lang="en-US" sz="3000" spc="-43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86" strike="noStrike">
                <a:solidFill>
                  <a:srgbClr val="000000"/>
                </a:solidFill>
                <a:latin typeface="Tahoma"/>
              </a:rPr>
              <a:t>maximum</a:t>
            </a:r>
            <a:r>
              <a:rPr b="0" lang="en-US" sz="3000" spc="-44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80" strike="noStrike">
                <a:solidFill>
                  <a:srgbClr val="000000"/>
                </a:solidFill>
                <a:latin typeface="Tahoma"/>
              </a:rPr>
              <a:t>of</a:t>
            </a:r>
            <a:r>
              <a:rPr b="0" lang="en-US" sz="3000" spc="-44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211" strike="noStrike">
                <a:solidFill>
                  <a:srgbClr val="000000"/>
                </a:solidFill>
                <a:latin typeface="Tahoma"/>
              </a:rPr>
              <a:t>33</a:t>
            </a:r>
            <a:r>
              <a:rPr b="0" lang="en-US" sz="3000" spc="-44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92" strike="noStrike">
                <a:solidFill>
                  <a:srgbClr val="000000"/>
                </a:solidFill>
                <a:latin typeface="Tahoma"/>
              </a:rPr>
              <a:t>days</a:t>
            </a:r>
            <a:r>
              <a:rPr b="0" lang="en-US" sz="3000" spc="-44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126" strike="noStrike">
                <a:solidFill>
                  <a:srgbClr val="000000"/>
                </a:solidFill>
                <a:latin typeface="Tahoma"/>
              </a:rPr>
              <a:t>were</a:t>
            </a:r>
            <a:r>
              <a:rPr b="0" lang="en-US" sz="3000" spc="-43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92" strike="noStrike">
                <a:solidFill>
                  <a:srgbClr val="000000"/>
                </a:solidFill>
                <a:latin typeface="Tahoma"/>
              </a:rPr>
              <a:t>taken</a:t>
            </a:r>
            <a:r>
              <a:rPr b="0" lang="en-US" sz="3000" spc="-44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32" strike="noStrike">
                <a:solidFill>
                  <a:srgbClr val="000000"/>
                </a:solidFill>
                <a:latin typeface="Tahoma"/>
              </a:rPr>
              <a:t>to</a:t>
            </a:r>
            <a:r>
              <a:rPr b="0" lang="en-US" sz="3000" spc="-44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52" strike="noStrike">
                <a:solidFill>
                  <a:srgbClr val="000000"/>
                </a:solidFill>
                <a:latin typeface="Tahoma"/>
              </a:rPr>
              <a:t>deliver</a:t>
            </a:r>
            <a:r>
              <a:rPr b="0" lang="en-US" sz="3000" spc="-44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86" strike="noStrike">
                <a:solidFill>
                  <a:srgbClr val="000000"/>
                </a:solidFill>
                <a:latin typeface="Tahoma"/>
              </a:rPr>
              <a:t>across</a:t>
            </a:r>
            <a:r>
              <a:rPr b="0" lang="en-US" sz="3000" spc="-44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21" strike="noStrike">
                <a:solidFill>
                  <a:srgbClr val="000000"/>
                </a:solidFill>
                <a:latin typeface="Tahoma"/>
              </a:rPr>
              <a:t>each </a:t>
            </a:r>
            <a:r>
              <a:rPr b="0" lang="en-US" sz="3000" spc="-131" strike="noStrike">
                <a:solidFill>
                  <a:srgbClr val="000000"/>
                </a:solidFill>
                <a:latin typeface="Tahoma"/>
              </a:rPr>
              <a:t>state</a:t>
            </a:r>
            <a:r>
              <a:rPr b="0" lang="en-US" sz="3000" spc="-44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52" strike="noStrike">
                <a:solidFill>
                  <a:srgbClr val="000000"/>
                </a:solidFill>
                <a:latin typeface="Tahoma"/>
              </a:rPr>
              <a:t>.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object 2" descr=""/>
          <p:cNvPicPr/>
          <p:nvPr/>
        </p:nvPicPr>
        <p:blipFill>
          <a:blip r:embed="rId1"/>
          <a:stretch/>
        </p:blipFill>
        <p:spPr>
          <a:xfrm>
            <a:off x="3495600" y="1690560"/>
            <a:ext cx="11197800" cy="6738840"/>
          </a:xfrm>
          <a:prstGeom prst="rect">
            <a:avLst/>
          </a:prstGeom>
          <a:ln w="0">
            <a:noFill/>
          </a:ln>
        </p:spPr>
      </p:pic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440000" y="360000"/>
            <a:ext cx="17354880" cy="1937160"/>
          </a:xfrm>
          <a:prstGeom prst="rect">
            <a:avLst/>
          </a:prstGeom>
          <a:noFill/>
          <a:ln w="0">
            <a:noFill/>
          </a:ln>
        </p:spPr>
        <p:txBody>
          <a:bodyPr lIns="0" rIns="0" tIns="219240" bIns="0" anchor="t">
            <a:noAutofit/>
          </a:bodyPr>
          <a:p>
            <a:pPr marL="5659200">
              <a:lnSpc>
                <a:spcPct val="100000"/>
              </a:lnSpc>
              <a:spcBef>
                <a:spcPts val="91"/>
              </a:spcBef>
              <a:buNone/>
            </a:pPr>
            <a:r>
              <a:rPr b="0" lang="en-US" sz="6000" spc="-191" strike="noStrike">
                <a:solidFill>
                  <a:srgbClr val="000000"/>
                </a:solidFill>
                <a:latin typeface="Tahoma"/>
              </a:rPr>
              <a:t>Order</a:t>
            </a:r>
            <a:r>
              <a:rPr b="0" lang="en-US" sz="6000" spc="-83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171" strike="noStrike">
                <a:solidFill>
                  <a:srgbClr val="000000"/>
                </a:solidFill>
                <a:latin typeface="Tahoma"/>
              </a:rPr>
              <a:t>Status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object 4"/>
          <p:cNvSpPr/>
          <p:nvPr/>
        </p:nvSpPr>
        <p:spPr>
          <a:xfrm>
            <a:off x="1657440" y="8793720"/>
            <a:ext cx="15982560" cy="92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3000" spc="-245" strike="noStrike">
                <a:solidFill>
                  <a:srgbClr val="000000"/>
                </a:solidFill>
                <a:latin typeface="Tahoma"/>
              </a:rPr>
              <a:t>It</a:t>
            </a:r>
            <a:r>
              <a:rPr b="0" lang="en-US" sz="3000" spc="-46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80" strike="noStrike">
                <a:solidFill>
                  <a:srgbClr val="000000"/>
                </a:solidFill>
                <a:latin typeface="Tahoma"/>
              </a:rPr>
              <a:t>can</a:t>
            </a:r>
            <a:r>
              <a:rPr b="0" lang="en-US" sz="3000" spc="-46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55" strike="noStrike">
                <a:solidFill>
                  <a:srgbClr val="000000"/>
                </a:solidFill>
                <a:latin typeface="Tahoma"/>
              </a:rPr>
              <a:t>be</a:t>
            </a:r>
            <a:r>
              <a:rPr b="0" lang="en-US" sz="3000" spc="-46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66" strike="noStrike">
                <a:solidFill>
                  <a:srgbClr val="000000"/>
                </a:solidFill>
                <a:latin typeface="Tahoma"/>
              </a:rPr>
              <a:t>observed</a:t>
            </a:r>
            <a:r>
              <a:rPr b="0" lang="en-US" sz="3000" spc="-46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52" strike="noStrike">
                <a:solidFill>
                  <a:srgbClr val="000000"/>
                </a:solidFill>
                <a:latin typeface="Tahoma"/>
              </a:rPr>
              <a:t>that</a:t>
            </a:r>
            <a:r>
              <a:rPr b="0" lang="en-US" sz="3000" spc="-46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80" strike="noStrike">
                <a:solidFill>
                  <a:srgbClr val="000000"/>
                </a:solidFill>
                <a:latin typeface="Tahoma"/>
              </a:rPr>
              <a:t>approx</a:t>
            </a:r>
            <a:r>
              <a:rPr b="0" lang="en-US" sz="3000" spc="-46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225" strike="noStrike">
                <a:solidFill>
                  <a:srgbClr val="000000"/>
                </a:solidFill>
                <a:latin typeface="Tahoma"/>
              </a:rPr>
              <a:t>250</a:t>
            </a:r>
            <a:r>
              <a:rPr b="0" lang="en-US" sz="3000" spc="-46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66" strike="noStrike">
                <a:solidFill>
                  <a:srgbClr val="000000"/>
                </a:solidFill>
                <a:latin typeface="Tahoma"/>
              </a:rPr>
              <a:t>orders</a:t>
            </a:r>
            <a:r>
              <a:rPr b="0" lang="en-US" sz="3000" spc="-46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114" strike="noStrike">
                <a:solidFill>
                  <a:srgbClr val="000000"/>
                </a:solidFill>
                <a:latin typeface="Tahoma"/>
              </a:rPr>
              <a:t>were</a:t>
            </a:r>
            <a:r>
              <a:rPr b="0" lang="en-US" sz="3000" spc="-46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32" strike="noStrike">
                <a:solidFill>
                  <a:srgbClr val="000000"/>
                </a:solidFill>
                <a:latin typeface="Tahoma"/>
              </a:rPr>
              <a:t>shipped</a:t>
            </a:r>
            <a:r>
              <a:rPr b="0" lang="en-US" sz="3000" spc="-46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55" strike="noStrike">
                <a:solidFill>
                  <a:srgbClr val="000000"/>
                </a:solidFill>
                <a:latin typeface="Tahoma"/>
              </a:rPr>
              <a:t>and</a:t>
            </a:r>
            <a:r>
              <a:rPr b="0" lang="en-US" sz="3000" spc="-46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12" strike="noStrike">
                <a:solidFill>
                  <a:srgbClr val="000000"/>
                </a:solidFill>
                <a:latin typeface="Tahoma"/>
              </a:rPr>
              <a:t>approx </a:t>
            </a:r>
            <a:r>
              <a:rPr b="0" lang="en-US" sz="3000" spc="-225" strike="noStrike">
                <a:solidFill>
                  <a:srgbClr val="000000"/>
                </a:solidFill>
                <a:latin typeface="Tahoma"/>
              </a:rPr>
              <a:t>120</a:t>
            </a:r>
            <a:r>
              <a:rPr b="0" lang="en-US" sz="3000" spc="-47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66" strike="noStrike">
                <a:solidFill>
                  <a:srgbClr val="000000"/>
                </a:solidFill>
                <a:latin typeface="Tahoma"/>
              </a:rPr>
              <a:t>orders</a:t>
            </a:r>
            <a:r>
              <a:rPr b="0" lang="en-US" sz="3000" spc="-47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114" strike="noStrike">
                <a:solidFill>
                  <a:srgbClr val="000000"/>
                </a:solidFill>
                <a:latin typeface="Tahoma"/>
              </a:rPr>
              <a:t>were</a:t>
            </a:r>
            <a:r>
              <a:rPr b="0" lang="en-US" sz="3000" spc="-47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12" strike="noStrike">
                <a:solidFill>
                  <a:srgbClr val="000000"/>
                </a:solidFill>
                <a:latin typeface="Tahoma"/>
              </a:rPr>
              <a:t>cancelled.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439800" y="540000"/>
            <a:ext cx="13480200" cy="1735560"/>
          </a:xfrm>
          <a:prstGeom prst="rect">
            <a:avLst/>
          </a:prstGeom>
          <a:noFill/>
          <a:ln w="0">
            <a:noFill/>
          </a:ln>
        </p:spPr>
        <p:txBody>
          <a:bodyPr lIns="0" rIns="0" tIns="17640" bIns="0" anchor="t">
            <a:noAutofit/>
          </a:bodyPr>
          <a:p>
            <a:pPr marL="12600">
              <a:lnSpc>
                <a:spcPct val="100000"/>
              </a:lnSpc>
              <a:spcBef>
                <a:spcPts val="139"/>
              </a:spcBef>
              <a:buNone/>
            </a:pPr>
            <a:r>
              <a:rPr b="0" lang="en-US" sz="6000" spc="-225" strike="noStrike">
                <a:solidFill>
                  <a:srgbClr val="000000"/>
                </a:solidFill>
                <a:latin typeface="Tahoma"/>
              </a:rPr>
              <a:t>       </a:t>
            </a:r>
            <a:r>
              <a:rPr b="0" lang="en-US" sz="6000" spc="-225" strike="noStrike">
                <a:solidFill>
                  <a:srgbClr val="000000"/>
                </a:solidFill>
                <a:latin typeface="Tahoma"/>
              </a:rPr>
              <a:t>Modes</a:t>
            </a:r>
            <a:r>
              <a:rPr b="0" lang="en-US" sz="6000" spc="-104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131" strike="noStrike">
                <a:solidFill>
                  <a:srgbClr val="000000"/>
                </a:solidFill>
                <a:latin typeface="Tahoma"/>
              </a:rPr>
              <a:t>of</a:t>
            </a:r>
            <a:r>
              <a:rPr b="0" lang="en-US" sz="6000" spc="-104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140" strike="noStrike">
                <a:solidFill>
                  <a:srgbClr val="000000"/>
                </a:solidFill>
                <a:latin typeface="Tahoma"/>
              </a:rPr>
              <a:t>the</a:t>
            </a:r>
            <a:r>
              <a:rPr b="0" lang="en-US" sz="6000" spc="-104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86" strike="noStrike">
                <a:solidFill>
                  <a:srgbClr val="000000"/>
                </a:solidFill>
                <a:latin typeface="Tahoma"/>
              </a:rPr>
              <a:t>payment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6" name="object 3" descr=""/>
          <p:cNvPicPr/>
          <p:nvPr/>
        </p:nvPicPr>
        <p:blipFill>
          <a:blip r:embed="rId1"/>
          <a:stretch/>
        </p:blipFill>
        <p:spPr>
          <a:xfrm>
            <a:off x="3060000" y="2248200"/>
            <a:ext cx="12420000" cy="5671800"/>
          </a:xfrm>
          <a:prstGeom prst="rect">
            <a:avLst/>
          </a:prstGeom>
          <a:ln w="0">
            <a:noFill/>
          </a:ln>
        </p:spPr>
      </p:pic>
      <p:sp>
        <p:nvSpPr>
          <p:cNvPr id="157" name="object 4"/>
          <p:cNvSpPr/>
          <p:nvPr/>
        </p:nvSpPr>
        <p:spPr>
          <a:xfrm>
            <a:off x="2587320" y="8640000"/>
            <a:ext cx="13972680" cy="9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  <a:buNone/>
            </a:pPr>
            <a:r>
              <a:rPr b="0" lang="en-US" sz="3000" spc="-157" strike="noStrike">
                <a:solidFill>
                  <a:srgbClr val="000000"/>
                </a:solidFill>
                <a:latin typeface="Tahoma"/>
              </a:rPr>
              <a:t>The</a:t>
            </a:r>
            <a:r>
              <a:rPr b="0" lang="en-US" sz="3000" spc="-49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106" strike="noStrike">
                <a:solidFill>
                  <a:srgbClr val="000000"/>
                </a:solidFill>
                <a:latin typeface="Tahoma"/>
              </a:rPr>
              <a:t>customers</a:t>
            </a:r>
            <a:r>
              <a:rPr b="0" lang="en-US" sz="3000" spc="-49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52" strike="noStrike">
                <a:solidFill>
                  <a:srgbClr val="000000"/>
                </a:solidFill>
                <a:latin typeface="Tahoma"/>
              </a:rPr>
              <a:t>usually</a:t>
            </a:r>
            <a:r>
              <a:rPr b="0" lang="en-US" sz="3000" spc="-49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126" strike="noStrike">
                <a:solidFill>
                  <a:srgbClr val="000000"/>
                </a:solidFill>
                <a:latin typeface="Tahoma"/>
              </a:rPr>
              <a:t>pay</a:t>
            </a:r>
            <a:r>
              <a:rPr b="0" lang="en-US" sz="3000" spc="-49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97" strike="noStrike">
                <a:solidFill>
                  <a:srgbClr val="000000"/>
                </a:solidFill>
                <a:latin typeface="Tahoma"/>
              </a:rPr>
              <a:t>using</a:t>
            </a:r>
            <a:r>
              <a:rPr b="0" lang="en-US" sz="3000" spc="-49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52" strike="noStrike">
                <a:solidFill>
                  <a:srgbClr val="000000"/>
                </a:solidFill>
                <a:latin typeface="Tahoma"/>
              </a:rPr>
              <a:t>credit</a:t>
            </a:r>
            <a:r>
              <a:rPr b="0" lang="en-US" sz="3000" spc="-48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86" strike="noStrike">
                <a:solidFill>
                  <a:srgbClr val="000000"/>
                </a:solidFill>
                <a:latin typeface="Tahoma"/>
              </a:rPr>
              <a:t>card</a:t>
            </a:r>
            <a:r>
              <a:rPr b="0" lang="en-US" sz="3000" spc="-49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145" strike="noStrike">
                <a:solidFill>
                  <a:srgbClr val="000000"/>
                </a:solidFill>
                <a:latin typeface="Tahoma"/>
              </a:rPr>
              <a:t>as</a:t>
            </a:r>
            <a:r>
              <a:rPr b="0" lang="en-US" sz="3000" spc="-49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46" strike="noStrike">
                <a:solidFill>
                  <a:srgbClr val="000000"/>
                </a:solidFill>
                <a:latin typeface="Tahoma"/>
              </a:rPr>
              <a:t>this</a:t>
            </a:r>
            <a:r>
              <a:rPr b="0" lang="en-US" sz="3000" spc="-49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21" strike="noStrike">
                <a:solidFill>
                  <a:srgbClr val="000000"/>
                </a:solidFill>
                <a:latin typeface="Tahoma"/>
              </a:rPr>
              <a:t>mode </a:t>
            </a:r>
            <a:r>
              <a:rPr b="0" lang="en-US" sz="3000" spc="-80" strike="noStrike">
                <a:solidFill>
                  <a:srgbClr val="000000"/>
                </a:solidFill>
                <a:latin typeface="Tahoma"/>
              </a:rPr>
              <a:t>of</a:t>
            </a:r>
            <a:r>
              <a:rPr b="0" lang="en-US" sz="3000" spc="-48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106" strike="noStrike">
                <a:solidFill>
                  <a:srgbClr val="000000"/>
                </a:solidFill>
                <a:latin typeface="Tahoma"/>
              </a:rPr>
              <a:t>payment</a:t>
            </a:r>
            <a:r>
              <a:rPr b="0" lang="en-US" sz="3000" spc="-48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140" strike="noStrike">
                <a:solidFill>
                  <a:srgbClr val="000000"/>
                </a:solidFill>
                <a:latin typeface="Tahoma"/>
              </a:rPr>
              <a:t>offers</a:t>
            </a:r>
            <a:r>
              <a:rPr b="0" lang="en-US" sz="3000" spc="-48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97" strike="noStrike">
                <a:solidFill>
                  <a:srgbClr val="000000"/>
                </a:solidFill>
                <a:latin typeface="Tahoma"/>
              </a:rPr>
              <a:t>maximum</a:t>
            </a:r>
            <a:r>
              <a:rPr b="0" lang="en-US" sz="3000" spc="-48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12" strike="noStrike">
                <a:solidFill>
                  <a:srgbClr val="000000"/>
                </a:solidFill>
                <a:latin typeface="Tahoma"/>
              </a:rPr>
              <a:t>discount.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952720" y="346680"/>
            <a:ext cx="13580280" cy="172944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0" anchor="t">
            <a:noAutofit/>
          </a:bodyPr>
          <a:p>
            <a:pPr marL="12600">
              <a:lnSpc>
                <a:spcPct val="100000"/>
              </a:lnSpc>
              <a:spcBef>
                <a:spcPts val="91"/>
              </a:spcBef>
              <a:buNone/>
            </a:pPr>
            <a:r>
              <a:rPr b="0" lang="en-US" sz="6000" spc="-707" strike="noStrike">
                <a:solidFill>
                  <a:srgbClr val="000000"/>
                </a:solidFill>
                <a:latin typeface="Tahoma"/>
              </a:rPr>
              <a:t>T</a:t>
            </a:r>
            <a:r>
              <a:rPr b="0" lang="en-US" sz="6000" spc="-140" strike="noStrike">
                <a:solidFill>
                  <a:srgbClr val="000000"/>
                </a:solidFill>
                <a:latin typeface="Tahoma"/>
              </a:rPr>
              <a:t>op</a:t>
            </a:r>
            <a:r>
              <a:rPr b="0" lang="en-US" sz="6000" spc="-83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381" strike="noStrike">
                <a:solidFill>
                  <a:srgbClr val="000000"/>
                </a:solidFill>
                <a:latin typeface="Tahoma"/>
              </a:rPr>
              <a:t>10</a:t>
            </a:r>
            <a:r>
              <a:rPr b="0" lang="en-US" sz="6000" spc="-84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106" strike="noStrike">
                <a:solidFill>
                  <a:srgbClr val="000000"/>
                </a:solidFill>
                <a:latin typeface="Tahoma"/>
              </a:rPr>
              <a:t>products</a:t>
            </a:r>
            <a:r>
              <a:rPr b="0" lang="en-US" sz="6000" spc="-83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46" strike="noStrike">
                <a:solidFill>
                  <a:srgbClr val="000000"/>
                </a:solidFill>
                <a:latin typeface="Tahoma"/>
              </a:rPr>
              <a:t>with</a:t>
            </a:r>
            <a:r>
              <a:rPr b="0" lang="en-US" sz="6000" spc="-83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171" strike="noStrike">
                <a:solidFill>
                  <a:srgbClr val="000000"/>
                </a:solidFill>
                <a:latin typeface="Tahoma"/>
              </a:rPr>
              <a:t>highest</a:t>
            </a:r>
            <a:r>
              <a:rPr b="0" lang="en-US" sz="6000" spc="-83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21" strike="noStrike">
                <a:solidFill>
                  <a:srgbClr val="000000"/>
                </a:solidFill>
                <a:latin typeface="Tahoma"/>
              </a:rPr>
              <a:t>sale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9" name="object 3" descr=""/>
          <p:cNvPicPr/>
          <p:nvPr/>
        </p:nvPicPr>
        <p:blipFill>
          <a:blip r:embed="rId1"/>
          <a:stretch/>
        </p:blipFill>
        <p:spPr>
          <a:xfrm>
            <a:off x="2520000" y="1571760"/>
            <a:ext cx="13568040" cy="6708240"/>
          </a:xfrm>
          <a:prstGeom prst="rect">
            <a:avLst/>
          </a:prstGeom>
          <a:ln w="0">
            <a:noFill/>
          </a:ln>
        </p:spPr>
      </p:pic>
      <p:sp>
        <p:nvSpPr>
          <p:cNvPr id="160" name="object 4"/>
          <p:cNvSpPr/>
          <p:nvPr/>
        </p:nvSpPr>
        <p:spPr>
          <a:xfrm>
            <a:off x="2059200" y="8973720"/>
            <a:ext cx="15580800" cy="92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3000" spc="-222" strike="noStrike">
                <a:solidFill>
                  <a:srgbClr val="000000"/>
                </a:solidFill>
                <a:latin typeface="Tahoma"/>
              </a:rPr>
              <a:t>It</a:t>
            </a:r>
            <a:r>
              <a:rPr b="0" lang="en-US" sz="3000" spc="-45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92" strike="noStrike">
                <a:solidFill>
                  <a:srgbClr val="000000"/>
                </a:solidFill>
                <a:latin typeface="Tahoma"/>
              </a:rPr>
              <a:t>has</a:t>
            </a:r>
            <a:r>
              <a:rPr b="0" lang="en-US" sz="3000" spc="-45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72" strike="noStrike">
                <a:solidFill>
                  <a:srgbClr val="000000"/>
                </a:solidFill>
                <a:latin typeface="Tahoma"/>
              </a:rPr>
              <a:t>been</a:t>
            </a:r>
            <a:r>
              <a:rPr b="0" lang="en-US" sz="3000" spc="-45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66" strike="noStrike">
                <a:solidFill>
                  <a:srgbClr val="000000"/>
                </a:solidFill>
                <a:latin typeface="Tahoma"/>
              </a:rPr>
              <a:t>observed</a:t>
            </a:r>
            <a:r>
              <a:rPr b="0" lang="en-US" sz="3000" spc="-45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41" strike="noStrike">
                <a:solidFill>
                  <a:srgbClr val="000000"/>
                </a:solidFill>
                <a:latin typeface="Tahoma"/>
              </a:rPr>
              <a:t>that</a:t>
            </a:r>
            <a:r>
              <a:rPr b="0" lang="en-US" sz="3000" spc="-45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66" strike="noStrike">
                <a:solidFill>
                  <a:srgbClr val="000000"/>
                </a:solidFill>
                <a:latin typeface="Tahoma"/>
              </a:rPr>
              <a:t>the</a:t>
            </a:r>
            <a:r>
              <a:rPr b="0" lang="en-US" sz="3000" spc="-45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86" strike="noStrike">
                <a:solidFill>
                  <a:srgbClr val="000000"/>
                </a:solidFill>
                <a:latin typeface="Tahoma"/>
              </a:rPr>
              <a:t>highest</a:t>
            </a:r>
            <a:r>
              <a:rPr b="0" lang="en-US" sz="3000" spc="-45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60" strike="noStrike">
                <a:solidFill>
                  <a:srgbClr val="000000"/>
                </a:solidFill>
                <a:latin typeface="Tahoma"/>
              </a:rPr>
              <a:t>sale</a:t>
            </a:r>
            <a:r>
              <a:rPr b="0" lang="en-US" sz="3000" spc="-45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92" strike="noStrike">
                <a:solidFill>
                  <a:srgbClr val="000000"/>
                </a:solidFill>
                <a:latin typeface="Tahoma"/>
              </a:rPr>
              <a:t>12000</a:t>
            </a:r>
            <a:r>
              <a:rPr b="0" lang="en-US" sz="3000" spc="148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114" strike="noStrike">
                <a:solidFill>
                  <a:srgbClr val="000000"/>
                </a:solidFill>
                <a:latin typeface="Tahoma"/>
              </a:rPr>
              <a:t>was</a:t>
            </a:r>
            <a:r>
              <a:rPr b="0" lang="en-US" sz="3000" spc="-45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111" strike="noStrike">
                <a:solidFill>
                  <a:srgbClr val="000000"/>
                </a:solidFill>
                <a:latin typeface="Tahoma"/>
              </a:rPr>
              <a:t>seen</a:t>
            </a:r>
            <a:r>
              <a:rPr b="0" lang="en-US" sz="3000" spc="-45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75" strike="noStrike">
                <a:solidFill>
                  <a:srgbClr val="000000"/>
                </a:solidFill>
                <a:latin typeface="Tahoma"/>
              </a:rPr>
              <a:t>by</a:t>
            </a:r>
            <a:r>
              <a:rPr b="0" lang="en-US" sz="3000" spc="-45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66" strike="noStrike">
                <a:solidFill>
                  <a:srgbClr val="000000"/>
                </a:solidFill>
                <a:latin typeface="Tahoma"/>
              </a:rPr>
              <a:t>the</a:t>
            </a:r>
            <a:r>
              <a:rPr b="0" lang="en-US" sz="3000" spc="-45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12" strike="noStrike">
                <a:solidFill>
                  <a:srgbClr val="000000"/>
                </a:solidFill>
                <a:latin typeface="Tahoma"/>
              </a:rPr>
              <a:t>product </a:t>
            </a:r>
            <a:r>
              <a:rPr b="0" lang="en-US" sz="3000" spc="-55" strike="noStrike">
                <a:solidFill>
                  <a:srgbClr val="000000"/>
                </a:solidFill>
                <a:latin typeface="Tahoma"/>
              </a:rPr>
              <a:t>"Cama_Mesa_Banho".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object 2" descr=""/>
          <p:cNvPicPr/>
          <p:nvPr/>
        </p:nvPicPr>
        <p:blipFill>
          <a:blip r:embed="rId1"/>
          <a:stretch/>
        </p:blipFill>
        <p:spPr>
          <a:xfrm>
            <a:off x="3600360" y="1800000"/>
            <a:ext cx="11761560" cy="6713640"/>
          </a:xfrm>
          <a:prstGeom prst="rect">
            <a:avLst/>
          </a:prstGeom>
          <a:ln w="0">
            <a:noFill/>
          </a:ln>
        </p:spPr>
      </p:pic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720000" y="0"/>
            <a:ext cx="17354880" cy="2049120"/>
          </a:xfrm>
          <a:prstGeom prst="rect">
            <a:avLst/>
          </a:prstGeom>
          <a:noFill/>
          <a:ln w="0">
            <a:noFill/>
          </a:ln>
        </p:spPr>
        <p:txBody>
          <a:bodyPr lIns="0" rIns="0" tIns="219960" bIns="0" anchor="t">
            <a:noAutofit/>
          </a:bodyPr>
          <a:p>
            <a:pPr marL="12600">
              <a:lnSpc>
                <a:spcPct val="100000"/>
              </a:lnSpc>
              <a:spcBef>
                <a:spcPts val="91"/>
              </a:spcBef>
              <a:buNone/>
            </a:pPr>
            <a:r>
              <a:rPr b="0" lang="en-US" sz="6000" spc="-131" strike="noStrike">
                <a:solidFill>
                  <a:srgbClr val="000000"/>
                </a:solidFill>
                <a:latin typeface="Tahoma"/>
              </a:rPr>
              <a:t>Number</a:t>
            </a:r>
            <a:r>
              <a:rPr b="0" lang="en-US" sz="6000" spc="-78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131" strike="noStrike">
                <a:solidFill>
                  <a:srgbClr val="000000"/>
                </a:solidFill>
                <a:latin typeface="Tahoma"/>
              </a:rPr>
              <a:t>of</a:t>
            </a:r>
            <a:r>
              <a:rPr b="0" lang="en-US" sz="6000" spc="-77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185" strike="noStrike">
                <a:solidFill>
                  <a:srgbClr val="000000"/>
                </a:solidFill>
                <a:latin typeface="Tahoma"/>
              </a:rPr>
              <a:t>Late</a:t>
            </a:r>
            <a:r>
              <a:rPr b="0" lang="en-US" sz="6000" spc="-78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145" strike="noStrike">
                <a:solidFill>
                  <a:srgbClr val="000000"/>
                </a:solidFill>
                <a:latin typeface="Tahoma"/>
              </a:rPr>
              <a:t>Deliveries</a:t>
            </a:r>
            <a:r>
              <a:rPr b="0" lang="en-US" sz="6000" spc="-77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86" strike="noStrike">
                <a:solidFill>
                  <a:srgbClr val="000000"/>
                </a:solidFill>
                <a:latin typeface="Tahoma"/>
              </a:rPr>
              <a:t>done</a:t>
            </a:r>
            <a:r>
              <a:rPr b="0" lang="en-US" sz="6000" spc="-77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Tahoma"/>
              </a:rPr>
              <a:t>in</a:t>
            </a:r>
            <a:r>
              <a:rPr b="0" lang="en-US" sz="6000" spc="-78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171" strike="noStrike">
                <a:solidFill>
                  <a:srgbClr val="000000"/>
                </a:solidFill>
                <a:latin typeface="Tahoma"/>
              </a:rPr>
              <a:t>each</a:t>
            </a:r>
            <a:r>
              <a:rPr b="0" lang="en-US" sz="6000" spc="-77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12" strike="noStrike">
                <a:solidFill>
                  <a:srgbClr val="000000"/>
                </a:solidFill>
                <a:latin typeface="Tahoma"/>
              </a:rPr>
              <a:t>month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object 4"/>
          <p:cNvSpPr/>
          <p:nvPr/>
        </p:nvSpPr>
        <p:spPr>
          <a:xfrm>
            <a:off x="2316960" y="8793720"/>
            <a:ext cx="15143040" cy="92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3000" spc="-282" strike="noStrike">
                <a:solidFill>
                  <a:srgbClr val="000000"/>
                </a:solidFill>
                <a:latin typeface="Tahoma"/>
              </a:rPr>
              <a:t>It</a:t>
            </a:r>
            <a:r>
              <a:rPr b="0" lang="en-US" sz="3000" spc="-54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114" strike="noStrike">
                <a:solidFill>
                  <a:srgbClr val="000000"/>
                </a:solidFill>
                <a:latin typeface="Tahoma"/>
              </a:rPr>
              <a:t>has</a:t>
            </a:r>
            <a:r>
              <a:rPr b="0" lang="en-US" sz="3000" spc="-54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92" strike="noStrike">
                <a:solidFill>
                  <a:srgbClr val="000000"/>
                </a:solidFill>
                <a:latin typeface="Tahoma"/>
              </a:rPr>
              <a:t>been</a:t>
            </a:r>
            <a:r>
              <a:rPr b="0" lang="en-US" sz="3000" spc="-54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75" strike="noStrike">
                <a:solidFill>
                  <a:srgbClr val="000000"/>
                </a:solidFill>
                <a:latin typeface="Tahoma"/>
              </a:rPr>
              <a:t>observed</a:t>
            </a:r>
            <a:r>
              <a:rPr b="0" lang="en-US" sz="3000" spc="-54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60" strike="noStrike">
                <a:solidFill>
                  <a:srgbClr val="000000"/>
                </a:solidFill>
                <a:latin typeface="Tahoma"/>
              </a:rPr>
              <a:t>that</a:t>
            </a:r>
            <a:r>
              <a:rPr b="0" lang="en-US" sz="3000" spc="-54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97" strike="noStrike">
                <a:solidFill>
                  <a:srgbClr val="000000"/>
                </a:solidFill>
                <a:latin typeface="Tahoma"/>
              </a:rPr>
              <a:t>highest</a:t>
            </a:r>
            <a:r>
              <a:rPr b="0" lang="en-US" sz="3000" spc="-54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72" strike="noStrike">
                <a:solidFill>
                  <a:srgbClr val="000000"/>
                </a:solidFill>
                <a:latin typeface="Tahoma"/>
              </a:rPr>
              <a:t>late</a:t>
            </a:r>
            <a:r>
              <a:rPr b="0" lang="en-US" sz="3000" spc="-54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46" strike="noStrike">
                <a:solidFill>
                  <a:srgbClr val="000000"/>
                </a:solidFill>
                <a:latin typeface="Tahoma"/>
              </a:rPr>
              <a:t>delivery</a:t>
            </a:r>
            <a:r>
              <a:rPr b="0" lang="en-US" sz="3000" spc="-54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32" strike="noStrike">
                <a:solidFill>
                  <a:srgbClr val="000000"/>
                </a:solidFill>
                <a:latin typeface="Tahoma"/>
              </a:rPr>
              <a:t>reached </a:t>
            </a:r>
            <a:r>
              <a:rPr b="0" lang="en-US" sz="3000" spc="-80" strike="noStrike">
                <a:solidFill>
                  <a:srgbClr val="000000"/>
                </a:solidFill>
                <a:latin typeface="Tahoma"/>
              </a:rPr>
              <a:t>the</a:t>
            </a:r>
            <a:r>
              <a:rPr b="0" lang="en-US" sz="3000" spc="-55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80" strike="noStrike">
                <a:solidFill>
                  <a:srgbClr val="000000"/>
                </a:solidFill>
                <a:latin typeface="Tahoma"/>
              </a:rPr>
              <a:t>peak</a:t>
            </a:r>
            <a:r>
              <a:rPr b="0" lang="en-US" sz="3000" spc="-55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75" strike="noStrike">
                <a:solidFill>
                  <a:srgbClr val="000000"/>
                </a:solidFill>
                <a:latin typeface="Tahoma"/>
              </a:rPr>
              <a:t>of</a:t>
            </a:r>
            <a:r>
              <a:rPr b="0" lang="en-US" sz="3000" spc="-55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262" strike="noStrike">
                <a:solidFill>
                  <a:srgbClr val="000000"/>
                </a:solidFill>
                <a:latin typeface="Tahoma"/>
              </a:rPr>
              <a:t>400</a:t>
            </a:r>
            <a:r>
              <a:rPr b="0" lang="en-US" sz="3000" spc="-55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Tahoma"/>
              </a:rPr>
              <a:t>in</a:t>
            </a:r>
            <a:r>
              <a:rPr b="0" lang="en-US" sz="3000" spc="-55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35" strike="noStrike">
                <a:solidFill>
                  <a:srgbClr val="000000"/>
                </a:solidFill>
                <a:latin typeface="Tahoma"/>
              </a:rPr>
              <a:t>month</a:t>
            </a:r>
            <a:r>
              <a:rPr b="0" lang="en-US" sz="3000" spc="-55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75" strike="noStrike">
                <a:solidFill>
                  <a:srgbClr val="000000"/>
                </a:solidFill>
                <a:latin typeface="Tahoma"/>
              </a:rPr>
              <a:t>of</a:t>
            </a:r>
            <a:r>
              <a:rPr b="0" lang="en-US" sz="3000" spc="-55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171" strike="noStrike">
                <a:solidFill>
                  <a:srgbClr val="000000"/>
                </a:solidFill>
                <a:latin typeface="Tahoma"/>
              </a:rPr>
              <a:t>August,</a:t>
            </a:r>
            <a:r>
              <a:rPr b="0" lang="en-US" sz="3000" spc="-55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282" strike="noStrike">
                <a:solidFill>
                  <a:srgbClr val="000000"/>
                </a:solidFill>
                <a:latin typeface="Tahoma"/>
              </a:rPr>
              <a:t>2018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45120" y="155160"/>
            <a:ext cx="17354880" cy="2004840"/>
          </a:xfrm>
          <a:prstGeom prst="rect">
            <a:avLst/>
          </a:prstGeom>
          <a:noFill/>
          <a:ln w="0">
            <a:noFill/>
          </a:ln>
        </p:spPr>
        <p:txBody>
          <a:bodyPr lIns="0" rIns="0" tIns="286920" bIns="0" anchor="t">
            <a:noAutofit/>
          </a:bodyPr>
          <a:p>
            <a:pPr marL="5795640">
              <a:lnSpc>
                <a:spcPct val="100000"/>
              </a:lnSpc>
              <a:spcBef>
                <a:spcPts val="91"/>
              </a:spcBef>
              <a:buNone/>
            </a:pPr>
            <a:r>
              <a:rPr b="0" lang="en-US" sz="6000" spc="-126" strike="noStrike">
                <a:solidFill>
                  <a:srgbClr val="000000"/>
                </a:solidFill>
                <a:latin typeface="Tahoma"/>
              </a:rPr>
              <a:t>About</a:t>
            </a:r>
            <a:r>
              <a:rPr b="0" lang="en-US" sz="6000" spc="-84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270" strike="noStrike">
                <a:solidFill>
                  <a:srgbClr val="000000"/>
                </a:solidFill>
                <a:latin typeface="Tahoma"/>
              </a:rPr>
              <a:t>Dataset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object 3"/>
          <p:cNvSpPr/>
          <p:nvPr/>
        </p:nvSpPr>
        <p:spPr>
          <a:xfrm>
            <a:off x="1260000" y="1440000"/>
            <a:ext cx="16871760" cy="879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  <a:buNone/>
            </a:pPr>
            <a:r>
              <a:rPr b="0" lang="en-US" sz="6100" spc="-55" strike="noStrike">
                <a:solidFill>
                  <a:srgbClr val="000000"/>
                </a:solidFill>
                <a:latin typeface="Tahoma"/>
              </a:rPr>
              <a:t>Brazilian</a:t>
            </a:r>
            <a:r>
              <a:rPr b="0" lang="en-US" sz="6100" spc="-62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100" spc="-151" strike="noStrike">
                <a:solidFill>
                  <a:srgbClr val="000000"/>
                </a:solidFill>
                <a:latin typeface="Tahoma"/>
              </a:rPr>
              <a:t>E-</a:t>
            </a:r>
            <a:r>
              <a:rPr b="0" lang="en-US" sz="6100" spc="-205" strike="noStrike">
                <a:solidFill>
                  <a:srgbClr val="000000"/>
                </a:solidFill>
                <a:latin typeface="Tahoma"/>
              </a:rPr>
              <a:t>Commerce</a:t>
            </a:r>
            <a:r>
              <a:rPr b="0" lang="en-US" sz="6100" spc="-62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100" spc="-1" strike="noStrike">
                <a:solidFill>
                  <a:srgbClr val="000000"/>
                </a:solidFill>
                <a:latin typeface="Tahoma"/>
              </a:rPr>
              <a:t>Public</a:t>
            </a:r>
            <a:r>
              <a:rPr b="0" lang="en-US" sz="6100" spc="-62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100" spc="-211" strike="noStrike">
                <a:solidFill>
                  <a:srgbClr val="000000"/>
                </a:solidFill>
                <a:latin typeface="Tahoma"/>
              </a:rPr>
              <a:t>Dataset</a:t>
            </a:r>
            <a:r>
              <a:rPr b="0" lang="en-US" sz="6100" spc="-62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100" spc="-145" strike="noStrike">
                <a:solidFill>
                  <a:srgbClr val="000000"/>
                </a:solidFill>
                <a:latin typeface="Tahoma"/>
              </a:rPr>
              <a:t>by</a:t>
            </a:r>
            <a:r>
              <a:rPr b="0" lang="en-US" sz="6100" spc="-62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100" spc="-80" strike="noStrike">
                <a:solidFill>
                  <a:srgbClr val="000000"/>
                </a:solidFill>
                <a:latin typeface="Tahoma"/>
              </a:rPr>
              <a:t>Olist</a:t>
            </a:r>
            <a:r>
              <a:rPr b="0" lang="en-US" sz="6100" spc="-62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100" spc="-531" strike="noStrike">
                <a:solidFill>
                  <a:srgbClr val="000000"/>
                </a:solidFill>
                <a:latin typeface="Tahoma"/>
              </a:rPr>
              <a:t>:-</a:t>
            </a:r>
            <a:endParaRPr b="0" lang="en-IN" sz="6100" spc="-1" strike="noStrike">
              <a:latin typeface="Arial"/>
            </a:endParaRPr>
          </a:p>
          <a:p>
            <a:pPr marL="100800">
              <a:lnSpc>
                <a:spcPct val="100000"/>
              </a:lnSpc>
              <a:spcBef>
                <a:spcPts val="4331"/>
              </a:spcBef>
              <a:buNone/>
            </a:pPr>
            <a:r>
              <a:rPr b="0" lang="en-US" sz="3800" spc="-97" strike="noStrike">
                <a:solidFill>
                  <a:srgbClr val="000000"/>
                </a:solidFill>
                <a:latin typeface="Tahoma"/>
              </a:rPr>
              <a:t>This</a:t>
            </a:r>
            <a:r>
              <a:rPr b="0" lang="en-US" sz="3800" spc="-39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35" strike="noStrike">
                <a:solidFill>
                  <a:srgbClr val="000000"/>
                </a:solidFill>
                <a:latin typeface="Tahoma"/>
              </a:rPr>
              <a:t>is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100" strike="noStrike">
                <a:solidFill>
                  <a:srgbClr val="000000"/>
                </a:solidFill>
                <a:latin typeface="Tahoma"/>
              </a:rPr>
              <a:t>a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41" strike="noStrike">
                <a:solidFill>
                  <a:srgbClr val="000000"/>
                </a:solidFill>
                <a:latin typeface="Tahoma"/>
              </a:rPr>
              <a:t>Brazilian</a:t>
            </a:r>
            <a:r>
              <a:rPr b="0" lang="en-US" sz="3800" spc="-39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100" strike="noStrike">
                <a:solidFill>
                  <a:srgbClr val="000000"/>
                </a:solidFill>
                <a:latin typeface="Tahoma"/>
              </a:rPr>
              <a:t>ecommerce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1" strike="noStrike">
                <a:solidFill>
                  <a:srgbClr val="000000"/>
                </a:solidFill>
                <a:latin typeface="Tahoma"/>
              </a:rPr>
              <a:t>public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97" strike="noStrike">
                <a:solidFill>
                  <a:srgbClr val="000000"/>
                </a:solidFill>
                <a:latin typeface="Tahoma"/>
              </a:rPr>
              <a:t>dataset</a:t>
            </a:r>
            <a:r>
              <a:rPr b="0" lang="en-US" sz="3800" spc="-39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75" strike="noStrike">
                <a:solidFill>
                  <a:srgbClr val="000000"/>
                </a:solidFill>
                <a:latin typeface="Tahoma"/>
              </a:rPr>
              <a:t>of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75" strike="noStrike">
                <a:solidFill>
                  <a:srgbClr val="000000"/>
                </a:solidFill>
                <a:latin typeface="Tahoma"/>
              </a:rPr>
              <a:t>orders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75" strike="noStrike">
                <a:solidFill>
                  <a:srgbClr val="000000"/>
                </a:solidFill>
                <a:latin typeface="Tahoma"/>
              </a:rPr>
              <a:t>made</a:t>
            </a:r>
            <a:r>
              <a:rPr b="0" lang="en-US" sz="3800" spc="-39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86" strike="noStrike">
                <a:solidFill>
                  <a:srgbClr val="000000"/>
                </a:solidFill>
                <a:latin typeface="Tahoma"/>
              </a:rPr>
              <a:t>at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52" strike="noStrike">
                <a:solidFill>
                  <a:srgbClr val="000000"/>
                </a:solidFill>
                <a:latin typeface="Tahoma"/>
              </a:rPr>
              <a:t>Olist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114" strike="noStrike">
                <a:solidFill>
                  <a:srgbClr val="000000"/>
                </a:solidFill>
                <a:latin typeface="Tahoma"/>
              </a:rPr>
              <a:t>Store.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26" strike="noStrike">
                <a:solidFill>
                  <a:srgbClr val="000000"/>
                </a:solidFill>
                <a:latin typeface="Tahoma"/>
              </a:rPr>
              <a:t>The </a:t>
            </a:r>
            <a:r>
              <a:rPr b="0" lang="en-US" sz="3800" spc="-97" strike="noStrike">
                <a:solidFill>
                  <a:srgbClr val="000000"/>
                </a:solidFill>
                <a:latin typeface="Tahoma"/>
              </a:rPr>
              <a:t>dataset</a:t>
            </a:r>
            <a:r>
              <a:rPr b="0" lang="en-US" sz="380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106" strike="noStrike">
                <a:solidFill>
                  <a:srgbClr val="000000"/>
                </a:solidFill>
                <a:latin typeface="Tahoma"/>
              </a:rPr>
              <a:t>has</a:t>
            </a:r>
            <a:r>
              <a:rPr b="0" lang="en-US" sz="380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46" strike="noStrike">
                <a:solidFill>
                  <a:srgbClr val="000000"/>
                </a:solidFill>
                <a:latin typeface="Tahoma"/>
              </a:rPr>
              <a:t>information</a:t>
            </a:r>
            <a:r>
              <a:rPr b="0" lang="en-US" sz="380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75" strike="noStrike">
                <a:solidFill>
                  <a:srgbClr val="000000"/>
                </a:solidFill>
                <a:latin typeface="Tahoma"/>
              </a:rPr>
              <a:t>of</a:t>
            </a:r>
            <a:r>
              <a:rPr b="0" lang="en-US" sz="3800" spc="-39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151" strike="noStrike">
                <a:solidFill>
                  <a:srgbClr val="000000"/>
                </a:solidFill>
                <a:latin typeface="Tahoma"/>
              </a:rPr>
              <a:t>100k</a:t>
            </a:r>
            <a:r>
              <a:rPr b="0" lang="en-US" sz="380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75" strike="noStrike">
                <a:solidFill>
                  <a:srgbClr val="000000"/>
                </a:solidFill>
                <a:latin typeface="Tahoma"/>
              </a:rPr>
              <a:t>orders</a:t>
            </a:r>
            <a:r>
              <a:rPr b="0" lang="en-US" sz="380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75" strike="noStrike">
                <a:solidFill>
                  <a:srgbClr val="000000"/>
                </a:solidFill>
                <a:latin typeface="Tahoma"/>
              </a:rPr>
              <a:t>from</a:t>
            </a:r>
            <a:r>
              <a:rPr b="0" lang="en-US" sz="3800" spc="-39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197" strike="noStrike">
                <a:solidFill>
                  <a:srgbClr val="000000"/>
                </a:solidFill>
                <a:latin typeface="Tahoma"/>
              </a:rPr>
              <a:t>2016</a:t>
            </a:r>
            <a:r>
              <a:rPr b="0" lang="en-US" sz="380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46" strike="noStrike">
                <a:solidFill>
                  <a:srgbClr val="000000"/>
                </a:solidFill>
                <a:latin typeface="Tahoma"/>
              </a:rPr>
              <a:t>to</a:t>
            </a:r>
            <a:r>
              <a:rPr b="0" lang="en-US" sz="380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197" strike="noStrike">
                <a:solidFill>
                  <a:srgbClr val="000000"/>
                </a:solidFill>
                <a:latin typeface="Tahoma"/>
              </a:rPr>
              <a:t>2018</a:t>
            </a:r>
            <a:r>
              <a:rPr b="0" lang="en-US" sz="3800" spc="-39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75" strike="noStrike">
                <a:solidFill>
                  <a:srgbClr val="000000"/>
                </a:solidFill>
                <a:latin typeface="Tahoma"/>
              </a:rPr>
              <a:t>made</a:t>
            </a:r>
            <a:r>
              <a:rPr b="0" lang="en-US" sz="380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86" strike="noStrike">
                <a:solidFill>
                  <a:srgbClr val="000000"/>
                </a:solidFill>
                <a:latin typeface="Tahoma"/>
              </a:rPr>
              <a:t>at</a:t>
            </a:r>
            <a:r>
              <a:rPr b="0" lang="en-US" sz="380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12" strike="noStrike">
                <a:solidFill>
                  <a:srgbClr val="000000"/>
                </a:solidFill>
                <a:latin typeface="Tahoma"/>
              </a:rPr>
              <a:t>multiple </a:t>
            </a:r>
            <a:r>
              <a:rPr b="0" lang="en-US" sz="3800" spc="-75" strike="noStrike">
                <a:solidFill>
                  <a:srgbClr val="000000"/>
                </a:solidFill>
                <a:latin typeface="Tahoma"/>
              </a:rPr>
              <a:t>marketplaces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1" strike="noStrike">
                <a:solidFill>
                  <a:srgbClr val="000000"/>
                </a:solidFill>
                <a:latin typeface="Tahoma"/>
              </a:rPr>
              <a:t>in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60" strike="noStrike">
                <a:solidFill>
                  <a:srgbClr val="000000"/>
                </a:solidFill>
                <a:latin typeface="Tahoma"/>
              </a:rPr>
              <a:t>Brazil.</a:t>
            </a:r>
            <a:r>
              <a:rPr b="0" lang="en-US" sz="3800" spc="-38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205" strike="noStrike">
                <a:solidFill>
                  <a:srgbClr val="000000"/>
                </a:solidFill>
                <a:latin typeface="Tahoma"/>
              </a:rPr>
              <a:t>Its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126" strike="noStrike">
                <a:solidFill>
                  <a:srgbClr val="000000"/>
                </a:solidFill>
                <a:latin typeface="Tahoma"/>
              </a:rPr>
              <a:t>features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32" strike="noStrike">
                <a:solidFill>
                  <a:srgbClr val="000000"/>
                </a:solidFill>
                <a:latin typeface="Tahoma"/>
              </a:rPr>
              <a:t>allows</a:t>
            </a:r>
            <a:r>
              <a:rPr b="0" lang="en-US" sz="3800" spc="-38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80" strike="noStrike">
                <a:solidFill>
                  <a:srgbClr val="000000"/>
                </a:solidFill>
                <a:latin typeface="Tahoma"/>
              </a:rPr>
              <a:t>viewing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92" strike="noStrike">
                <a:solidFill>
                  <a:srgbClr val="000000"/>
                </a:solidFill>
                <a:latin typeface="Tahoma"/>
              </a:rPr>
              <a:t>an</a:t>
            </a:r>
            <a:r>
              <a:rPr b="0" lang="en-US" sz="3800" spc="-38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60" strike="noStrike">
                <a:solidFill>
                  <a:srgbClr val="000000"/>
                </a:solidFill>
                <a:latin typeface="Tahoma"/>
              </a:rPr>
              <a:t>order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75" strike="noStrike">
                <a:solidFill>
                  <a:srgbClr val="000000"/>
                </a:solidFill>
                <a:latin typeface="Tahoma"/>
              </a:rPr>
              <a:t>from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12" strike="noStrike">
                <a:solidFill>
                  <a:srgbClr val="000000"/>
                </a:solidFill>
                <a:latin typeface="Tahoma"/>
              </a:rPr>
              <a:t>multiple </a:t>
            </a:r>
            <a:r>
              <a:rPr b="0" lang="en-US" sz="3800" spc="-80" strike="noStrike">
                <a:solidFill>
                  <a:srgbClr val="000000"/>
                </a:solidFill>
                <a:latin typeface="Tahoma"/>
              </a:rPr>
              <a:t>dimensions: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75" strike="noStrike">
                <a:solidFill>
                  <a:srgbClr val="000000"/>
                </a:solidFill>
                <a:latin typeface="Tahoma"/>
              </a:rPr>
              <a:t>from</a:t>
            </a:r>
            <a:r>
              <a:rPr b="0" lang="en-US" sz="3800" spc="-38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60" strike="noStrike">
                <a:solidFill>
                  <a:srgbClr val="000000"/>
                </a:solidFill>
                <a:latin typeface="Tahoma"/>
              </a:rPr>
              <a:t>order</a:t>
            </a:r>
            <a:r>
              <a:rPr b="0" lang="en-US" sz="3800" spc="-38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126" strike="noStrike">
                <a:solidFill>
                  <a:srgbClr val="000000"/>
                </a:solidFill>
                <a:latin typeface="Tahoma"/>
              </a:rPr>
              <a:t>status,</a:t>
            </a:r>
            <a:r>
              <a:rPr b="0" lang="en-US" sz="3800" spc="-38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80" strike="noStrike">
                <a:solidFill>
                  <a:srgbClr val="000000"/>
                </a:solidFill>
                <a:latin typeface="Tahoma"/>
              </a:rPr>
              <a:t>price,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86" strike="noStrike">
                <a:solidFill>
                  <a:srgbClr val="000000"/>
                </a:solidFill>
                <a:latin typeface="Tahoma"/>
              </a:rPr>
              <a:t>payment</a:t>
            </a:r>
            <a:r>
              <a:rPr b="0" lang="en-US" sz="3800" spc="-38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52" strike="noStrike">
                <a:solidFill>
                  <a:srgbClr val="000000"/>
                </a:solidFill>
                <a:latin typeface="Tahoma"/>
              </a:rPr>
              <a:t>and</a:t>
            </a:r>
            <a:r>
              <a:rPr b="0" lang="en-US" sz="3800" spc="-38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86" strike="noStrike">
                <a:solidFill>
                  <a:srgbClr val="000000"/>
                </a:solidFill>
                <a:latin typeface="Tahoma"/>
              </a:rPr>
              <a:t>freight</a:t>
            </a:r>
            <a:r>
              <a:rPr b="0" lang="en-US" sz="3800" spc="-38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75" strike="noStrike">
                <a:solidFill>
                  <a:srgbClr val="000000"/>
                </a:solidFill>
                <a:latin typeface="Tahoma"/>
              </a:rPr>
              <a:t>performance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46" strike="noStrike">
                <a:solidFill>
                  <a:srgbClr val="000000"/>
                </a:solidFill>
                <a:latin typeface="Tahoma"/>
              </a:rPr>
              <a:t>to</a:t>
            </a:r>
            <a:r>
              <a:rPr b="0" lang="en-US" sz="3800" spc="-38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12" strike="noStrike">
                <a:solidFill>
                  <a:srgbClr val="000000"/>
                </a:solidFill>
                <a:latin typeface="Tahoma"/>
              </a:rPr>
              <a:t>customer </a:t>
            </a:r>
            <a:r>
              <a:rPr b="0" lang="en-US" sz="3800" spc="-52" strike="noStrike">
                <a:solidFill>
                  <a:srgbClr val="000000"/>
                </a:solidFill>
                <a:latin typeface="Tahoma"/>
              </a:rPr>
              <a:t>location,</a:t>
            </a:r>
            <a:r>
              <a:rPr b="0" lang="en-US" sz="3800" spc="-38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41" strike="noStrike">
                <a:solidFill>
                  <a:srgbClr val="000000"/>
                </a:solidFill>
                <a:latin typeface="Tahoma"/>
              </a:rPr>
              <a:t>product</a:t>
            </a:r>
            <a:r>
              <a:rPr b="0" lang="en-US" sz="3800" spc="-38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72" strike="noStrike">
                <a:solidFill>
                  <a:srgbClr val="000000"/>
                </a:solidFill>
                <a:latin typeface="Tahoma"/>
              </a:rPr>
              <a:t>attributes</a:t>
            </a:r>
            <a:r>
              <a:rPr b="0" lang="en-US" sz="3800" spc="-38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52" strike="noStrike">
                <a:solidFill>
                  <a:srgbClr val="000000"/>
                </a:solidFill>
                <a:latin typeface="Tahoma"/>
              </a:rPr>
              <a:t>and</a:t>
            </a:r>
            <a:r>
              <a:rPr b="0" lang="en-US" sz="3800" spc="-38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21" strike="noStrike">
                <a:solidFill>
                  <a:srgbClr val="000000"/>
                </a:solidFill>
                <a:latin typeface="Tahoma"/>
              </a:rPr>
              <a:t>finally</a:t>
            </a:r>
            <a:r>
              <a:rPr b="0" lang="en-US" sz="3800" spc="-38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97" strike="noStrike">
                <a:solidFill>
                  <a:srgbClr val="000000"/>
                </a:solidFill>
                <a:latin typeface="Tahoma"/>
              </a:rPr>
              <a:t>reviews</a:t>
            </a:r>
            <a:r>
              <a:rPr b="0" lang="en-US" sz="3800" spc="-38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72" strike="noStrike">
                <a:solidFill>
                  <a:srgbClr val="000000"/>
                </a:solidFill>
                <a:latin typeface="Tahoma"/>
              </a:rPr>
              <a:t>written</a:t>
            </a:r>
            <a:r>
              <a:rPr b="0" lang="en-US" sz="3800" spc="-38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72" strike="noStrike">
                <a:solidFill>
                  <a:srgbClr val="000000"/>
                </a:solidFill>
                <a:latin typeface="Tahoma"/>
              </a:rPr>
              <a:t>by</a:t>
            </a:r>
            <a:r>
              <a:rPr b="0" lang="en-US" sz="3800" spc="-38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106" strike="noStrike">
                <a:solidFill>
                  <a:srgbClr val="000000"/>
                </a:solidFill>
                <a:latin typeface="Tahoma"/>
              </a:rPr>
              <a:t>customers.</a:t>
            </a:r>
            <a:r>
              <a:rPr b="0" lang="en-US" sz="3800" spc="-38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301" strike="noStrike">
                <a:solidFill>
                  <a:srgbClr val="000000"/>
                </a:solidFill>
                <a:latin typeface="Tahoma"/>
              </a:rPr>
              <a:t>We</a:t>
            </a:r>
            <a:r>
              <a:rPr b="0" lang="en-US" sz="3800" spc="-38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21" strike="noStrike">
                <a:solidFill>
                  <a:srgbClr val="000000"/>
                </a:solidFill>
                <a:latin typeface="Tahoma"/>
              </a:rPr>
              <a:t>also </a:t>
            </a:r>
            <a:r>
              <a:rPr b="0" lang="en-US" sz="3800" spc="-86" strike="noStrike">
                <a:solidFill>
                  <a:srgbClr val="000000"/>
                </a:solidFill>
                <a:latin typeface="Tahoma"/>
              </a:rPr>
              <a:t>released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100" strike="noStrike">
                <a:solidFill>
                  <a:srgbClr val="000000"/>
                </a:solidFill>
                <a:latin typeface="Tahoma"/>
              </a:rPr>
              <a:t>a</a:t>
            </a:r>
            <a:r>
              <a:rPr b="0" lang="en-US" sz="3800" spc="-38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55" strike="noStrike">
                <a:solidFill>
                  <a:srgbClr val="000000"/>
                </a:solidFill>
                <a:latin typeface="Tahoma"/>
              </a:rPr>
              <a:t>geolocation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97" strike="noStrike">
                <a:solidFill>
                  <a:srgbClr val="000000"/>
                </a:solidFill>
                <a:latin typeface="Tahoma"/>
              </a:rPr>
              <a:t>dataset</a:t>
            </a:r>
            <a:r>
              <a:rPr b="0" lang="en-US" sz="3800" spc="-38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60" strike="noStrike">
                <a:solidFill>
                  <a:srgbClr val="000000"/>
                </a:solidFill>
                <a:latin typeface="Tahoma"/>
              </a:rPr>
              <a:t>that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92" strike="noStrike">
                <a:solidFill>
                  <a:srgbClr val="000000"/>
                </a:solidFill>
                <a:latin typeface="Tahoma"/>
              </a:rPr>
              <a:t>relates</a:t>
            </a:r>
            <a:r>
              <a:rPr b="0" lang="en-US" sz="3800" spc="-38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41" strike="noStrike">
                <a:solidFill>
                  <a:srgbClr val="000000"/>
                </a:solidFill>
                <a:latin typeface="Tahoma"/>
              </a:rPr>
              <a:t>Brazilian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1" strike="noStrike">
                <a:solidFill>
                  <a:srgbClr val="000000"/>
                </a:solidFill>
                <a:latin typeface="Tahoma"/>
              </a:rPr>
              <a:t>zip</a:t>
            </a:r>
            <a:r>
              <a:rPr b="0" lang="en-US" sz="3800" spc="-38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75" strike="noStrike">
                <a:solidFill>
                  <a:srgbClr val="000000"/>
                </a:solidFill>
                <a:latin typeface="Tahoma"/>
              </a:rPr>
              <a:t>codes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46" strike="noStrike">
                <a:solidFill>
                  <a:srgbClr val="000000"/>
                </a:solidFill>
                <a:latin typeface="Tahoma"/>
              </a:rPr>
              <a:t>to</a:t>
            </a:r>
            <a:r>
              <a:rPr b="0" lang="en-US" sz="3800" spc="-38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12" strike="noStrike">
                <a:solidFill>
                  <a:srgbClr val="000000"/>
                </a:solidFill>
                <a:latin typeface="Tahoma"/>
              </a:rPr>
              <a:t>lat/lng coordinates.</a:t>
            </a:r>
            <a:endParaRPr b="0" lang="en-IN" sz="3800" spc="-1" strike="noStrike">
              <a:latin typeface="Arial"/>
            </a:endParaRPr>
          </a:p>
          <a:p>
            <a:pPr marL="100800">
              <a:lnSpc>
                <a:spcPct val="100000"/>
              </a:lnSpc>
              <a:spcBef>
                <a:spcPts val="4558"/>
              </a:spcBef>
              <a:buNone/>
            </a:pPr>
            <a:r>
              <a:rPr b="0" lang="en-US" sz="3800" spc="-97" strike="noStrike">
                <a:solidFill>
                  <a:srgbClr val="000000"/>
                </a:solidFill>
                <a:latin typeface="Tahoma"/>
              </a:rPr>
              <a:t>This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35" strike="noStrike">
                <a:solidFill>
                  <a:srgbClr val="000000"/>
                </a:solidFill>
                <a:latin typeface="Tahoma"/>
              </a:rPr>
              <a:t>is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80" strike="noStrike">
                <a:solidFill>
                  <a:srgbClr val="000000"/>
                </a:solidFill>
                <a:latin typeface="Tahoma"/>
              </a:rPr>
              <a:t>real</a:t>
            </a:r>
            <a:r>
              <a:rPr b="0" lang="en-US" sz="3800" spc="-38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52" strike="noStrike">
                <a:solidFill>
                  <a:srgbClr val="000000"/>
                </a:solidFill>
                <a:latin typeface="Tahoma"/>
              </a:rPr>
              <a:t>commercial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114" strike="noStrike">
                <a:solidFill>
                  <a:srgbClr val="000000"/>
                </a:solidFill>
                <a:latin typeface="Tahoma"/>
              </a:rPr>
              <a:t>data,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1" strike="noStrike">
                <a:solidFill>
                  <a:srgbClr val="000000"/>
                </a:solidFill>
                <a:latin typeface="Tahoma"/>
              </a:rPr>
              <a:t>it</a:t>
            </a:r>
            <a:r>
              <a:rPr b="0" lang="en-US" sz="3800" spc="-38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106" strike="noStrike">
                <a:solidFill>
                  <a:srgbClr val="000000"/>
                </a:solidFill>
                <a:latin typeface="Tahoma"/>
              </a:rPr>
              <a:t>has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92" strike="noStrike">
                <a:solidFill>
                  <a:srgbClr val="000000"/>
                </a:solidFill>
                <a:latin typeface="Tahoma"/>
              </a:rPr>
              <a:t>been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86" strike="noStrike">
                <a:solidFill>
                  <a:srgbClr val="000000"/>
                </a:solidFill>
                <a:latin typeface="Tahoma"/>
              </a:rPr>
              <a:t>anonymised,</a:t>
            </a:r>
            <a:r>
              <a:rPr b="0" lang="en-US" sz="3800" spc="-38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52" strike="noStrike">
                <a:solidFill>
                  <a:srgbClr val="000000"/>
                </a:solidFill>
                <a:latin typeface="Tahoma"/>
              </a:rPr>
              <a:t>and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126" strike="noStrike">
                <a:solidFill>
                  <a:srgbClr val="000000"/>
                </a:solidFill>
                <a:latin typeface="Tahoma"/>
              </a:rPr>
              <a:t>references</a:t>
            </a:r>
            <a:r>
              <a:rPr b="0" lang="en-US" sz="3800" spc="-39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46" strike="noStrike">
                <a:solidFill>
                  <a:srgbClr val="000000"/>
                </a:solidFill>
                <a:latin typeface="Tahoma"/>
              </a:rPr>
              <a:t>to</a:t>
            </a:r>
            <a:r>
              <a:rPr b="0" lang="en-US" sz="3800" spc="-38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26" strike="noStrike">
                <a:solidFill>
                  <a:srgbClr val="000000"/>
                </a:solidFill>
                <a:latin typeface="Tahoma"/>
              </a:rPr>
              <a:t>the </a:t>
            </a:r>
            <a:r>
              <a:rPr b="0" lang="en-US" sz="3800" spc="-72" strike="noStrike">
                <a:solidFill>
                  <a:srgbClr val="000000"/>
                </a:solidFill>
                <a:latin typeface="Tahoma"/>
              </a:rPr>
              <a:t>companies</a:t>
            </a:r>
            <a:r>
              <a:rPr b="0" lang="en-US" sz="380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52" strike="noStrike">
                <a:solidFill>
                  <a:srgbClr val="000000"/>
                </a:solidFill>
                <a:latin typeface="Tahoma"/>
              </a:rPr>
              <a:t>and</a:t>
            </a:r>
            <a:r>
              <a:rPr b="0" lang="en-US" sz="380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75" strike="noStrike">
                <a:solidFill>
                  <a:srgbClr val="000000"/>
                </a:solidFill>
                <a:latin typeface="Tahoma"/>
              </a:rPr>
              <a:t>partners</a:t>
            </a:r>
            <a:r>
              <a:rPr b="0" lang="en-US" sz="380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1" strike="noStrike">
                <a:solidFill>
                  <a:srgbClr val="000000"/>
                </a:solidFill>
                <a:latin typeface="Tahoma"/>
              </a:rPr>
              <a:t>in</a:t>
            </a:r>
            <a:r>
              <a:rPr b="0" lang="en-US" sz="3800" spc="-39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80" strike="noStrike">
                <a:solidFill>
                  <a:srgbClr val="000000"/>
                </a:solidFill>
                <a:latin typeface="Tahoma"/>
              </a:rPr>
              <a:t>the</a:t>
            </a:r>
            <a:r>
              <a:rPr b="0" lang="en-US" sz="380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92" strike="noStrike">
                <a:solidFill>
                  <a:srgbClr val="000000"/>
                </a:solidFill>
                <a:latin typeface="Tahoma"/>
              </a:rPr>
              <a:t>review</a:t>
            </a:r>
            <a:r>
              <a:rPr b="0" lang="en-US" sz="380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137" strike="noStrike">
                <a:solidFill>
                  <a:srgbClr val="000000"/>
                </a:solidFill>
                <a:latin typeface="Tahoma"/>
              </a:rPr>
              <a:t>text</a:t>
            </a:r>
            <a:r>
              <a:rPr b="0" lang="en-US" sz="3800" spc="-39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120" strike="noStrike">
                <a:solidFill>
                  <a:srgbClr val="000000"/>
                </a:solidFill>
                <a:latin typeface="Tahoma"/>
              </a:rPr>
              <a:t>have</a:t>
            </a:r>
            <a:r>
              <a:rPr b="0" lang="en-US" sz="380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92" strike="noStrike">
                <a:solidFill>
                  <a:srgbClr val="000000"/>
                </a:solidFill>
                <a:latin typeface="Tahoma"/>
              </a:rPr>
              <a:t>been</a:t>
            </a:r>
            <a:r>
              <a:rPr b="0" lang="en-US" sz="380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72" strike="noStrike">
                <a:solidFill>
                  <a:srgbClr val="000000"/>
                </a:solidFill>
                <a:latin typeface="Tahoma"/>
              </a:rPr>
              <a:t>replaced</a:t>
            </a:r>
            <a:r>
              <a:rPr b="0" lang="en-US" sz="380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26" strike="noStrike">
                <a:solidFill>
                  <a:srgbClr val="000000"/>
                </a:solidFill>
                <a:latin typeface="Tahoma"/>
              </a:rPr>
              <a:t>with</a:t>
            </a:r>
            <a:r>
              <a:rPr b="0" lang="en-US" sz="3800" spc="-39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80" strike="noStrike">
                <a:solidFill>
                  <a:srgbClr val="000000"/>
                </a:solidFill>
                <a:latin typeface="Tahoma"/>
              </a:rPr>
              <a:t>the</a:t>
            </a:r>
            <a:r>
              <a:rPr b="0" lang="en-US" sz="380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97" strike="noStrike">
                <a:solidFill>
                  <a:srgbClr val="000000"/>
                </a:solidFill>
                <a:latin typeface="Tahoma"/>
              </a:rPr>
              <a:t>names</a:t>
            </a:r>
            <a:r>
              <a:rPr b="0" lang="en-US" sz="380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26" strike="noStrike">
                <a:solidFill>
                  <a:srgbClr val="000000"/>
                </a:solidFill>
                <a:latin typeface="Tahoma"/>
              </a:rPr>
              <a:t>of </a:t>
            </a:r>
            <a:r>
              <a:rPr b="0" lang="en-US" sz="3800" spc="-131" strike="noStrike">
                <a:solidFill>
                  <a:srgbClr val="000000"/>
                </a:solidFill>
                <a:latin typeface="Tahoma"/>
              </a:rPr>
              <a:t>Game</a:t>
            </a:r>
            <a:r>
              <a:rPr b="0" lang="en-US" sz="380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75" strike="noStrike">
                <a:solidFill>
                  <a:srgbClr val="000000"/>
                </a:solidFill>
                <a:latin typeface="Tahoma"/>
              </a:rPr>
              <a:t>of</a:t>
            </a:r>
            <a:r>
              <a:rPr b="0" lang="en-US" sz="380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106" strike="noStrike">
                <a:solidFill>
                  <a:srgbClr val="000000"/>
                </a:solidFill>
                <a:latin typeface="Tahoma"/>
              </a:rPr>
              <a:t>Thrones</a:t>
            </a:r>
            <a:r>
              <a:rPr b="0" lang="en-US" sz="380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131" strike="noStrike">
                <a:solidFill>
                  <a:srgbClr val="000000"/>
                </a:solidFill>
                <a:latin typeface="Tahoma"/>
              </a:rPr>
              <a:t>great</a:t>
            </a:r>
            <a:r>
              <a:rPr b="0" lang="en-US" sz="3800" spc="-39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12" strike="noStrike">
                <a:solidFill>
                  <a:srgbClr val="000000"/>
                </a:solidFill>
                <a:latin typeface="Tahoma"/>
              </a:rPr>
              <a:t>houses.</a:t>
            </a:r>
            <a:endParaRPr b="0" lang="en-IN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45120" y="405000"/>
            <a:ext cx="17354880" cy="1935000"/>
          </a:xfrm>
          <a:prstGeom prst="rect">
            <a:avLst/>
          </a:prstGeom>
          <a:noFill/>
          <a:ln w="0">
            <a:noFill/>
          </a:ln>
        </p:spPr>
        <p:txBody>
          <a:bodyPr lIns="0" rIns="0" tIns="217080" bIns="0" anchor="t">
            <a:noAutofit/>
          </a:bodyPr>
          <a:p>
            <a:pPr marL="2592000">
              <a:lnSpc>
                <a:spcPct val="100000"/>
              </a:lnSpc>
              <a:spcBef>
                <a:spcPts val="91"/>
              </a:spcBef>
              <a:buNone/>
            </a:pPr>
            <a:r>
              <a:rPr b="0" lang="en-US" sz="6000" spc="-100" strike="noStrike">
                <a:solidFill>
                  <a:srgbClr val="000000"/>
                </a:solidFill>
                <a:latin typeface="Tahoma"/>
              </a:rPr>
              <a:t>Statistical</a:t>
            </a:r>
            <a:r>
              <a:rPr b="0" lang="en-US" sz="6000" spc="-81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114" strike="noStrike">
                <a:solidFill>
                  <a:srgbClr val="000000"/>
                </a:solidFill>
                <a:latin typeface="Tahoma"/>
              </a:rPr>
              <a:t>Description</a:t>
            </a:r>
            <a:r>
              <a:rPr b="0" lang="en-US" sz="6000" spc="-81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140" strike="noStrike">
                <a:solidFill>
                  <a:srgbClr val="000000"/>
                </a:solidFill>
                <a:latin typeface="Tahoma"/>
              </a:rPr>
              <a:t>of</a:t>
            </a:r>
            <a:r>
              <a:rPr b="0" lang="en-US" sz="6000" spc="-81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327" strike="noStrike">
                <a:solidFill>
                  <a:srgbClr val="000000"/>
                </a:solidFill>
                <a:latin typeface="Tahoma"/>
              </a:rPr>
              <a:t>Data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object 3" descr=""/>
          <p:cNvPicPr/>
          <p:nvPr/>
        </p:nvPicPr>
        <p:blipFill>
          <a:blip r:embed="rId1"/>
          <a:stretch/>
        </p:blipFill>
        <p:spPr>
          <a:xfrm>
            <a:off x="3098880" y="1980000"/>
            <a:ext cx="13101120" cy="3658680"/>
          </a:xfrm>
          <a:prstGeom prst="rect">
            <a:avLst/>
          </a:prstGeom>
          <a:ln w="0">
            <a:noFill/>
          </a:ln>
        </p:spPr>
      </p:pic>
      <p:pic>
        <p:nvPicPr>
          <p:cNvPr id="129" name="object 4" descr=""/>
          <p:cNvPicPr/>
          <p:nvPr/>
        </p:nvPicPr>
        <p:blipFill>
          <a:blip r:embed="rId2"/>
          <a:stretch/>
        </p:blipFill>
        <p:spPr>
          <a:xfrm>
            <a:off x="3137040" y="5760000"/>
            <a:ext cx="13242960" cy="346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object 2" descr=""/>
          <p:cNvPicPr/>
          <p:nvPr/>
        </p:nvPicPr>
        <p:blipFill>
          <a:blip r:embed="rId1"/>
          <a:stretch/>
        </p:blipFill>
        <p:spPr>
          <a:xfrm>
            <a:off x="3469680" y="412560"/>
            <a:ext cx="12046320" cy="962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 1" descr=""/>
          <p:cNvPicPr/>
          <p:nvPr/>
        </p:nvPicPr>
        <p:blipFill>
          <a:blip r:embed="rId1"/>
          <a:stretch/>
        </p:blipFill>
        <p:spPr>
          <a:xfrm>
            <a:off x="6120" y="0"/>
            <a:ext cx="18275400" cy="1028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080000" y="360000"/>
            <a:ext cx="17354880" cy="1995840"/>
          </a:xfrm>
          <a:prstGeom prst="rect">
            <a:avLst/>
          </a:prstGeom>
          <a:noFill/>
          <a:ln w="0">
            <a:noFill/>
          </a:ln>
        </p:spPr>
        <p:txBody>
          <a:bodyPr lIns="0" rIns="0" tIns="277920" bIns="0" anchor="t">
            <a:noAutofit/>
          </a:bodyPr>
          <a:p>
            <a:pPr marL="5684400">
              <a:lnSpc>
                <a:spcPct val="100000"/>
              </a:lnSpc>
              <a:spcBef>
                <a:spcPts val="91"/>
              </a:spcBef>
              <a:buNone/>
            </a:pPr>
            <a:r>
              <a:rPr b="0" lang="en-US" sz="6000" spc="-126" strike="noStrike">
                <a:solidFill>
                  <a:srgbClr val="000000"/>
                </a:solidFill>
                <a:latin typeface="Tahoma"/>
              </a:rPr>
              <a:t>Monthly</a:t>
            </a:r>
            <a:r>
              <a:rPr b="0" lang="en-US" sz="6000" spc="-80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282" strike="noStrike">
                <a:solidFill>
                  <a:srgbClr val="000000"/>
                </a:solidFill>
                <a:latin typeface="Tahoma"/>
              </a:rPr>
              <a:t>Trends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3" name="object 3" descr=""/>
          <p:cNvPicPr/>
          <p:nvPr/>
        </p:nvPicPr>
        <p:blipFill>
          <a:blip r:embed="rId1"/>
          <a:stretch/>
        </p:blipFill>
        <p:spPr>
          <a:xfrm>
            <a:off x="3664080" y="1980000"/>
            <a:ext cx="11995920" cy="5793840"/>
          </a:xfrm>
          <a:prstGeom prst="rect">
            <a:avLst/>
          </a:prstGeom>
          <a:ln w="0">
            <a:noFill/>
          </a:ln>
        </p:spPr>
      </p:pic>
      <p:sp>
        <p:nvSpPr>
          <p:cNvPr id="134" name="object 4"/>
          <p:cNvSpPr/>
          <p:nvPr/>
        </p:nvSpPr>
        <p:spPr>
          <a:xfrm>
            <a:off x="3830040" y="8191080"/>
            <a:ext cx="12909960" cy="15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 anchor="t">
            <a:spAutoFit/>
          </a:bodyPr>
          <a:p>
            <a:pPr marL="12600">
              <a:lnSpc>
                <a:spcPts val="3949"/>
              </a:lnSpc>
              <a:spcBef>
                <a:spcPts val="196"/>
              </a:spcBef>
              <a:buNone/>
            </a:pPr>
            <a:r>
              <a:rPr b="0" lang="en-US" sz="3000" spc="-182" strike="noStrike">
                <a:solidFill>
                  <a:srgbClr val="000000"/>
                </a:solidFill>
                <a:latin typeface="Tahoma"/>
              </a:rPr>
              <a:t>It</a:t>
            </a:r>
            <a:r>
              <a:rPr b="0" lang="en-US" sz="3000" spc="-35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92" strike="noStrike">
                <a:solidFill>
                  <a:srgbClr val="000000"/>
                </a:solidFill>
                <a:latin typeface="Tahoma"/>
              </a:rPr>
              <a:t>has</a:t>
            </a:r>
            <a:r>
              <a:rPr b="0" lang="en-US" sz="3000" spc="-35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80" strike="noStrike">
                <a:solidFill>
                  <a:srgbClr val="000000"/>
                </a:solidFill>
                <a:latin typeface="Tahoma"/>
              </a:rPr>
              <a:t>been</a:t>
            </a:r>
            <a:r>
              <a:rPr b="0" lang="en-US" sz="3000" spc="-35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66" strike="noStrike">
                <a:solidFill>
                  <a:srgbClr val="000000"/>
                </a:solidFill>
                <a:latin typeface="Tahoma"/>
              </a:rPr>
              <a:t>observed</a:t>
            </a:r>
            <a:r>
              <a:rPr b="0" lang="en-US" sz="3000" spc="-34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52" strike="noStrike">
                <a:solidFill>
                  <a:srgbClr val="000000"/>
                </a:solidFill>
                <a:latin typeface="Tahoma"/>
              </a:rPr>
              <a:t>that</a:t>
            </a:r>
            <a:r>
              <a:rPr b="0" lang="en-US" sz="3000" spc="-35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86" strike="noStrike">
                <a:solidFill>
                  <a:srgbClr val="000000"/>
                </a:solidFill>
                <a:latin typeface="Tahoma"/>
              </a:rPr>
              <a:t>highest</a:t>
            </a:r>
            <a:r>
              <a:rPr b="0" lang="en-US" sz="3000" spc="-35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66" strike="noStrike">
                <a:solidFill>
                  <a:srgbClr val="000000"/>
                </a:solidFill>
                <a:latin typeface="Tahoma"/>
              </a:rPr>
              <a:t>sale</a:t>
            </a:r>
            <a:r>
              <a:rPr b="0" lang="en-US" sz="3000" spc="-35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114" strike="noStrike">
                <a:solidFill>
                  <a:srgbClr val="000000"/>
                </a:solidFill>
                <a:latin typeface="Tahoma"/>
              </a:rPr>
              <a:t>was</a:t>
            </a:r>
            <a:r>
              <a:rPr b="0" lang="en-US" sz="3000" spc="-34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111" strike="noStrike">
                <a:solidFill>
                  <a:srgbClr val="000000"/>
                </a:solidFill>
                <a:latin typeface="Tahoma"/>
              </a:rPr>
              <a:t>seen</a:t>
            </a:r>
            <a:r>
              <a:rPr b="0" lang="en-US" sz="3000" spc="-35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Tahoma"/>
              </a:rPr>
              <a:t>in</a:t>
            </a:r>
            <a:r>
              <a:rPr b="0" lang="en-US" sz="3000" spc="-35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72" strike="noStrike">
                <a:solidFill>
                  <a:srgbClr val="000000"/>
                </a:solidFill>
                <a:latin typeface="Tahoma"/>
              </a:rPr>
              <a:t>the</a:t>
            </a:r>
            <a:r>
              <a:rPr b="0" lang="en-US" sz="3000" spc="-35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80" strike="noStrike">
                <a:solidFill>
                  <a:srgbClr val="000000"/>
                </a:solidFill>
                <a:latin typeface="Tahoma"/>
              </a:rPr>
              <a:t>November</a:t>
            </a:r>
            <a:r>
              <a:rPr b="0" lang="en-US" sz="3000" spc="-34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182" strike="noStrike">
                <a:solidFill>
                  <a:srgbClr val="000000"/>
                </a:solidFill>
                <a:latin typeface="Tahoma"/>
              </a:rPr>
              <a:t>2017</a:t>
            </a:r>
            <a:r>
              <a:rPr b="0" lang="en-US" sz="3000" spc="-35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26" strike="noStrike">
                <a:solidFill>
                  <a:srgbClr val="000000"/>
                </a:solidFill>
                <a:latin typeface="Tahoma"/>
              </a:rPr>
              <a:t>and </a:t>
            </a:r>
            <a:r>
              <a:rPr b="0" lang="en-US" sz="3000" spc="-35" strike="noStrike">
                <a:solidFill>
                  <a:srgbClr val="000000"/>
                </a:solidFill>
                <a:latin typeface="Tahoma"/>
              </a:rPr>
              <a:t>their</a:t>
            </a:r>
            <a:r>
              <a:rPr b="0" lang="en-US" sz="3000" spc="-34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114" strike="noStrike">
                <a:solidFill>
                  <a:srgbClr val="000000"/>
                </a:solidFill>
                <a:latin typeface="Tahoma"/>
              </a:rPr>
              <a:t>was</a:t>
            </a:r>
            <a:r>
              <a:rPr b="0" lang="en-US" sz="3000" spc="-34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120" strike="noStrike">
                <a:solidFill>
                  <a:srgbClr val="000000"/>
                </a:solidFill>
                <a:latin typeface="Tahoma"/>
              </a:rPr>
              <a:t>extreme</a:t>
            </a:r>
            <a:r>
              <a:rPr b="0" lang="en-US" sz="3000" spc="-34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35" strike="noStrike">
                <a:solidFill>
                  <a:srgbClr val="000000"/>
                </a:solidFill>
                <a:latin typeface="Tahoma"/>
              </a:rPr>
              <a:t>downfall</a:t>
            </a:r>
            <a:r>
              <a:rPr b="0" lang="en-US" sz="3000" spc="-34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Tahoma"/>
              </a:rPr>
              <a:t>in</a:t>
            </a:r>
            <a:r>
              <a:rPr b="0" lang="en-US" sz="3000" spc="-34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72" strike="noStrike">
                <a:solidFill>
                  <a:srgbClr val="000000"/>
                </a:solidFill>
                <a:latin typeface="Tahoma"/>
              </a:rPr>
              <a:t>the</a:t>
            </a:r>
            <a:r>
              <a:rPr b="0" lang="en-US" sz="3000" spc="-34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80" strike="noStrike">
                <a:solidFill>
                  <a:srgbClr val="000000"/>
                </a:solidFill>
                <a:latin typeface="Tahoma"/>
              </a:rPr>
              <a:t>sales</a:t>
            </a:r>
            <a:r>
              <a:rPr b="0" lang="en-US" sz="3000" spc="-34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66" strike="noStrike">
                <a:solidFill>
                  <a:srgbClr val="000000"/>
                </a:solidFill>
                <a:latin typeface="Tahoma"/>
              </a:rPr>
              <a:t>of</a:t>
            </a:r>
            <a:r>
              <a:rPr b="0" lang="en-US" sz="3000" spc="-34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86" strike="noStrike">
                <a:solidFill>
                  <a:srgbClr val="000000"/>
                </a:solidFill>
                <a:latin typeface="Tahoma"/>
              </a:rPr>
              <a:t>September</a:t>
            </a:r>
            <a:r>
              <a:rPr b="0" lang="en-US" sz="3000" spc="-34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000" spc="-12" strike="noStrike">
                <a:solidFill>
                  <a:srgbClr val="000000"/>
                </a:solidFill>
                <a:latin typeface="Tahoma"/>
              </a:rPr>
              <a:t>2018.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0" y="325440"/>
            <a:ext cx="17852040" cy="2241720"/>
          </a:xfrm>
          <a:prstGeom prst="rect">
            <a:avLst/>
          </a:prstGeom>
          <a:noFill/>
          <a:ln w="0">
            <a:noFill/>
          </a:ln>
        </p:spPr>
        <p:txBody>
          <a:bodyPr lIns="0" rIns="0" tIns="138960" bIns="0" anchor="t">
            <a:noAutofit/>
          </a:bodyPr>
          <a:p>
            <a:pPr marL="1520280">
              <a:lnSpc>
                <a:spcPct val="100000"/>
              </a:lnSpc>
              <a:spcBef>
                <a:spcPts val="139"/>
              </a:spcBef>
              <a:buNone/>
            </a:pPr>
            <a:r>
              <a:rPr b="0" lang="en-US" sz="6900" spc="-140" strike="noStrike">
                <a:solidFill>
                  <a:srgbClr val="000000"/>
                </a:solidFill>
                <a:latin typeface="Tahoma"/>
              </a:rPr>
              <a:t>Analyzing</a:t>
            </a:r>
            <a:r>
              <a:rPr b="0" lang="en-US" sz="6900" spc="-71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900" spc="-72" strike="noStrike">
                <a:solidFill>
                  <a:srgbClr val="000000"/>
                </a:solidFill>
                <a:latin typeface="Tahoma"/>
              </a:rPr>
              <a:t>delivery</a:t>
            </a:r>
            <a:r>
              <a:rPr b="0" lang="en-US" sz="6900" spc="-71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900" spc="-131" strike="noStrike">
                <a:solidFill>
                  <a:srgbClr val="000000"/>
                </a:solidFill>
                <a:latin typeface="Tahoma"/>
              </a:rPr>
              <a:t>performance</a:t>
            </a:r>
            <a:r>
              <a:rPr b="0" lang="en-US" sz="6900" spc="-70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900" spc="-151" strike="noStrike">
                <a:solidFill>
                  <a:srgbClr val="000000"/>
                </a:solidFill>
                <a:latin typeface="Tahoma"/>
              </a:rPr>
              <a:t>over</a:t>
            </a:r>
            <a:r>
              <a:rPr b="0" lang="en-US" sz="6900" spc="-71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900" spc="-21" strike="noStrike">
                <a:solidFill>
                  <a:srgbClr val="000000"/>
                </a:solidFill>
                <a:latin typeface="Tahoma"/>
              </a:rPr>
              <a:t>time</a:t>
            </a:r>
            <a:endParaRPr b="0" lang="en-US" sz="69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object 3" descr=""/>
          <p:cNvPicPr/>
          <p:nvPr/>
        </p:nvPicPr>
        <p:blipFill>
          <a:blip r:embed="rId1"/>
          <a:stretch/>
        </p:blipFill>
        <p:spPr>
          <a:xfrm>
            <a:off x="2945880" y="2487960"/>
            <a:ext cx="12074400" cy="6731640"/>
          </a:xfrm>
          <a:prstGeom prst="rect">
            <a:avLst/>
          </a:prstGeom>
          <a:ln w="0">
            <a:noFill/>
          </a:ln>
        </p:spPr>
      </p:pic>
      <p:sp>
        <p:nvSpPr>
          <p:cNvPr id="137" name="object 4"/>
          <p:cNvSpPr/>
          <p:nvPr/>
        </p:nvSpPr>
        <p:spPr>
          <a:xfrm>
            <a:off x="859680" y="8538120"/>
            <a:ext cx="17131320" cy="10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3400" spc="-250" strike="noStrike">
                <a:solidFill>
                  <a:srgbClr val="000000"/>
                </a:solidFill>
                <a:latin typeface="Tahoma"/>
              </a:rPr>
              <a:t>We</a:t>
            </a:r>
            <a:r>
              <a:rPr b="0" lang="en-US" sz="3400" spc="-34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400" spc="-66" strike="noStrike">
                <a:solidFill>
                  <a:srgbClr val="000000"/>
                </a:solidFill>
                <a:latin typeface="Tahoma"/>
              </a:rPr>
              <a:t>can</a:t>
            </a:r>
            <a:r>
              <a:rPr b="0" lang="en-US" sz="3400" spc="-34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400" spc="-111" strike="noStrike">
                <a:solidFill>
                  <a:srgbClr val="000000"/>
                </a:solidFill>
                <a:latin typeface="Tahoma"/>
              </a:rPr>
              <a:t>see</a:t>
            </a:r>
            <a:r>
              <a:rPr b="0" lang="en-US" sz="3400" spc="-34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400" spc="-41" strike="noStrike">
                <a:solidFill>
                  <a:srgbClr val="000000"/>
                </a:solidFill>
                <a:latin typeface="Tahoma"/>
              </a:rPr>
              <a:t>that</a:t>
            </a:r>
            <a:r>
              <a:rPr b="0" lang="en-US" sz="3400" spc="-34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400" spc="-72" strike="noStrike">
                <a:solidFill>
                  <a:srgbClr val="000000"/>
                </a:solidFill>
                <a:latin typeface="Tahoma"/>
              </a:rPr>
              <a:t>there</a:t>
            </a:r>
            <a:r>
              <a:rPr b="0" lang="en-US" sz="3400" spc="-34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400" spc="-21" strike="noStrike">
                <a:solidFill>
                  <a:srgbClr val="000000"/>
                </a:solidFill>
                <a:latin typeface="Tahoma"/>
              </a:rPr>
              <a:t>is</a:t>
            </a:r>
            <a:r>
              <a:rPr b="0" lang="en-US" sz="3400" spc="-34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400" spc="-66" strike="noStrike">
                <a:solidFill>
                  <a:srgbClr val="000000"/>
                </a:solidFill>
                <a:latin typeface="Tahoma"/>
              </a:rPr>
              <a:t>an</a:t>
            </a:r>
            <a:r>
              <a:rPr b="0" lang="en-US" sz="3400" spc="-34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400" spc="-46" strike="noStrike">
                <a:solidFill>
                  <a:srgbClr val="000000"/>
                </a:solidFill>
                <a:latin typeface="Tahoma"/>
              </a:rPr>
              <a:t>sudden</a:t>
            </a:r>
            <a:r>
              <a:rPr b="0" lang="en-US" sz="3400" spc="-34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400" spc="-66" strike="noStrike">
                <a:solidFill>
                  <a:srgbClr val="000000"/>
                </a:solidFill>
                <a:latin typeface="Tahoma"/>
              </a:rPr>
              <a:t>decrement</a:t>
            </a:r>
            <a:r>
              <a:rPr b="0" lang="en-US" sz="3400" spc="-34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400" spc="-1" strike="noStrike">
                <a:solidFill>
                  <a:srgbClr val="000000"/>
                </a:solidFill>
                <a:latin typeface="Tahoma"/>
              </a:rPr>
              <a:t>in</a:t>
            </a:r>
            <a:r>
              <a:rPr b="0" lang="en-US" sz="3400" spc="-34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400" spc="-41" strike="noStrike">
                <a:solidFill>
                  <a:srgbClr val="000000"/>
                </a:solidFill>
                <a:latin typeface="Tahoma"/>
              </a:rPr>
              <a:t>delivery</a:t>
            </a:r>
            <a:r>
              <a:rPr b="0" lang="en-US" sz="3400" spc="-34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400" spc="-26" strike="noStrike">
                <a:solidFill>
                  <a:srgbClr val="000000"/>
                </a:solidFill>
                <a:latin typeface="Tahoma"/>
              </a:rPr>
              <a:t>time</a:t>
            </a:r>
            <a:r>
              <a:rPr b="0" lang="en-US" sz="3400" spc="-34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400" spc="-106" strike="noStrike">
                <a:solidFill>
                  <a:srgbClr val="000000"/>
                </a:solidFill>
                <a:latin typeface="Tahoma"/>
              </a:rPr>
              <a:t>after</a:t>
            </a:r>
            <a:r>
              <a:rPr b="0" lang="en-US" sz="3400" spc="-34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400" spc="-1" strike="noStrike">
                <a:solidFill>
                  <a:srgbClr val="000000"/>
                </a:solidFill>
                <a:latin typeface="Tahoma"/>
              </a:rPr>
              <a:t>Jan</a:t>
            </a:r>
            <a:r>
              <a:rPr b="0" lang="en-US" sz="3400" spc="-34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400" spc="-177" strike="noStrike">
                <a:solidFill>
                  <a:srgbClr val="000000"/>
                </a:solidFill>
                <a:latin typeface="Tahoma"/>
              </a:rPr>
              <a:t>2017</a:t>
            </a:r>
            <a:r>
              <a:rPr b="0" lang="en-US" sz="3400" spc="-34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400" spc="-46" strike="noStrike">
                <a:solidFill>
                  <a:srgbClr val="000000"/>
                </a:solidFill>
                <a:latin typeface="Tahoma"/>
              </a:rPr>
              <a:t>and</a:t>
            </a:r>
            <a:r>
              <a:rPr b="0" lang="en-US" sz="3400" spc="-34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400" spc="-66" strike="noStrike">
                <a:solidFill>
                  <a:srgbClr val="000000"/>
                </a:solidFill>
                <a:latin typeface="Tahoma"/>
              </a:rPr>
              <a:t>by</a:t>
            </a:r>
            <a:r>
              <a:rPr b="0" lang="en-US" sz="3400" spc="-34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400" spc="-72" strike="noStrike">
                <a:solidFill>
                  <a:srgbClr val="000000"/>
                </a:solidFill>
                <a:latin typeface="Tahoma"/>
              </a:rPr>
              <a:t>Oct</a:t>
            </a:r>
            <a:r>
              <a:rPr b="0" lang="en-US" sz="3400" spc="-34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400" spc="-177" strike="noStrike">
                <a:solidFill>
                  <a:srgbClr val="000000"/>
                </a:solidFill>
                <a:latin typeface="Tahoma"/>
              </a:rPr>
              <a:t>2018</a:t>
            </a:r>
            <a:r>
              <a:rPr b="0" lang="en-US" sz="3400" spc="-34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400" spc="-26" strike="noStrike">
                <a:solidFill>
                  <a:srgbClr val="000000"/>
                </a:solidFill>
                <a:latin typeface="Tahoma"/>
              </a:rPr>
              <a:t>it </a:t>
            </a:r>
            <a:r>
              <a:rPr b="0" lang="en-US" sz="3400" spc="-80" strike="noStrike">
                <a:solidFill>
                  <a:srgbClr val="000000"/>
                </a:solidFill>
                <a:latin typeface="Tahoma"/>
              </a:rPr>
              <a:t>reached</a:t>
            </a:r>
            <a:r>
              <a:rPr b="0" lang="en-US" sz="3400" spc="-35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400" spc="-26" strike="noStrike">
                <a:solidFill>
                  <a:srgbClr val="000000"/>
                </a:solidFill>
                <a:latin typeface="Tahoma"/>
              </a:rPr>
              <a:t>to</a:t>
            </a:r>
            <a:r>
              <a:rPr b="0" lang="en-US" sz="3400" spc="-35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400" spc="-26" strike="noStrike">
                <a:solidFill>
                  <a:srgbClr val="000000"/>
                </a:solidFill>
                <a:latin typeface="Tahoma"/>
              </a:rPr>
              <a:t>its</a:t>
            </a:r>
            <a:r>
              <a:rPr b="0" lang="en-US" sz="3400" spc="-35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400" spc="-12" strike="noStrike">
                <a:solidFill>
                  <a:srgbClr val="000000"/>
                </a:solidFill>
                <a:latin typeface="Tahoma"/>
              </a:rPr>
              <a:t>lowest.</a:t>
            </a:r>
            <a:endParaRPr b="0" lang="en-IN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25120" y="0"/>
            <a:ext cx="1735488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390240" bIns="0" anchor="t">
            <a:noAutofit/>
          </a:bodyPr>
          <a:p>
            <a:pPr marL="1140480">
              <a:lnSpc>
                <a:spcPct val="100000"/>
              </a:lnSpc>
              <a:spcBef>
                <a:spcPts val="91"/>
              </a:spcBef>
              <a:buNone/>
            </a:pPr>
            <a:r>
              <a:rPr b="0" lang="en-US" sz="6000" spc="-86" strike="noStrike">
                <a:solidFill>
                  <a:srgbClr val="000000"/>
                </a:solidFill>
                <a:latin typeface="Tahoma"/>
              </a:rPr>
              <a:t>Relationship</a:t>
            </a:r>
            <a:r>
              <a:rPr b="0" lang="en-US" sz="6000" spc="-63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145" strike="noStrike">
                <a:solidFill>
                  <a:srgbClr val="000000"/>
                </a:solidFill>
                <a:latin typeface="Tahoma"/>
              </a:rPr>
              <a:t>between</a:t>
            </a:r>
            <a:r>
              <a:rPr b="0" lang="en-US" sz="6000" spc="-63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100" strike="noStrike">
                <a:solidFill>
                  <a:srgbClr val="000000"/>
                </a:solidFill>
                <a:latin typeface="Tahoma"/>
              </a:rPr>
              <a:t>deliveries</a:t>
            </a:r>
            <a:r>
              <a:rPr b="0" lang="en-US" sz="6000" spc="-63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75" strike="noStrike">
                <a:solidFill>
                  <a:srgbClr val="000000"/>
                </a:solidFill>
                <a:latin typeface="Tahoma"/>
              </a:rPr>
              <a:t>and</a:t>
            </a:r>
            <a:r>
              <a:rPr b="0" lang="en-US" sz="6000" spc="-63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55" strike="noStrike">
                <a:solidFill>
                  <a:srgbClr val="000000"/>
                </a:solidFill>
                <a:latin typeface="Tahoma"/>
              </a:rPr>
              <a:t>reviews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9" name="object 3" descr=""/>
          <p:cNvPicPr/>
          <p:nvPr/>
        </p:nvPicPr>
        <p:blipFill>
          <a:blip r:embed="rId1"/>
          <a:stretch/>
        </p:blipFill>
        <p:spPr>
          <a:xfrm>
            <a:off x="3042720" y="2219400"/>
            <a:ext cx="12437280" cy="6723720"/>
          </a:xfrm>
          <a:prstGeom prst="rect">
            <a:avLst/>
          </a:prstGeom>
          <a:ln w="0">
            <a:noFill/>
          </a:ln>
        </p:spPr>
      </p:pic>
      <p:sp>
        <p:nvSpPr>
          <p:cNvPr id="140" name="object 4"/>
          <p:cNvSpPr/>
          <p:nvPr/>
        </p:nvSpPr>
        <p:spPr>
          <a:xfrm>
            <a:off x="1755000" y="8857440"/>
            <a:ext cx="15659280" cy="11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800" spc="-211" strike="noStrike">
                <a:solidFill>
                  <a:srgbClr val="000000"/>
                </a:solidFill>
                <a:latin typeface="Tahoma"/>
              </a:rPr>
              <a:t>It</a:t>
            </a:r>
            <a:r>
              <a:rPr b="0" lang="en-US" sz="380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72" strike="noStrike">
                <a:solidFill>
                  <a:srgbClr val="000000"/>
                </a:solidFill>
                <a:latin typeface="Tahoma"/>
              </a:rPr>
              <a:t>can</a:t>
            </a:r>
            <a:r>
              <a:rPr b="0" lang="en-US" sz="3800" spc="-39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72" strike="noStrike">
                <a:solidFill>
                  <a:srgbClr val="000000"/>
                </a:solidFill>
                <a:latin typeface="Tahoma"/>
              </a:rPr>
              <a:t>be</a:t>
            </a:r>
            <a:r>
              <a:rPr b="0" lang="en-US" sz="3800" spc="-39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60" strike="noStrike">
                <a:solidFill>
                  <a:srgbClr val="000000"/>
                </a:solidFill>
                <a:latin typeface="Tahoma"/>
              </a:rPr>
              <a:t>observed</a:t>
            </a:r>
            <a:r>
              <a:rPr b="0" lang="en-US" sz="3800" spc="-39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60" strike="noStrike">
                <a:solidFill>
                  <a:srgbClr val="000000"/>
                </a:solidFill>
                <a:latin typeface="Tahoma"/>
              </a:rPr>
              <a:t>that</a:t>
            </a:r>
            <a:r>
              <a:rPr b="0" lang="en-US" sz="3800" spc="-39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100" strike="noStrike">
                <a:solidFill>
                  <a:srgbClr val="000000"/>
                </a:solidFill>
                <a:latin typeface="Tahoma"/>
              </a:rPr>
              <a:t>as</a:t>
            </a:r>
            <a:r>
              <a:rPr b="0" lang="en-US" sz="380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60" strike="noStrike">
                <a:solidFill>
                  <a:srgbClr val="000000"/>
                </a:solidFill>
                <a:latin typeface="Tahoma"/>
              </a:rPr>
              <a:t>the</a:t>
            </a:r>
            <a:r>
              <a:rPr b="0" lang="en-US" sz="3800" spc="-39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46" strike="noStrike">
                <a:solidFill>
                  <a:srgbClr val="000000"/>
                </a:solidFill>
                <a:latin typeface="Tahoma"/>
              </a:rPr>
              <a:t>delivery</a:t>
            </a:r>
            <a:r>
              <a:rPr b="0" lang="en-US" sz="3800" spc="-39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86" strike="noStrike">
                <a:solidFill>
                  <a:srgbClr val="000000"/>
                </a:solidFill>
                <a:latin typeface="Tahoma"/>
              </a:rPr>
              <a:t>days</a:t>
            </a:r>
            <a:r>
              <a:rPr b="0" lang="en-US" sz="3800" spc="-39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35" strike="noStrike">
                <a:solidFill>
                  <a:srgbClr val="000000"/>
                </a:solidFill>
                <a:latin typeface="Tahoma"/>
              </a:rPr>
              <a:t>is</a:t>
            </a:r>
            <a:r>
              <a:rPr b="0" lang="en-US" sz="3800" spc="-39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72" strike="noStrike">
                <a:solidFill>
                  <a:srgbClr val="000000"/>
                </a:solidFill>
                <a:latin typeface="Tahoma"/>
              </a:rPr>
              <a:t>increasing</a:t>
            </a:r>
            <a:r>
              <a:rPr b="0" lang="en-US" sz="3800" spc="-39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97" strike="noStrike">
                <a:solidFill>
                  <a:srgbClr val="000000"/>
                </a:solidFill>
                <a:latin typeface="Tahoma"/>
              </a:rPr>
              <a:t>there</a:t>
            </a:r>
            <a:r>
              <a:rPr b="0" lang="en-US" sz="3800" spc="-40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35" strike="noStrike">
                <a:solidFill>
                  <a:srgbClr val="000000"/>
                </a:solidFill>
                <a:latin typeface="Tahoma"/>
              </a:rPr>
              <a:t>is</a:t>
            </a:r>
            <a:r>
              <a:rPr b="0" lang="en-US" sz="3800" spc="-39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72" strike="noStrike">
                <a:solidFill>
                  <a:srgbClr val="000000"/>
                </a:solidFill>
                <a:latin typeface="Tahoma"/>
              </a:rPr>
              <a:t>decrement</a:t>
            </a:r>
            <a:r>
              <a:rPr b="0" lang="en-US" sz="3800" spc="-39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26" strike="noStrike">
                <a:solidFill>
                  <a:srgbClr val="000000"/>
                </a:solidFill>
                <a:latin typeface="Tahoma"/>
              </a:rPr>
              <a:t>in </a:t>
            </a:r>
            <a:r>
              <a:rPr b="0" lang="en-US" sz="3800" spc="-92" strike="noStrike">
                <a:solidFill>
                  <a:srgbClr val="000000"/>
                </a:solidFill>
                <a:latin typeface="Tahoma"/>
              </a:rPr>
              <a:t>review</a:t>
            </a:r>
            <a:r>
              <a:rPr b="0" lang="en-US" sz="3800" spc="-38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800" spc="-21" strike="noStrike">
                <a:solidFill>
                  <a:srgbClr val="000000"/>
                </a:solidFill>
                <a:latin typeface="Tahoma"/>
              </a:rPr>
              <a:t>rate.</a:t>
            </a:r>
            <a:endParaRPr b="0" lang="en-IN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906920" y="430560"/>
            <a:ext cx="15733080" cy="172944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0" anchor="t">
            <a:noAutofit/>
          </a:bodyPr>
          <a:p>
            <a:pPr marL="12600">
              <a:lnSpc>
                <a:spcPct val="100000"/>
              </a:lnSpc>
              <a:spcBef>
                <a:spcPts val="91"/>
              </a:spcBef>
              <a:buNone/>
            </a:pPr>
            <a:r>
              <a:rPr b="0" lang="en-US" sz="6000" spc="-171" strike="noStrike">
                <a:solidFill>
                  <a:srgbClr val="000000"/>
                </a:solidFill>
                <a:latin typeface="Tahoma"/>
              </a:rPr>
              <a:t>Segmentation</a:t>
            </a:r>
            <a:r>
              <a:rPr b="0" lang="en-US" sz="6000" spc="-82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171" strike="noStrike">
                <a:solidFill>
                  <a:srgbClr val="000000"/>
                </a:solidFill>
                <a:latin typeface="Tahoma"/>
              </a:rPr>
              <a:t>Based</a:t>
            </a:r>
            <a:r>
              <a:rPr b="0" lang="en-US" sz="6000" spc="-81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92" strike="noStrike">
                <a:solidFill>
                  <a:srgbClr val="000000"/>
                </a:solidFill>
                <a:latin typeface="Tahoma"/>
              </a:rPr>
              <a:t>on</a:t>
            </a:r>
            <a:r>
              <a:rPr b="0" lang="en-US" sz="6000" spc="-81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225" strike="noStrike">
                <a:solidFill>
                  <a:srgbClr val="000000"/>
                </a:solidFill>
                <a:latin typeface="Tahoma"/>
              </a:rPr>
              <a:t>Review</a:t>
            </a:r>
            <a:r>
              <a:rPr b="0" lang="en-US" sz="6000" spc="-82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6000" spc="-52" strike="noStrike">
                <a:solidFill>
                  <a:srgbClr val="000000"/>
                </a:solidFill>
                <a:latin typeface="Tahoma"/>
              </a:rPr>
              <a:t>Scores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object 3" descr=""/>
          <p:cNvPicPr/>
          <p:nvPr/>
        </p:nvPicPr>
        <p:blipFill>
          <a:blip r:embed="rId1"/>
          <a:stretch/>
        </p:blipFill>
        <p:spPr>
          <a:xfrm>
            <a:off x="3199680" y="1995840"/>
            <a:ext cx="10840320" cy="5744160"/>
          </a:xfrm>
          <a:prstGeom prst="rect">
            <a:avLst/>
          </a:prstGeom>
          <a:ln w="0">
            <a:noFill/>
          </a:ln>
        </p:spPr>
      </p:pic>
      <p:sp>
        <p:nvSpPr>
          <p:cNvPr id="143" name="object 4"/>
          <p:cNvSpPr/>
          <p:nvPr/>
        </p:nvSpPr>
        <p:spPr>
          <a:xfrm>
            <a:off x="1893240" y="8610840"/>
            <a:ext cx="15566760" cy="110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3600" spc="-114" strike="noStrike">
                <a:solidFill>
                  <a:srgbClr val="000000"/>
                </a:solidFill>
                <a:latin typeface="Tahoma"/>
              </a:rPr>
              <a:t>As</a:t>
            </a:r>
            <a:r>
              <a:rPr b="0" lang="en-US" sz="3600" spc="-37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600" spc="-35" strike="noStrike">
                <a:solidFill>
                  <a:srgbClr val="000000"/>
                </a:solidFill>
                <a:latin typeface="Tahoma"/>
              </a:rPr>
              <a:t>noticed</a:t>
            </a:r>
            <a:r>
              <a:rPr b="0" lang="en-US" sz="3600" spc="-37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600" spc="-41" strike="noStrike">
                <a:solidFill>
                  <a:srgbClr val="000000"/>
                </a:solidFill>
                <a:latin typeface="Tahoma"/>
              </a:rPr>
              <a:t>that</a:t>
            </a:r>
            <a:r>
              <a:rPr b="0" lang="en-US" sz="3600" spc="-37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600" spc="-270" strike="noStrike">
                <a:solidFill>
                  <a:srgbClr val="000000"/>
                </a:solidFill>
                <a:latin typeface="Tahoma"/>
              </a:rPr>
              <a:t>30000+</a:t>
            </a:r>
            <a:r>
              <a:rPr b="0" lang="en-US" sz="3600" spc="-37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600" spc="-60" strike="noStrike">
                <a:solidFill>
                  <a:srgbClr val="000000"/>
                </a:solidFill>
                <a:latin typeface="Tahoma"/>
              </a:rPr>
              <a:t>customers</a:t>
            </a:r>
            <a:r>
              <a:rPr b="0" lang="en-US" sz="3600" spc="-37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600" spc="-86" strike="noStrike">
                <a:solidFill>
                  <a:srgbClr val="000000"/>
                </a:solidFill>
                <a:latin typeface="Tahoma"/>
              </a:rPr>
              <a:t>rated</a:t>
            </a:r>
            <a:r>
              <a:rPr b="0" lang="en-US" sz="3600" spc="-37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600" spc="-185" strike="noStrike">
                <a:solidFill>
                  <a:srgbClr val="000000"/>
                </a:solidFill>
                <a:latin typeface="Tahoma"/>
              </a:rPr>
              <a:t>5</a:t>
            </a:r>
            <a:r>
              <a:rPr b="0" lang="en-US" sz="3600" spc="-37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600" spc="-26" strike="noStrike">
                <a:solidFill>
                  <a:srgbClr val="000000"/>
                </a:solidFill>
                <a:latin typeface="Tahoma"/>
              </a:rPr>
              <a:t>to</a:t>
            </a:r>
            <a:r>
              <a:rPr b="0" lang="en-US" sz="3600" spc="-37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600" spc="-60" strike="noStrike">
                <a:solidFill>
                  <a:srgbClr val="000000"/>
                </a:solidFill>
                <a:latin typeface="Tahoma"/>
              </a:rPr>
              <a:t>the</a:t>
            </a:r>
            <a:r>
              <a:rPr b="0" lang="en-US" sz="3600" spc="-37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600" spc="-32" strike="noStrike">
                <a:solidFill>
                  <a:srgbClr val="000000"/>
                </a:solidFill>
                <a:latin typeface="Tahoma"/>
              </a:rPr>
              <a:t>product</a:t>
            </a:r>
            <a:r>
              <a:rPr b="0" lang="en-US" sz="3600" spc="-37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600" spc="-26" strike="noStrike">
                <a:solidFill>
                  <a:srgbClr val="000000"/>
                </a:solidFill>
                <a:latin typeface="Tahoma"/>
              </a:rPr>
              <a:t>which</a:t>
            </a:r>
            <a:r>
              <a:rPr b="0" lang="en-US" sz="3600" spc="-37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600" spc="-80" strike="noStrike">
                <a:solidFill>
                  <a:srgbClr val="000000"/>
                </a:solidFill>
                <a:latin typeface="Tahoma"/>
              </a:rPr>
              <a:t>shows</a:t>
            </a:r>
            <a:r>
              <a:rPr b="0" lang="en-US" sz="3600" spc="-37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600" spc="-60" strike="noStrike">
                <a:solidFill>
                  <a:srgbClr val="000000"/>
                </a:solidFill>
                <a:latin typeface="Tahoma"/>
              </a:rPr>
              <a:t>the</a:t>
            </a:r>
            <a:r>
              <a:rPr b="0" lang="en-US" sz="3600" spc="-37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600" spc="-12" strike="noStrike">
                <a:solidFill>
                  <a:srgbClr val="000000"/>
                </a:solidFill>
                <a:latin typeface="Tahoma"/>
              </a:rPr>
              <a:t>success </a:t>
            </a:r>
            <a:r>
              <a:rPr b="0" lang="en-US" sz="3600" spc="-55" strike="noStrike">
                <a:solidFill>
                  <a:srgbClr val="000000"/>
                </a:solidFill>
                <a:latin typeface="Tahoma"/>
              </a:rPr>
              <a:t>of</a:t>
            </a:r>
            <a:r>
              <a:rPr b="0" lang="en-US" sz="3600" spc="-38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3600" spc="-12" strike="noStrike">
                <a:solidFill>
                  <a:srgbClr val="000000"/>
                </a:solidFill>
                <a:latin typeface="Tahoma"/>
              </a:rPr>
              <a:t>product.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LibreOffice/7.3.7.2$Linux_X86_64 LibreOffice_project/30$Build-2</Application>
  <AppVersion>15.0000</AppVersion>
  <Company>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2025-02-19T13:56:15Z</dcterms:created>
  <dc:creator/>
  <dc:description/>
  <dc:language>en-IN</dc:language>
  <cp:lastModifiedBy/>
  <dcterms:modified xsi:type="dcterms:W3CDTF">2025-02-19T14:30:16Z</dcterms:modified>
  <cp:revision>2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