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48657-4BEB-4817-8D9B-B5457324C9D4}" v="703" dt="2024-05-26T19:47:28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5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9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4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Weekly progress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200" err="1"/>
              <a:t>Name:Khushi</a:t>
            </a:r>
            <a:r>
              <a:rPr lang="en-US" sz="2200"/>
              <a:t> Verma</a:t>
            </a:r>
          </a:p>
          <a:p>
            <a:pPr algn="l">
              <a:lnSpc>
                <a:spcPct val="115000"/>
              </a:lnSpc>
            </a:pPr>
            <a:r>
              <a:rPr lang="en-US" sz="2200" dirty="0"/>
              <a:t>Rollno:217Z1A1225</a:t>
            </a:r>
          </a:p>
          <a:p>
            <a:pPr algn="l">
              <a:lnSpc>
                <a:spcPct val="115000"/>
              </a:lnSpc>
            </a:pPr>
            <a:r>
              <a:rPr lang="en-US" sz="2200" err="1"/>
              <a:t>Branch:IT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4693E6-E59B-4EC3-A1EA-E5A74E92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8742881-39E4-4A95-883C-92BEB90E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E8087F3-C79C-45B6-B920-0683B859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5870DA8-9099-4A8F-A7A7-4C328AB6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15680D9-A85E-49DF-B973-30080D685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1FDA97-54E5-7837-7700-68FC7478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20931"/>
              </p:ext>
            </p:extLst>
          </p:nvPr>
        </p:nvGraphicFramePr>
        <p:xfrm>
          <a:off x="1524000" y="1078301"/>
          <a:ext cx="8754851" cy="3138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85">
                  <a:extLst>
                    <a:ext uri="{9D8B030D-6E8A-4147-A177-3AD203B41FA5}">
                      <a16:colId xmlns:a16="http://schemas.microsoft.com/office/drawing/2014/main" val="714690180"/>
                    </a:ext>
                  </a:extLst>
                </a:gridCol>
                <a:gridCol w="875485">
                  <a:extLst>
                    <a:ext uri="{9D8B030D-6E8A-4147-A177-3AD203B41FA5}">
                      <a16:colId xmlns:a16="http://schemas.microsoft.com/office/drawing/2014/main" val="2311851654"/>
                    </a:ext>
                  </a:extLst>
                </a:gridCol>
                <a:gridCol w="875485">
                  <a:extLst>
                    <a:ext uri="{9D8B030D-6E8A-4147-A177-3AD203B41FA5}">
                      <a16:colId xmlns:a16="http://schemas.microsoft.com/office/drawing/2014/main" val="1658518108"/>
                    </a:ext>
                  </a:extLst>
                </a:gridCol>
                <a:gridCol w="875485">
                  <a:extLst>
                    <a:ext uri="{9D8B030D-6E8A-4147-A177-3AD203B41FA5}">
                      <a16:colId xmlns:a16="http://schemas.microsoft.com/office/drawing/2014/main" val="1579497059"/>
                    </a:ext>
                  </a:extLst>
                </a:gridCol>
                <a:gridCol w="849923">
                  <a:extLst>
                    <a:ext uri="{9D8B030D-6E8A-4147-A177-3AD203B41FA5}">
                      <a16:colId xmlns:a16="http://schemas.microsoft.com/office/drawing/2014/main" val="2591025482"/>
                    </a:ext>
                  </a:extLst>
                </a:gridCol>
                <a:gridCol w="901048">
                  <a:extLst>
                    <a:ext uri="{9D8B030D-6E8A-4147-A177-3AD203B41FA5}">
                      <a16:colId xmlns:a16="http://schemas.microsoft.com/office/drawing/2014/main" val="270050236"/>
                    </a:ext>
                  </a:extLst>
                </a:gridCol>
                <a:gridCol w="875485">
                  <a:extLst>
                    <a:ext uri="{9D8B030D-6E8A-4147-A177-3AD203B41FA5}">
                      <a16:colId xmlns:a16="http://schemas.microsoft.com/office/drawing/2014/main" val="1651585948"/>
                    </a:ext>
                  </a:extLst>
                </a:gridCol>
                <a:gridCol w="875485">
                  <a:extLst>
                    <a:ext uri="{9D8B030D-6E8A-4147-A177-3AD203B41FA5}">
                      <a16:colId xmlns:a16="http://schemas.microsoft.com/office/drawing/2014/main" val="3859879677"/>
                    </a:ext>
                  </a:extLst>
                </a:gridCol>
                <a:gridCol w="875485">
                  <a:extLst>
                    <a:ext uri="{9D8B030D-6E8A-4147-A177-3AD203B41FA5}">
                      <a16:colId xmlns:a16="http://schemas.microsoft.com/office/drawing/2014/main" val="139136680"/>
                    </a:ext>
                  </a:extLst>
                </a:gridCol>
                <a:gridCol w="875485">
                  <a:extLst>
                    <a:ext uri="{9D8B030D-6E8A-4147-A177-3AD203B41FA5}">
                      <a16:colId xmlns:a16="http://schemas.microsoft.com/office/drawing/2014/main" val="1042250218"/>
                    </a:ext>
                  </a:extLst>
                </a:gridCol>
              </a:tblGrid>
              <a:tr h="3218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47512"/>
                  </a:ext>
                </a:extLst>
              </a:tr>
              <a:tr h="566488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Don't know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good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68139"/>
                  </a:ext>
                </a:extLst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10918"/>
                  </a:ext>
                </a:extLst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13438"/>
                  </a:ext>
                </a:extLst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86381"/>
                  </a:ext>
                </a:extLst>
              </a:tr>
              <a:tr h="32186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78738"/>
                  </a:ext>
                </a:extLst>
              </a:tr>
              <a:tr h="66948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092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79DF02-8165-BD86-EB40-BFC20DAC33A6}"/>
              </a:ext>
            </a:extLst>
          </p:cNvPr>
          <p:cNvSpPr txBox="1"/>
          <p:nvPr/>
        </p:nvSpPr>
        <p:spPr>
          <a:xfrm>
            <a:off x="3204492" y="1128346"/>
            <a:ext cx="4308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Progress before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891DA-4442-F6B7-83A3-730F3796BF31}"/>
              </a:ext>
            </a:extLst>
          </p:cNvPr>
          <p:cNvSpPr txBox="1"/>
          <p:nvPr/>
        </p:nvSpPr>
        <p:spPr>
          <a:xfrm>
            <a:off x="6667500" y="1128346"/>
            <a:ext cx="3429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Progress after execution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3952A-27C7-5243-572F-995B8744EED1}"/>
              </a:ext>
            </a:extLst>
          </p:cNvPr>
          <p:cNvSpPr txBox="1"/>
          <p:nvPr/>
        </p:nvSpPr>
        <p:spPr>
          <a:xfrm>
            <a:off x="1004454" y="363681"/>
            <a:ext cx="330777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401545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EE6C9-DBBD-4273-C371-578D9B44CA87}"/>
              </a:ext>
            </a:extLst>
          </p:cNvPr>
          <p:cNvSpPr txBox="1"/>
          <p:nvPr/>
        </p:nvSpPr>
        <p:spPr>
          <a:xfrm>
            <a:off x="762000" y="2299787"/>
            <a:ext cx="4572000" cy="2286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145544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PebbleVTI</vt:lpstr>
      <vt:lpstr>Weekly progress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2024-05-26T13:43:08Z</dcterms:created>
  <dcterms:modified xsi:type="dcterms:W3CDTF">2024-05-26T19:48:01Z</dcterms:modified>
</cp:coreProperties>
</file>