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4"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3"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9"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80" name="Footer Placeholder 4"/>
          <p:cNvSpPr>
            <a:spLocks noGrp="1"/>
          </p:cNvSpPr>
          <p:nvPr>
            <p:ph type="ftr" sz="quarter" idx="11"/>
          </p:nvPr>
        </p:nvSpPr>
        <p:spPr/>
        <p:txBody>
          <a:bodyPr/>
          <a:p>
            <a:endParaRPr dirty="0" lang="en-US"/>
          </a:p>
        </p:txBody>
      </p:sp>
      <p:sp>
        <p:nvSpPr>
          <p:cNvPr id="104868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5"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46" name="Footer Placeholder 4"/>
          <p:cNvSpPr>
            <a:spLocks noGrp="1"/>
          </p:cNvSpPr>
          <p:nvPr>
            <p:ph type="ftr" sz="quarter" idx="11"/>
          </p:nvPr>
        </p:nvSpPr>
        <p:spPr/>
        <p:txBody>
          <a:bodyPr/>
          <a:p>
            <a:endParaRPr dirty="0" lang="en-US"/>
          </a:p>
        </p:txBody>
      </p:sp>
      <p:sp>
        <p:nvSpPr>
          <p:cNvPr id="104864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6"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97" name="Footer Placeholder 4"/>
          <p:cNvSpPr>
            <a:spLocks noGrp="1"/>
          </p:cNvSpPr>
          <p:nvPr>
            <p:ph type="ftr" sz="quarter" idx="11"/>
          </p:nvPr>
        </p:nvSpPr>
        <p:spPr/>
        <p:txBody>
          <a:bodyPr/>
          <a:p>
            <a:endParaRPr dirty="0" lang="en-US"/>
          </a:p>
        </p:txBody>
      </p:sp>
      <p:sp>
        <p:nvSpPr>
          <p:cNvPr id="104869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endParaRPr dirty="0" lang="en-US"/>
          </a:p>
        </p:txBody>
      </p:sp>
      <p:sp>
        <p:nvSpPr>
          <p:cNvPr id="1048665"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Date Placeholder 3"/>
          <p:cNvSpPr>
            <a:spLocks noGrp="1"/>
          </p:cNvSpPr>
          <p:nvPr>
            <p:ph type="dt" sz="half" idx="10"/>
          </p:nvPr>
        </p:nvSpPr>
        <p:spPr/>
        <p:txBody>
          <a:bodyPr/>
          <a:p>
            <a:fld id="{55C6B4A9-1611-4792-9094-5F34BCA07E0B}" type="datetimeFigureOut">
              <a:rPr dirty="0" lang="en-US"/>
              <a:t>8/25/2024</a:t>
            </a:fld>
            <a:endParaRPr dirty="0" lang="en-US"/>
          </a:p>
        </p:txBody>
      </p:sp>
      <p:sp>
        <p:nvSpPr>
          <p:cNvPr id="1048667" name="Footer Placeholder 4"/>
          <p:cNvSpPr>
            <a:spLocks noGrp="1"/>
          </p:cNvSpPr>
          <p:nvPr>
            <p:ph type="ftr" sz="quarter" idx="11"/>
          </p:nvPr>
        </p:nvSpPr>
        <p:spPr/>
        <p:txBody>
          <a:bodyPr/>
          <a:p>
            <a:endParaRPr dirty="0" lang="en-US"/>
          </a:p>
        </p:txBody>
      </p:sp>
      <p:sp>
        <p:nvSpPr>
          <p:cNvPr id="1048668"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8/25/2024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5"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42A54C80-263E-416B-A8E0-580EDEADCBDC}" type="datetimeFigureOut">
              <a:rPr dirty="0" lang="en-US"/>
              <a:t>8/25/2024</a:t>
            </a:fld>
            <a:endParaRPr dirty="0" lang="en-US"/>
          </a:p>
        </p:txBody>
      </p:sp>
      <p:sp>
        <p:nvSpPr>
          <p:cNvPr id="1048691" name="Footer Placeholder 5"/>
          <p:cNvSpPr>
            <a:spLocks noGrp="1"/>
          </p:cNvSpPr>
          <p:nvPr>
            <p:ph type="ftr" sz="quarter" idx="11"/>
          </p:nvPr>
        </p:nvSpPr>
        <p:spPr/>
        <p:txBody>
          <a:bodyPr/>
          <a:p>
            <a:endParaRPr dirty="0" lang="en-US"/>
          </a:p>
        </p:txBody>
      </p:sp>
      <p:sp>
        <p:nvSpPr>
          <p:cNvPr id="1048692"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69" name="Title 1"/>
          <p:cNvSpPr>
            <a:spLocks noGrp="1"/>
          </p:cNvSpPr>
          <p:nvPr>
            <p:ph type="title"/>
          </p:nvPr>
        </p:nvSpPr>
        <p:spPr/>
        <p:txBody>
          <a:bodyPr/>
          <a:p>
            <a:r>
              <a:rPr lang="en-US"/>
              <a:t>Click to edit Master title style</a:t>
            </a:r>
            <a:endParaRPr dirty="0" lang="en-US"/>
          </a:p>
        </p:txBody>
      </p:sp>
      <p:sp>
        <p:nvSpPr>
          <p:cNvPr id="1048670"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1"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3"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6"/>
          <p:cNvSpPr>
            <a:spLocks noGrp="1"/>
          </p:cNvSpPr>
          <p:nvPr>
            <p:ph type="dt" sz="half" idx="10"/>
          </p:nvPr>
        </p:nvSpPr>
        <p:spPr/>
        <p:txBody>
          <a:bodyPr/>
          <a:p>
            <a:fld id="{B61BEF0D-F0BB-DE4B-95CE-6DB70DBA9567}" type="datetimeFigureOut">
              <a:rPr dirty="0" lang="en-US"/>
              <a:t>8/25/2024</a:t>
            </a:fld>
            <a:endParaRPr dirty="0" lang="en-US"/>
          </a:p>
        </p:txBody>
      </p:sp>
      <p:sp>
        <p:nvSpPr>
          <p:cNvPr id="1048675" name="Footer Placeholder 7"/>
          <p:cNvSpPr>
            <a:spLocks noGrp="1"/>
          </p:cNvSpPr>
          <p:nvPr>
            <p:ph type="ftr" sz="quarter" idx="11"/>
          </p:nvPr>
        </p:nvSpPr>
        <p:spPr/>
        <p:txBody>
          <a:bodyPr/>
          <a:p>
            <a:endParaRPr dirty="0" lang="en-US"/>
          </a:p>
        </p:txBody>
      </p:sp>
      <p:sp>
        <p:nvSpPr>
          <p:cNvPr id="1048676"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3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9" name="Date Placeholder 2"/>
          <p:cNvSpPr>
            <a:spLocks noGrp="1"/>
          </p:cNvSpPr>
          <p:nvPr>
            <p:ph type="dt" sz="half" idx="10"/>
          </p:nvPr>
        </p:nvSpPr>
        <p:spPr/>
        <p:txBody>
          <a:bodyPr/>
          <a:p>
            <a:fld id="{B61BEF0D-F0BB-DE4B-95CE-6DB70DBA9567}" type="datetimeFigureOut">
              <a:rPr dirty="0" lang="en-US"/>
              <a:t>8/25/2024</a:t>
            </a:fld>
            <a:endParaRPr dirty="0" lang="en-US"/>
          </a:p>
        </p:txBody>
      </p:sp>
      <p:sp>
        <p:nvSpPr>
          <p:cNvPr id="1048640" name="Footer Placeholder 3"/>
          <p:cNvSpPr>
            <a:spLocks noGrp="1"/>
          </p:cNvSpPr>
          <p:nvPr>
            <p:ph type="ftr" sz="quarter" idx="11"/>
          </p:nvPr>
        </p:nvSpPr>
        <p:spPr/>
        <p:txBody>
          <a:bodyPr/>
          <a:p>
            <a:endParaRPr dirty="0" lang="en-US"/>
          </a:p>
        </p:txBody>
      </p:sp>
      <p:sp>
        <p:nvSpPr>
          <p:cNvPr id="104864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8/25/2024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0"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2" name="Date Placeholder 4"/>
          <p:cNvSpPr>
            <a:spLocks noGrp="1"/>
          </p:cNvSpPr>
          <p:nvPr>
            <p:ph type="dt" sz="half" idx="10"/>
          </p:nvPr>
        </p:nvSpPr>
        <p:spPr/>
        <p:txBody>
          <a:bodyPr/>
          <a:p>
            <a:fld id="{42A54C80-263E-416B-A8E0-580EDEADCBDC}" type="datetimeFigureOut">
              <a:rPr dirty="0" lang="en-US"/>
              <a:t>8/25/2024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58"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9"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0"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3" name="Date Placeholder 4"/>
          <p:cNvSpPr>
            <a:spLocks noGrp="1"/>
          </p:cNvSpPr>
          <p:nvPr>
            <p:ph type="dt" sz="half" idx="10"/>
          </p:nvPr>
        </p:nvSpPr>
        <p:spPr/>
        <p:txBody>
          <a:bodyPr/>
          <a:p>
            <a:fld id="{B61BEF0D-F0BB-DE4B-95CE-6DB70DBA9567}" type="datetimeFigureOut">
              <a:rPr dirty="0" lang="en-US"/>
              <a:t>8/25/2024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8/25/2024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03" name="TextBox 3"/>
          <p:cNvSpPr txBox="1"/>
          <p:nvPr/>
        </p:nvSpPr>
        <p:spPr>
          <a:xfrm>
            <a:off x="2273905" y="3265714"/>
            <a:ext cx="7619999" cy="1869439"/>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PRESENTED B</a:t>
            </a:r>
            <a:r>
              <a:rPr dirty="0" sz="2400" lang="en-US">
                <a:latin typeface="Times New Roman" panose="02020603050405020304" pitchFamily="18" charset="0"/>
                <a:cs typeface="Times New Roman" panose="02020603050405020304" pitchFamily="18" charset="0"/>
              </a:rPr>
              <a:t>Y:</a:t>
            </a:r>
            <a:r>
              <a:rPr altLang="en-GB" dirty="0" sz="2400" lang="en-US">
                <a:latin typeface="Times New Roman" panose="02020603050405020304" pitchFamily="18" charset="0"/>
                <a:cs typeface="Times New Roman" panose="02020603050405020304" pitchFamily="18" charset="0"/>
              </a:rPr>
              <a:t>k</a:t>
            </a:r>
            <a:r>
              <a:rPr altLang="en-GB" dirty="0" sz="2400" lang="en-US">
                <a:latin typeface="Times New Roman" panose="02020603050405020304" pitchFamily="18" charset="0"/>
                <a:cs typeface="Times New Roman" panose="02020603050405020304" pitchFamily="18" charset="0"/>
              </a:rPr>
              <a:t>h</a:t>
            </a:r>
            <a:r>
              <a:rPr altLang="en-GB" dirty="0" sz="2400" lang="en-US">
                <a:latin typeface="Times New Roman" panose="02020603050405020304" pitchFamily="18" charset="0"/>
                <a:cs typeface="Times New Roman" panose="02020603050405020304" pitchFamily="18" charset="0"/>
              </a:rPr>
              <a:t>u</a:t>
            </a:r>
            <a:r>
              <a:rPr altLang="en-GB" dirty="0" sz="2400" lang="en-US">
                <a:latin typeface="Times New Roman" panose="02020603050405020304" pitchFamily="18" charset="0"/>
                <a:cs typeface="Times New Roman" panose="02020603050405020304" pitchFamily="18" charset="0"/>
              </a:rPr>
              <a:t>s</a:t>
            </a:r>
            <a:r>
              <a:rPr altLang="en-GB" dirty="0" sz="2400" lang="en-US">
                <a:latin typeface="Times New Roman" panose="02020603050405020304" pitchFamily="18" charset="0"/>
                <a:cs typeface="Times New Roman" panose="02020603050405020304" pitchFamily="18" charset="0"/>
              </a:rPr>
              <a:t>b</a:t>
            </a:r>
            <a:r>
              <a:rPr altLang="en-GB" dirty="0" sz="2400" lang="en-US">
                <a:latin typeface="Times New Roman" panose="02020603050405020304" pitchFamily="18" charset="0"/>
                <a:cs typeface="Times New Roman" panose="02020603050405020304" pitchFamily="18" charset="0"/>
              </a:rPr>
              <a:t>u</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r</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REGISTERNO:</a:t>
            </a:r>
            <a:r>
              <a:rPr altLang="en-GB" dirty="0" sz="2400" lang="en-US">
                <a:latin typeface="Times New Roman" panose="02020603050405020304" pitchFamily="18" charset="0"/>
                <a:cs typeface="Times New Roman" panose="02020603050405020304" pitchFamily="18" charset="0"/>
              </a:rPr>
              <a:t>3</a:t>
            </a:r>
            <a:r>
              <a:rPr altLang="en-GB" dirty="0" sz="2400" lang="en-US">
                <a:latin typeface="Times New Roman" panose="02020603050405020304" pitchFamily="18" charset="0"/>
                <a:cs typeface="Times New Roman" panose="02020603050405020304" pitchFamily="18" charset="0"/>
              </a:rPr>
              <a:t>1</a:t>
            </a:r>
            <a:r>
              <a:rPr altLang="en-GB" dirty="0" sz="2400" lang="en-US">
                <a:latin typeface="Times New Roman" panose="02020603050405020304" pitchFamily="18" charset="0"/>
                <a:cs typeface="Times New Roman" panose="02020603050405020304" pitchFamily="18" charset="0"/>
              </a:rPr>
              <a:t>2</a:t>
            </a:r>
            <a:r>
              <a:rPr altLang="en-GB" dirty="0" sz="2400" lang="en-US">
                <a:latin typeface="Times New Roman" panose="02020603050405020304" pitchFamily="18" charset="0"/>
                <a:cs typeface="Times New Roman" panose="02020603050405020304" pitchFamily="18" charset="0"/>
              </a:rPr>
              <a:t>2</a:t>
            </a:r>
            <a:r>
              <a:rPr altLang="en-GB" dirty="0" sz="2400" lang="en-US">
                <a:latin typeface="Times New Roman" panose="02020603050405020304" pitchFamily="18" charset="0"/>
                <a:cs typeface="Times New Roman" panose="02020603050405020304" pitchFamily="18" charset="0"/>
              </a:rPr>
              <a:t>1</a:t>
            </a:r>
            <a:r>
              <a:rPr altLang="en-GB" dirty="0" sz="2400" lang="en-US">
                <a:latin typeface="Times New Roman" panose="02020603050405020304" pitchFamily="18" charset="0"/>
                <a:cs typeface="Times New Roman" panose="02020603050405020304" pitchFamily="18" charset="0"/>
              </a:rPr>
              <a:t>4</a:t>
            </a:r>
            <a:r>
              <a:rPr altLang="en-GB" dirty="0" sz="2400" lang="en-US">
                <a:latin typeface="Times New Roman" panose="02020603050405020304" pitchFamily="18" charset="0"/>
                <a:cs typeface="Times New Roman" panose="02020603050405020304" pitchFamily="18" charset="0"/>
              </a:rPr>
              <a:t>6</a:t>
            </a:r>
            <a:r>
              <a:rPr altLang="en-GB" dirty="0" sz="2400" lang="en-US">
                <a:latin typeface="Times New Roman" panose="02020603050405020304" pitchFamily="18" charset="0"/>
                <a:cs typeface="Times New Roman" panose="02020603050405020304" pitchFamily="18" charset="0"/>
              </a:rPr>
              <a:t>9</a:t>
            </a:r>
            <a:r>
              <a:rPr altLang="en-GB" dirty="0" sz="2400" lang="en-US">
                <a:latin typeface="Times New Roman" panose="02020603050405020304" pitchFamily="18" charset="0"/>
                <a:cs typeface="Times New Roman" panose="02020603050405020304" pitchFamily="18" charset="0"/>
              </a:rPr>
              <a:t>4</a:t>
            </a:r>
            <a:r>
              <a:rPr altLang="en-GB" dirty="0" sz="2400" lang="en-US">
                <a:latin typeface="Times New Roman" panose="02020603050405020304" pitchFamily="18" charset="0"/>
                <a:cs typeface="Times New Roman" panose="02020603050405020304" pitchFamily="18" charset="0"/>
              </a:rPr>
              <a:t>(</a:t>
            </a:r>
            <a:r>
              <a:rPr altLang="en-GB" dirty="0" sz="2400" lang="en-US">
                <a:latin typeface="Times New Roman" panose="02020603050405020304" pitchFamily="18" charset="0"/>
                <a:cs typeface="Times New Roman" panose="02020603050405020304" pitchFamily="18" charset="0"/>
              </a:rPr>
              <a:t>asunm1475312214694</a:t>
            </a:r>
            <a:r>
              <a:rPr altLang="en-GB" dirty="0" sz="2400" lang="en-US">
                <a:latin typeface="Times New Roman" panose="02020603050405020304" pitchFamily="18" charset="0"/>
                <a:cs typeface="Times New Roman" panose="02020603050405020304" pitchFamily="18" charset="0"/>
              </a:rPr>
              <a:t>)</a:t>
            </a:r>
            <a:endParaRPr altLang="en-US" lang="zh-CN"/>
          </a:p>
          <a:p>
            <a:r>
              <a:rPr dirty="0" sz="2400" lang="en-US">
                <a:latin typeface="Times New Roman" panose="02020603050405020304" pitchFamily="18" charset="0"/>
                <a:cs typeface="Times New Roman" panose="02020603050405020304" pitchFamily="18" charset="0"/>
              </a:rPr>
              <a:t>DEPARTM</a:t>
            </a:r>
            <a:r>
              <a:rPr altLang="en-GB" dirty="0" sz="2400" lang="en-US">
                <a:latin typeface="Times New Roman" panose="02020603050405020304" pitchFamily="18" charset="0"/>
                <a:cs typeface="Times New Roman" panose="02020603050405020304" pitchFamily="18" charset="0"/>
              </a:rPr>
              <a:t>ENT</a:t>
            </a:r>
            <a:r>
              <a:rPr altLang="en-GB" dirty="0" sz="2400" lang="en-US">
                <a:latin typeface="Times New Roman" panose="02020603050405020304" pitchFamily="18" charset="0"/>
                <a:cs typeface="Times New Roman" panose="02020603050405020304" pitchFamily="18" charset="0"/>
              </a:rPr>
              <a:t>:</a:t>
            </a:r>
            <a:r>
              <a:rPr altLang="en-GB" dirty="0" sz="2400" lang="en-US">
                <a:latin typeface="Times New Roman" panose="02020603050405020304" pitchFamily="18" charset="0"/>
                <a:cs typeface="Times New Roman" panose="02020603050405020304" pitchFamily="18" charset="0"/>
              </a:rPr>
              <a:t> bachelor </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m</a:t>
            </a:r>
            <a:r>
              <a:rPr altLang="en-GB" dirty="0" sz="2400" lang="en-US">
                <a:latin typeface="Times New Roman" panose="02020603050405020304" pitchFamily="18" charset="0"/>
                <a:cs typeface="Times New Roman" panose="02020603050405020304" pitchFamily="18" charset="0"/>
              </a:rPr>
              <a:t>m</a:t>
            </a:r>
            <a:r>
              <a:rPr altLang="en-GB" dirty="0" sz="2400" lang="en-US">
                <a:latin typeface="Times New Roman" panose="02020603050405020304" pitchFamily="18" charset="0"/>
                <a:cs typeface="Times New Roman" panose="02020603050405020304" pitchFamily="18" charset="0"/>
              </a:rPr>
              <a:t>erce </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COLLEGE:</a:t>
            </a:r>
            <a:r>
              <a:rPr altLang="en-GB" dirty="0" sz="2400" lang="en-US">
                <a:latin typeface="Times New Roman" panose="02020603050405020304" pitchFamily="18" charset="0"/>
                <a:cs typeface="Times New Roman" panose="02020603050405020304" pitchFamily="18" charset="0"/>
              </a:rPr>
              <a:t>s</a:t>
            </a:r>
            <a:r>
              <a:rPr altLang="en-GB" dirty="0" sz="2400" lang="en-US">
                <a:latin typeface="Times New Roman" panose="02020603050405020304" pitchFamily="18" charset="0"/>
                <a:cs typeface="Times New Roman" panose="02020603050405020304" pitchFamily="18" charset="0"/>
              </a:rPr>
              <a:t>r</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k</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ayaga </a:t>
            </a:r>
            <a:r>
              <a:rPr altLang="en-GB" dirty="0" sz="2400" lang="en-US">
                <a:latin typeface="Times New Roman" panose="02020603050405020304" pitchFamily="18" charset="0"/>
                <a:cs typeface="Times New Roman" panose="02020603050405020304" pitchFamily="18" charset="0"/>
              </a:rPr>
              <a:t>parameshwari </a:t>
            </a:r>
            <a:r>
              <a:rPr altLang="en-GB" dirty="0" sz="2400" lang="en-US">
                <a:latin typeface="Times New Roman" panose="02020603050405020304" pitchFamily="18" charset="0"/>
                <a:cs typeface="Times New Roman" panose="02020603050405020304" pitchFamily="18" charset="0"/>
              </a:rPr>
              <a:t>arts </a:t>
            </a:r>
            <a:r>
              <a:rPr altLang="en-GB" dirty="0" sz="2400" lang="en-US">
                <a:latin typeface="Times New Roman" panose="02020603050405020304" pitchFamily="18" charset="0"/>
                <a:cs typeface="Times New Roman" panose="02020603050405020304" pitchFamily="18" charset="0"/>
              </a:rPr>
              <a:t>and </a:t>
            </a:r>
            <a:r>
              <a:rPr altLang="en-GB" dirty="0" sz="2400" lang="en-US">
                <a:latin typeface="Times New Roman" panose="02020603050405020304" pitchFamily="18" charset="0"/>
                <a:cs typeface="Times New Roman" panose="02020603050405020304" pitchFamily="18" charset="0"/>
              </a:rPr>
              <a:t>science </a:t>
            </a:r>
            <a:r>
              <a:rPr altLang="en-GB" dirty="0" sz="2400" lang="en-US">
                <a:latin typeface="Times New Roman" panose="02020603050405020304" pitchFamily="18" charset="0"/>
                <a:cs typeface="Times New Roman" panose="02020603050405020304" pitchFamily="18" charset="0"/>
              </a:rPr>
              <a:t>college </a:t>
            </a:r>
            <a:r>
              <a:rPr altLang="en-GB" dirty="0" sz="2400" lang="en-US">
                <a:latin typeface="Times New Roman" panose="02020603050405020304" pitchFamily="18" charset="0"/>
                <a:cs typeface="Times New Roman" panose="02020603050405020304" pitchFamily="18" charset="0"/>
              </a:rPr>
              <a:t>for </a:t>
            </a:r>
            <a:r>
              <a:rPr altLang="en-GB" dirty="0" sz="2400" lang="en-US">
                <a:latin typeface="Times New Roman" panose="02020603050405020304" pitchFamily="18" charset="0"/>
                <a:cs typeface="Times New Roman" panose="02020603050405020304" pitchFamily="18" charset="0"/>
              </a:rPr>
              <a:t>women </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3" name="TextBox 1"/>
          <p:cNvSpPr txBox="1"/>
          <p:nvPr/>
        </p:nvSpPr>
        <p:spPr>
          <a:xfrm>
            <a:off x="583095" y="598509"/>
            <a:ext cx="6944140" cy="584775"/>
          </a:xfrm>
          <a:prstGeom prst="rect"/>
          <a:noFill/>
        </p:spPr>
        <p:txBody>
          <a:bodyPr rtlCol="0" wrap="square">
            <a:spAutoFit/>
          </a:bodyPr>
          <a:p>
            <a:r>
              <a:rPr b="1" dirty="0" sz="3200" lang="en-US">
                <a:latin typeface="Times New Roman" panose="02020603050405020304"/>
              </a:rPr>
              <a:t>RESULTS</a:t>
            </a:r>
          </a:p>
        </p:txBody>
      </p:sp>
      <p:pic>
        <p:nvPicPr>
          <p:cNvPr id="2097153" name=""/>
          <p:cNvPicPr>
            <a:picLocks/>
          </p:cNvPicPr>
          <p:nvPr/>
        </p:nvPicPr>
        <p:blipFill>
          <a:blip xmlns:r="http://schemas.openxmlformats.org/officeDocument/2006/relationships" r:embed="rId1"/>
          <a:stretch>
            <a:fillRect/>
          </a:stretch>
        </p:blipFill>
        <p:spPr>
          <a:xfrm rot="0">
            <a:off x="2782454" y="1334201"/>
            <a:ext cx="6627091" cy="418959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4" name="TextBox 1"/>
          <p:cNvSpPr txBox="1"/>
          <p:nvPr/>
        </p:nvSpPr>
        <p:spPr>
          <a:xfrm>
            <a:off x="596348" y="437321"/>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p>
        </p:txBody>
      </p:sp>
      <p:sp>
        <p:nvSpPr>
          <p:cNvPr id="1048635" name="TextBox 3"/>
          <p:cNvSpPr txBox="1"/>
          <p:nvPr/>
        </p:nvSpPr>
        <p:spPr>
          <a:xfrm>
            <a:off x="1297213" y="1509769"/>
            <a:ext cx="7858881" cy="34442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6" name="TextBox 1"/>
          <p:cNvSpPr txBox="1"/>
          <p:nvPr/>
        </p:nvSpPr>
        <p:spPr>
          <a:xfrm>
            <a:off x="799758" y="1354982"/>
            <a:ext cx="5499652" cy="646331"/>
          </a:xfrm>
          <a:prstGeom prst="rect"/>
          <a:noFill/>
        </p:spPr>
        <p:txBody>
          <a:bodyPr rtlCol="0" wrap="square">
            <a:spAutoFit/>
          </a:bodyPr>
          <a:p>
            <a:r>
              <a:rPr dirty="0" sz="3600" lang="en-US">
                <a:latin typeface="Times New Roman" panose="02020603050405020304"/>
              </a:rPr>
              <a:t>REFERENCE</a:t>
            </a:r>
          </a:p>
        </p:txBody>
      </p:sp>
      <p:sp>
        <p:nvSpPr>
          <p:cNvPr id="1048637" name="TextBox 3"/>
          <p:cNvSpPr txBox="1"/>
          <p:nvPr/>
        </p:nvSpPr>
        <p:spPr>
          <a:xfrm>
            <a:off x="1307759" y="2644170"/>
            <a:ext cx="6102046" cy="1513840"/>
          </a:xfrm>
          <a:prstGeom prst="rect"/>
          <a:noFill/>
        </p:spPr>
        <p:txBody>
          <a:bodyPr wrap="square">
            <a:spAutoFit/>
          </a:bodyPr>
          <a:p>
            <a:r>
              <a:rPr altLang="en-GB" dirty="0" sz="2400" lang="en-US" err="1">
                <a:latin typeface="Times New Roman" panose="02020603050405020304"/>
              </a:rPr>
              <a:t>T</a:t>
            </a:r>
            <a:r>
              <a:rPr altLang="en-GB" dirty="0" sz="2400" lang="en-US" err="1">
                <a:latin typeface="Times New Roman" panose="02020603050405020304"/>
              </a:rPr>
              <a:t>.</a:t>
            </a:r>
            <a:r>
              <a:rPr altLang="en-GB" dirty="0" sz="2400" lang="en-US" err="1">
                <a:latin typeface="Times New Roman" panose="02020603050405020304"/>
              </a:rPr>
              <a:t>m</a:t>
            </a:r>
            <a:r>
              <a:rPr altLang="en-GB" dirty="0" sz="2400" lang="en-US" err="1">
                <a:latin typeface="Times New Roman" panose="02020603050405020304"/>
              </a:rPr>
              <a:t>e</a:t>
            </a:r>
            <a:r>
              <a:rPr altLang="en-GB" dirty="0" sz="2400" lang="en-US" err="1">
                <a:latin typeface="Times New Roman" panose="02020603050405020304"/>
              </a:rPr>
              <a:t>k</a:t>
            </a:r>
            <a:r>
              <a:rPr altLang="en-GB" dirty="0" sz="2400" lang="en-US" err="1">
                <a:latin typeface="Times New Roman" panose="02020603050405020304"/>
              </a:rPr>
              <a:t>a</a:t>
            </a:r>
            <a:r>
              <a:rPr altLang="en-GB" dirty="0" sz="2400" lang="en-US" err="1">
                <a:latin typeface="Times New Roman" panose="02020603050405020304"/>
              </a:rPr>
              <a:t>l</a:t>
            </a:r>
            <a:r>
              <a:rPr altLang="en-GB" dirty="0" sz="2400" lang="en-US" err="1">
                <a:latin typeface="Times New Roman" panose="02020603050405020304"/>
              </a:rPr>
              <a:t>a</a:t>
            </a:r>
            <a:r>
              <a:rPr altLang="en-GB" dirty="0" sz="2400" lang="en-US" err="1">
                <a:latin typeface="Times New Roman" panose="02020603050405020304"/>
              </a:rPr>
              <a:t> </a:t>
            </a:r>
            <a:endParaRPr altLang="en-US" lang="zh-CN"/>
          </a:p>
          <a:p>
            <a:r>
              <a:rPr dirty="0" sz="2400" lang="en-GB">
                <a:latin typeface="Times New Roman" panose="02020603050405020304"/>
              </a:rPr>
              <a:t>Assistant Professor </a:t>
            </a:r>
          </a:p>
          <a:p>
            <a:r>
              <a:rPr altLang="en-GB" dirty="0" sz="2400" lang="en-US">
                <a:latin typeface="Times New Roman" panose="02020603050405020304"/>
              </a:rPr>
              <a:t>S</a:t>
            </a:r>
            <a:r>
              <a:rPr altLang="en-GB" dirty="0" sz="2400" lang="en-US">
                <a:latin typeface="Times New Roman" panose="02020603050405020304"/>
              </a:rPr>
              <a:t>r</a:t>
            </a:r>
            <a:r>
              <a:rPr altLang="en-GB" dirty="0" sz="2400" lang="en-US">
                <a:latin typeface="Times New Roman" panose="02020603050405020304"/>
              </a:rPr>
              <a:t>i</a:t>
            </a:r>
            <a:r>
              <a:rPr altLang="en-GB" dirty="0" sz="2400" lang="en-US">
                <a:latin typeface="Times New Roman" panose="02020603050405020304"/>
              </a:rPr>
              <a:t> </a:t>
            </a:r>
            <a:r>
              <a:rPr altLang="en-GB" dirty="0" sz="2400" lang="en-US">
                <a:latin typeface="Times New Roman" panose="02020603050405020304"/>
              </a:rPr>
              <a:t>kanyaka </a:t>
            </a:r>
            <a:r>
              <a:rPr altLang="en-GB" dirty="0" sz="2400" lang="en-US">
                <a:latin typeface="Times New Roman" panose="02020603050405020304"/>
              </a:rPr>
              <a:t>parameshwari </a:t>
            </a:r>
            <a:r>
              <a:rPr altLang="en-GB" dirty="0" sz="2400" lang="en-US">
                <a:latin typeface="Times New Roman" panose="02020603050405020304"/>
              </a:rPr>
              <a:t>arts </a:t>
            </a:r>
            <a:r>
              <a:rPr altLang="en-GB" dirty="0" sz="2400" lang="en-US">
                <a:latin typeface="Times New Roman" panose="02020603050405020304"/>
              </a:rPr>
              <a:t>and </a:t>
            </a:r>
            <a:r>
              <a:rPr altLang="en-GB" dirty="0" sz="2400" lang="en-US">
                <a:latin typeface="Times New Roman" panose="02020603050405020304"/>
              </a:rPr>
              <a:t>science </a:t>
            </a:r>
            <a:r>
              <a:rPr altLang="en-GB" dirty="0" sz="2400" lang="en-US">
                <a:latin typeface="Times New Roman" panose="02020603050405020304"/>
              </a:rPr>
              <a:t>college </a:t>
            </a:r>
            <a:r>
              <a:rPr altLang="en-GB" dirty="0" sz="2400" lang="en-US">
                <a:latin typeface="Times New Roman" panose="02020603050405020304"/>
              </a:rPr>
              <a:t>for </a:t>
            </a:r>
            <a:r>
              <a:rPr altLang="en-GB" dirty="0" sz="2400" lang="en-US">
                <a:latin typeface="Times New Roman" panose="02020603050405020304"/>
              </a:rPr>
              <a:t>women </a:t>
            </a:r>
            <a:r>
              <a:rPr altLang="en-GB" dirty="0" sz="2400" lang="en-US">
                <a:latin typeface="Times New Roman" panose="02020603050405020304"/>
              </a:rPr>
              <a:t>Chennai</a:t>
            </a:r>
            <a:r>
              <a:rPr altLang="en-GB" dirty="0" sz="2400" lang="en-US">
                <a:latin typeface="Times New Roman" panose="02020603050405020304"/>
              </a:rPr>
              <a:t>,</a:t>
            </a:r>
            <a:r>
              <a:rPr altLang="en-GB" dirty="0" sz="2400" lang="en-US">
                <a:latin typeface="Times New Roman" panose="02020603050405020304"/>
              </a:rPr>
              <a:t> Tamilnadu </a:t>
            </a:r>
            <a:endParaRPr altLang="en-US"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p:spPr>
        <p:txBody>
          <a:bodyPr>
            <a:noAutofit/>
          </a:bodyPr>
          <a:p>
            <a:r>
              <a:rPr b="1" dirty="0" sz="4400" lang="en-US">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p>
          <a:p>
            <a:r>
              <a:rPr dirty="0" lang="en-US">
                <a:solidFill>
                  <a:schemeClr val="tx1"/>
                </a:solidFill>
                <a:latin typeface="Times New Roman" panose="02020603050405020304" pitchFamily="18" charset="0"/>
                <a:cs typeface="Times New Roman" panose="02020603050405020304" pitchFamily="18" charset="0"/>
              </a:rPr>
              <a:t>2. Project Overview</a:t>
            </a:r>
          </a:p>
          <a:p>
            <a:r>
              <a:rPr dirty="0" lang="en-US">
                <a:solidFill>
                  <a:schemeClr val="tx1"/>
                </a:solidFill>
                <a:latin typeface="Times New Roman" panose="02020603050405020304" pitchFamily="18" charset="0"/>
                <a:cs typeface="Times New Roman" panose="02020603050405020304" pitchFamily="18" charset="0"/>
              </a:rPr>
              <a:t>3.End Users</a:t>
            </a:r>
          </a:p>
          <a:p>
            <a:r>
              <a:rPr dirty="0" lang="en-US">
                <a:solidFill>
                  <a:schemeClr val="tx1"/>
                </a:solidFill>
                <a:latin typeface="Times New Roman" panose="02020603050405020304" pitchFamily="18" charset="0"/>
                <a:cs typeface="Times New Roman" panose="02020603050405020304" pitchFamily="18" charset="0"/>
              </a:rPr>
              <a:t>4.Our Solution and Proposition</a:t>
            </a:r>
          </a:p>
          <a:p>
            <a:r>
              <a:rPr dirty="0" lang="en-US">
                <a:solidFill>
                  <a:schemeClr val="tx1"/>
                </a:solidFill>
                <a:latin typeface="Times New Roman" panose="02020603050405020304" pitchFamily="18" charset="0"/>
                <a:cs typeface="Times New Roman" panose="02020603050405020304" pitchFamily="18" charset="0"/>
              </a:rPr>
              <a:t>5. Dataset Description</a:t>
            </a:r>
          </a:p>
          <a:p>
            <a:r>
              <a:rPr dirty="0" lang="en-US">
                <a:solidFill>
                  <a:schemeClr val="tx1"/>
                </a:solidFill>
                <a:latin typeface="Times New Roman" panose="02020603050405020304" pitchFamily="18" charset="0"/>
                <a:cs typeface="Times New Roman" panose="02020603050405020304" pitchFamily="18" charset="0"/>
              </a:rPr>
              <a:t>6. Modelling Approach</a:t>
            </a:r>
          </a:p>
          <a:p>
            <a:r>
              <a:rPr dirty="0" lang="en-US">
                <a:solidFill>
                  <a:schemeClr val="tx1"/>
                </a:solidFill>
                <a:latin typeface="Times New Roman" panose="02020603050405020304" pitchFamily="18" charset="0"/>
                <a:cs typeface="Times New Roman" panose="02020603050405020304" pitchFamily="18" charset="0"/>
              </a:rPr>
              <a:t>7. Results and Discussion</a:t>
            </a:r>
          </a:p>
          <a:p>
            <a:r>
              <a:rPr dirty="0"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extBox 1"/>
          <p:cNvSpPr txBox="1"/>
          <p:nvPr/>
        </p:nvSpPr>
        <p:spPr>
          <a:xfrm>
            <a:off x="601961" y="453669"/>
            <a:ext cx="7142922"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
        <p:nvSpPr>
          <p:cNvPr id="1048626" name="TextBox 5"/>
          <p:cNvSpPr txBox="1"/>
          <p:nvPr/>
        </p:nvSpPr>
        <p:spPr>
          <a:xfrm>
            <a:off x="5187647" y="2514600"/>
            <a:ext cx="1828800" cy="358141"/>
          </a:xfrm>
          <a:prstGeom prst="rect"/>
          <a:noFill/>
        </p:spPr>
        <p:txBody>
          <a:bodyPr rtlCol="0" wrap="square">
            <a:spAutoFit/>
          </a:bodyPr>
          <a:p>
            <a:pPr algn="l"/>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7" name="TextBox 1"/>
          <p:cNvSpPr txBox="1"/>
          <p:nvPr/>
        </p:nvSpPr>
        <p:spPr>
          <a:xfrm>
            <a:off x="225287" y="291548"/>
            <a:ext cx="9037983" cy="52322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p>
        </p:txBody>
      </p:sp>
      <p:sp>
        <p:nvSpPr>
          <p:cNvPr id="1048628" name="TextBox 9"/>
          <p:cNvSpPr txBox="1"/>
          <p:nvPr/>
        </p:nvSpPr>
        <p:spPr>
          <a:xfrm>
            <a:off x="1182229" y="1164460"/>
            <a:ext cx="7393293" cy="55778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9" name="TextBox 1"/>
          <p:cNvSpPr txBox="1"/>
          <p:nvPr/>
        </p:nvSpPr>
        <p:spPr>
          <a:xfrm>
            <a:off x="417759" y="627374"/>
            <a:ext cx="8004314" cy="584775"/>
          </a:xfrm>
          <a:prstGeom prst="rect"/>
          <a:noFill/>
        </p:spPr>
        <p:txBody>
          <a:bodyPr rtlCol="0" wrap="square">
            <a:spAutoFit/>
          </a:bodyPr>
          <a:p>
            <a:r>
              <a:rPr b="1" dirty="0" sz="3200" lang="en-US">
                <a:latin typeface="Times New Roman" panose="02020603050405020304"/>
              </a:rPr>
              <a:t>DATASET DESCRIPTION</a:t>
            </a:r>
          </a:p>
        </p:txBody>
      </p:sp>
      <p:sp>
        <p:nvSpPr>
          <p:cNvPr id="1048630" name="TextBox 2"/>
          <p:cNvSpPr txBox="1"/>
          <p:nvPr/>
        </p:nvSpPr>
        <p:spPr>
          <a:xfrm>
            <a:off x="1012844" y="1603513"/>
            <a:ext cx="7699514" cy="40538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1" name="TextBox 1"/>
          <p:cNvSpPr txBox="1"/>
          <p:nvPr/>
        </p:nvSpPr>
        <p:spPr>
          <a:xfrm>
            <a:off x="543338" y="320213"/>
            <a:ext cx="6520070" cy="584775"/>
          </a:xfrm>
          <a:prstGeom prst="rect"/>
          <a:noFill/>
        </p:spPr>
        <p:txBody>
          <a:bodyPr rtlCol="0" wrap="square">
            <a:spAutoFit/>
          </a:bodyPr>
          <a:p>
            <a:r>
              <a:rPr b="1" dirty="0" sz="3200" lang="en-US">
                <a:latin typeface="Times New Roman" panose="02020603050405020304"/>
              </a:rPr>
              <a:t>MODELLING</a:t>
            </a:r>
          </a:p>
        </p:txBody>
      </p:sp>
      <p:sp>
        <p:nvSpPr>
          <p:cNvPr id="1048632" name="TextBox 4"/>
          <p:cNvSpPr txBox="1"/>
          <p:nvPr/>
        </p:nvSpPr>
        <p:spPr>
          <a:xfrm>
            <a:off x="1303262" y="1166842"/>
            <a:ext cx="7538355" cy="50698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roshini092004@gmail.com</cp:lastModifiedBy>
  <dcterms:created xsi:type="dcterms:W3CDTF">2024-08-20T02:32:52Z</dcterms:created>
  <dcterms:modified xsi:type="dcterms:W3CDTF">2024-08-27T11:12:06Z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cbdd88f052d048a580b978afde325d4d</vt:lpwstr>
  </property>
</Properties>
</file>