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16" r:id="rId1"/>
  </p:sldMasterIdLst>
  <p:sldIdLst>
    <p:sldId id="256" r:id="rId2"/>
    <p:sldId id="275" r:id="rId3"/>
    <p:sldId id="276" r:id="rId4"/>
    <p:sldId id="279" r:id="rId5"/>
    <p:sldId id="258" r:id="rId6"/>
    <p:sldId id="280" r:id="rId7"/>
    <p:sldId id="264" r:id="rId8"/>
    <p:sldId id="282" r:id="rId9"/>
    <p:sldId id="28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0A8C80-830E-40EF-B4A0-E77844FAAAE5}" type="doc">
      <dgm:prSet loTypeId="urn:microsoft.com/office/officeart/2016/7/layout/VerticalDownArrowProcess" loCatId="process" qsTypeId="urn:microsoft.com/office/officeart/2005/8/quickstyle/simple1" qsCatId="simple" csTypeId="urn:microsoft.com/office/officeart/2005/8/colors/colorful1" csCatId="colorful" phldr="1"/>
      <dgm:spPr/>
      <dgm:t>
        <a:bodyPr/>
        <a:lstStyle/>
        <a:p>
          <a:endParaRPr lang="en-US"/>
        </a:p>
      </dgm:t>
    </dgm:pt>
    <dgm:pt modelId="{00277481-8734-43EA-84F7-BA9C6A965187}">
      <dgm:prSet/>
      <dgm:spPr/>
      <dgm:t>
        <a:bodyPr/>
        <a:lstStyle/>
        <a:p>
          <a:r>
            <a:rPr lang="en-US">
              <a:cs typeface="Calibri Light"/>
            </a:rPr>
            <a:t>H.O ADMIN</a:t>
          </a:r>
        </a:p>
      </dgm:t>
    </dgm:pt>
    <dgm:pt modelId="{36BC2FFD-6A31-45A4-A6A7-5EB0BFEAA928}" type="parTrans" cxnId="{886C22C6-CE70-4E23-A684-74FB90E2086B}">
      <dgm:prSet/>
      <dgm:spPr/>
      <dgm:t>
        <a:bodyPr/>
        <a:lstStyle/>
        <a:p>
          <a:endParaRPr lang="en-US"/>
        </a:p>
      </dgm:t>
    </dgm:pt>
    <dgm:pt modelId="{D50DFBF3-364E-4F23-8819-B63E5F44A321}" type="sibTrans" cxnId="{886C22C6-CE70-4E23-A684-74FB90E2086B}">
      <dgm:prSet/>
      <dgm:spPr/>
      <dgm:t>
        <a:bodyPr/>
        <a:lstStyle/>
        <a:p>
          <a:endParaRPr lang="en-US"/>
        </a:p>
      </dgm:t>
    </dgm:pt>
    <dgm:pt modelId="{6D1A8607-EC66-427C-8A48-1360CF8A8C06}">
      <dgm:prSet/>
      <dgm:spPr/>
      <dgm:t>
        <a:bodyPr/>
        <a:lstStyle/>
        <a:p>
          <a:r>
            <a:rPr lang="en-US">
              <a:cs typeface="Calibri Light"/>
            </a:rPr>
            <a:t>Head Office Admin Page </a:t>
          </a:r>
        </a:p>
      </dgm:t>
    </dgm:pt>
    <dgm:pt modelId="{2F14E1F6-AB92-4575-A725-0B2F011435DC}" type="parTrans" cxnId="{97748F87-C0D0-4F5B-B59E-CBA2CFAD5D7D}">
      <dgm:prSet/>
      <dgm:spPr/>
      <dgm:t>
        <a:bodyPr/>
        <a:lstStyle/>
        <a:p>
          <a:endParaRPr lang="en-US"/>
        </a:p>
      </dgm:t>
    </dgm:pt>
    <dgm:pt modelId="{0C6494C5-8E54-4B1C-99BD-C51B15519DA8}" type="sibTrans" cxnId="{97748F87-C0D0-4F5B-B59E-CBA2CFAD5D7D}">
      <dgm:prSet/>
      <dgm:spPr/>
      <dgm:t>
        <a:bodyPr/>
        <a:lstStyle/>
        <a:p>
          <a:endParaRPr lang="en-US"/>
        </a:p>
      </dgm:t>
    </dgm:pt>
    <dgm:pt modelId="{C903A9FC-0DE2-466A-9138-9C4D75A6F8FE}">
      <dgm:prSet/>
      <dgm:spPr/>
      <dgm:t>
        <a:bodyPr/>
        <a:lstStyle/>
        <a:p>
          <a:r>
            <a:rPr lang="en-US">
              <a:cs typeface="Calibri Light"/>
            </a:rPr>
            <a:t>A separate page for H.O Admin so he can track every Employee and Stock of all centers</a:t>
          </a:r>
        </a:p>
      </dgm:t>
    </dgm:pt>
    <dgm:pt modelId="{BC6B1C3F-04CF-431E-BC3D-DD9D501D5BE8}" type="parTrans" cxnId="{9C7231B3-FA06-40FC-804F-30E6F2DFA345}">
      <dgm:prSet/>
      <dgm:spPr/>
      <dgm:t>
        <a:bodyPr/>
        <a:lstStyle/>
        <a:p>
          <a:endParaRPr lang="en-US"/>
        </a:p>
      </dgm:t>
    </dgm:pt>
    <dgm:pt modelId="{F7B6C021-B6A1-45D2-A145-352159C650B6}" type="sibTrans" cxnId="{9C7231B3-FA06-40FC-804F-30E6F2DFA345}">
      <dgm:prSet/>
      <dgm:spPr/>
      <dgm:t>
        <a:bodyPr/>
        <a:lstStyle/>
        <a:p>
          <a:endParaRPr lang="en-US"/>
        </a:p>
      </dgm:t>
    </dgm:pt>
    <dgm:pt modelId="{A465412F-0C79-4F87-AA96-D7E1DB108267}">
      <dgm:prSet/>
      <dgm:spPr/>
      <dgm:t>
        <a:bodyPr/>
        <a:lstStyle/>
        <a:p>
          <a:r>
            <a:rPr lang="en-US">
              <a:cs typeface="Calibri Light"/>
            </a:rPr>
            <a:t>Admin Panel</a:t>
          </a:r>
        </a:p>
      </dgm:t>
    </dgm:pt>
    <dgm:pt modelId="{3E121800-DF49-4D1C-8BB3-ED21D2AA6827}" type="parTrans" cxnId="{1C99DF8E-08DD-4A64-A0C6-5FA5F491066B}">
      <dgm:prSet/>
      <dgm:spPr/>
      <dgm:t>
        <a:bodyPr/>
        <a:lstStyle/>
        <a:p>
          <a:endParaRPr lang="en-US"/>
        </a:p>
      </dgm:t>
    </dgm:pt>
    <dgm:pt modelId="{1E3F9894-4FC6-4B26-A98D-1C54D61A240D}" type="sibTrans" cxnId="{1C99DF8E-08DD-4A64-A0C6-5FA5F491066B}">
      <dgm:prSet/>
      <dgm:spPr/>
      <dgm:t>
        <a:bodyPr/>
        <a:lstStyle/>
        <a:p>
          <a:endParaRPr lang="en-US"/>
        </a:p>
      </dgm:t>
    </dgm:pt>
    <dgm:pt modelId="{5007DAFC-20CA-495D-9103-EDEE42C193D5}">
      <dgm:prSet/>
      <dgm:spPr/>
      <dgm:t>
        <a:bodyPr/>
        <a:lstStyle/>
        <a:p>
          <a:r>
            <a:rPr lang="en-US">
              <a:cs typeface="Calibri Light"/>
            </a:rPr>
            <a:t>Center Admin Panel</a:t>
          </a:r>
        </a:p>
      </dgm:t>
    </dgm:pt>
    <dgm:pt modelId="{9A3FDAF0-6CF3-4632-893C-8E2E2E91A9A3}" type="parTrans" cxnId="{379A662B-1CD5-459A-8117-D36D0FB4724C}">
      <dgm:prSet/>
      <dgm:spPr/>
      <dgm:t>
        <a:bodyPr/>
        <a:lstStyle/>
        <a:p>
          <a:endParaRPr lang="en-US"/>
        </a:p>
      </dgm:t>
    </dgm:pt>
    <dgm:pt modelId="{B5B31DEE-83F5-4833-BD7D-A74D24CC62E3}" type="sibTrans" cxnId="{379A662B-1CD5-459A-8117-D36D0FB4724C}">
      <dgm:prSet/>
      <dgm:spPr/>
      <dgm:t>
        <a:bodyPr/>
        <a:lstStyle/>
        <a:p>
          <a:endParaRPr lang="en-US"/>
        </a:p>
      </dgm:t>
    </dgm:pt>
    <dgm:pt modelId="{039229BE-5BD9-422A-AA8F-B974DD8FC2CC}">
      <dgm:prSet/>
      <dgm:spPr/>
      <dgm:t>
        <a:bodyPr/>
        <a:lstStyle/>
        <a:p>
          <a:r>
            <a:rPr lang="en-US">
              <a:cs typeface="Calibri Light"/>
            </a:rPr>
            <a:t>Employee</a:t>
          </a:r>
        </a:p>
      </dgm:t>
    </dgm:pt>
    <dgm:pt modelId="{A618F6D4-61D5-4A74-8563-B7D9F245413A}" type="parTrans" cxnId="{FFB72537-A607-419A-90B9-919409BE233A}">
      <dgm:prSet/>
      <dgm:spPr/>
      <dgm:t>
        <a:bodyPr/>
        <a:lstStyle/>
        <a:p>
          <a:endParaRPr lang="en-US"/>
        </a:p>
      </dgm:t>
    </dgm:pt>
    <dgm:pt modelId="{57F0459D-4013-44D3-BC3A-BDB2613F2098}" type="sibTrans" cxnId="{FFB72537-A607-419A-90B9-919409BE233A}">
      <dgm:prSet/>
      <dgm:spPr/>
      <dgm:t>
        <a:bodyPr/>
        <a:lstStyle/>
        <a:p>
          <a:endParaRPr lang="en-US"/>
        </a:p>
      </dgm:t>
    </dgm:pt>
    <dgm:pt modelId="{BF4FDFB0-9D2F-4DD4-943B-B924569E8441}">
      <dgm:prSet/>
      <dgm:spPr/>
      <dgm:t>
        <a:bodyPr/>
        <a:lstStyle/>
        <a:p>
          <a:r>
            <a:rPr lang="en-US">
              <a:cs typeface="Calibri Light"/>
            </a:rPr>
            <a:t>He will monitor his own center and Acknowledge Incoming Requests</a:t>
          </a:r>
        </a:p>
      </dgm:t>
    </dgm:pt>
    <dgm:pt modelId="{E756F6D6-C364-4458-9AB5-289B2DF58ABD}" type="parTrans" cxnId="{77EF731F-9165-4638-90A1-7389F6069211}">
      <dgm:prSet/>
      <dgm:spPr/>
    </dgm:pt>
    <dgm:pt modelId="{B742616A-C779-4036-AC23-CCF3EA458666}" type="sibTrans" cxnId="{77EF731F-9165-4638-90A1-7389F6069211}">
      <dgm:prSet/>
      <dgm:spPr/>
      <dgm:t>
        <a:bodyPr/>
        <a:lstStyle/>
        <a:p>
          <a:endParaRPr lang="en-US"/>
        </a:p>
      </dgm:t>
    </dgm:pt>
    <dgm:pt modelId="{919929D4-D5C0-46AF-A96D-070E37279A66}">
      <dgm:prSet/>
      <dgm:spPr/>
      <dgm:t>
        <a:bodyPr/>
        <a:lstStyle/>
        <a:p>
          <a:r>
            <a:rPr lang="en-US">
              <a:cs typeface="Calibri Light"/>
            </a:rPr>
            <a:t>Employee Panel</a:t>
          </a:r>
        </a:p>
      </dgm:t>
    </dgm:pt>
    <dgm:pt modelId="{EB6105C6-5CCF-487E-93EA-CEE497303584}" type="parTrans" cxnId="{7DA6E119-263F-4CFB-84EC-21E72D4633EC}">
      <dgm:prSet/>
      <dgm:spPr/>
    </dgm:pt>
    <dgm:pt modelId="{27674AAE-127A-487D-9E33-32172A0C8F4E}" type="sibTrans" cxnId="{7DA6E119-263F-4CFB-84EC-21E72D4633EC}">
      <dgm:prSet/>
      <dgm:spPr/>
      <dgm:t>
        <a:bodyPr/>
        <a:lstStyle/>
        <a:p>
          <a:endParaRPr lang="en-US"/>
        </a:p>
      </dgm:t>
    </dgm:pt>
    <dgm:pt modelId="{79B97F53-13D2-4628-81B6-965758EE589C}">
      <dgm:prSet/>
      <dgm:spPr/>
      <dgm:t>
        <a:bodyPr/>
        <a:lstStyle/>
        <a:p>
          <a:r>
            <a:rPr lang="en-US">
              <a:solidFill>
                <a:srgbClr val="000000"/>
              </a:solidFill>
              <a:cs typeface="Calibri Light"/>
            </a:rPr>
            <a:t>Can see stock details of all centers, can raise demands &amp; receive acknowledgement for the same. Tracking of in process demands will be provided  &amp; will have the record of previous requests.Get live update.</a:t>
          </a:r>
        </a:p>
      </dgm:t>
    </dgm:pt>
    <dgm:pt modelId="{270D69BD-FCED-458B-81F5-3472A1DCE127}" type="parTrans" cxnId="{8C726455-28C2-48E0-9BDE-EB5387D6C204}">
      <dgm:prSet/>
      <dgm:spPr/>
    </dgm:pt>
    <dgm:pt modelId="{554CBF4F-8412-4F8D-937B-504856FF2140}" type="sibTrans" cxnId="{8C726455-28C2-48E0-9BDE-EB5387D6C204}">
      <dgm:prSet/>
      <dgm:spPr/>
      <dgm:t>
        <a:bodyPr/>
        <a:lstStyle/>
        <a:p>
          <a:endParaRPr lang="en-US"/>
        </a:p>
      </dgm:t>
    </dgm:pt>
    <dgm:pt modelId="{6F5C7044-6E96-434F-B12E-E287D8683D41}" type="pres">
      <dgm:prSet presAssocID="{370A8C80-830E-40EF-B4A0-E77844FAAAE5}" presName="Name0" presStyleCnt="0">
        <dgm:presLayoutVars>
          <dgm:dir/>
          <dgm:animLvl val="lvl"/>
          <dgm:resizeHandles val="exact"/>
        </dgm:presLayoutVars>
      </dgm:prSet>
      <dgm:spPr/>
    </dgm:pt>
    <dgm:pt modelId="{9283B111-DFC8-444B-BFFD-B2A11FC792EC}" type="pres">
      <dgm:prSet presAssocID="{039229BE-5BD9-422A-AA8F-B974DD8FC2CC}" presName="boxAndChildren" presStyleCnt="0"/>
      <dgm:spPr/>
    </dgm:pt>
    <dgm:pt modelId="{87E3528D-8B9D-45F6-B00B-726E084B2467}" type="pres">
      <dgm:prSet presAssocID="{039229BE-5BD9-422A-AA8F-B974DD8FC2CC}" presName="parentTextBox" presStyleLbl="alignNode1" presStyleIdx="0" presStyleCnt="3"/>
      <dgm:spPr/>
    </dgm:pt>
    <dgm:pt modelId="{7EB3C596-93BF-411A-B7C8-B49A90275218}" type="pres">
      <dgm:prSet presAssocID="{039229BE-5BD9-422A-AA8F-B974DD8FC2CC}" presName="descendantBox" presStyleLbl="bgAccFollowNode1" presStyleIdx="0" presStyleCnt="3"/>
      <dgm:spPr/>
    </dgm:pt>
    <dgm:pt modelId="{F9529CC2-9E07-4389-83D1-A1214A3B45D0}" type="pres">
      <dgm:prSet presAssocID="{1E3F9894-4FC6-4B26-A98D-1C54D61A240D}" presName="sp" presStyleCnt="0"/>
      <dgm:spPr/>
    </dgm:pt>
    <dgm:pt modelId="{4EE29316-8EA5-432E-B5F0-01804C1A202E}" type="pres">
      <dgm:prSet presAssocID="{A465412F-0C79-4F87-AA96-D7E1DB108267}" presName="arrowAndChildren" presStyleCnt="0"/>
      <dgm:spPr/>
    </dgm:pt>
    <dgm:pt modelId="{40F8B6F2-9DA3-449D-878F-5D1777F6843E}" type="pres">
      <dgm:prSet presAssocID="{A465412F-0C79-4F87-AA96-D7E1DB108267}" presName="parentTextArrow" presStyleLbl="node1" presStyleIdx="0" presStyleCnt="0"/>
      <dgm:spPr/>
    </dgm:pt>
    <dgm:pt modelId="{6187A084-DDC1-40E2-A5E2-7B64E4DB4B56}" type="pres">
      <dgm:prSet presAssocID="{A465412F-0C79-4F87-AA96-D7E1DB108267}" presName="arrow" presStyleLbl="alignNode1" presStyleIdx="1" presStyleCnt="3"/>
      <dgm:spPr/>
    </dgm:pt>
    <dgm:pt modelId="{8ABDCDDC-DA83-4E56-B99F-0D44667E14B6}" type="pres">
      <dgm:prSet presAssocID="{A465412F-0C79-4F87-AA96-D7E1DB108267}" presName="descendantArrow" presStyleLbl="bgAccFollowNode1" presStyleIdx="1" presStyleCnt="3"/>
      <dgm:spPr/>
    </dgm:pt>
    <dgm:pt modelId="{3F766A78-207A-4272-B7F8-D34702587A16}" type="pres">
      <dgm:prSet presAssocID="{D50DFBF3-364E-4F23-8819-B63E5F44A321}" presName="sp" presStyleCnt="0"/>
      <dgm:spPr/>
    </dgm:pt>
    <dgm:pt modelId="{2FAB15AF-B96C-4A38-B86F-55987D2B33F8}" type="pres">
      <dgm:prSet presAssocID="{00277481-8734-43EA-84F7-BA9C6A965187}" presName="arrowAndChildren" presStyleCnt="0"/>
      <dgm:spPr/>
    </dgm:pt>
    <dgm:pt modelId="{BFF53985-9F47-49AD-BFDC-767179C49EEA}" type="pres">
      <dgm:prSet presAssocID="{00277481-8734-43EA-84F7-BA9C6A965187}" presName="parentTextArrow" presStyleLbl="node1" presStyleIdx="0" presStyleCnt="0"/>
      <dgm:spPr/>
    </dgm:pt>
    <dgm:pt modelId="{667CBF8C-3C7D-4932-9A8C-9A9C536F51DD}" type="pres">
      <dgm:prSet presAssocID="{00277481-8734-43EA-84F7-BA9C6A965187}" presName="arrow" presStyleLbl="alignNode1" presStyleIdx="2" presStyleCnt="3"/>
      <dgm:spPr/>
    </dgm:pt>
    <dgm:pt modelId="{C3B39C84-1C73-438C-A66D-CCC279960F89}" type="pres">
      <dgm:prSet presAssocID="{00277481-8734-43EA-84F7-BA9C6A965187}" presName="descendantArrow" presStyleLbl="bgAccFollowNode1" presStyleIdx="2" presStyleCnt="3"/>
      <dgm:spPr/>
    </dgm:pt>
  </dgm:ptLst>
  <dgm:cxnLst>
    <dgm:cxn modelId="{F18D0F14-F7B2-4076-84B4-CE4BCF9678E4}" type="presOf" srcId="{5007DAFC-20CA-495D-9103-EDEE42C193D5}" destId="{8ABDCDDC-DA83-4E56-B99F-0D44667E14B6}" srcOrd="0" destOrd="0" presId="urn:microsoft.com/office/officeart/2016/7/layout/VerticalDownArrowProcess"/>
    <dgm:cxn modelId="{7DA6E119-263F-4CFB-84EC-21E72D4633EC}" srcId="{039229BE-5BD9-422A-AA8F-B974DD8FC2CC}" destId="{919929D4-D5C0-46AF-A96D-070E37279A66}" srcOrd="0" destOrd="0" parTransId="{EB6105C6-5CCF-487E-93EA-CEE497303584}" sibTransId="{27674AAE-127A-487D-9E33-32172A0C8F4E}"/>
    <dgm:cxn modelId="{77EF731F-9165-4638-90A1-7389F6069211}" srcId="{5007DAFC-20CA-495D-9103-EDEE42C193D5}" destId="{BF4FDFB0-9D2F-4DD4-943B-B924569E8441}" srcOrd="0" destOrd="0" parTransId="{E756F6D6-C364-4458-9AB5-289B2DF58ABD}" sibTransId="{B742616A-C779-4036-AC23-CCF3EA458666}"/>
    <dgm:cxn modelId="{379A662B-1CD5-459A-8117-D36D0FB4724C}" srcId="{A465412F-0C79-4F87-AA96-D7E1DB108267}" destId="{5007DAFC-20CA-495D-9103-EDEE42C193D5}" srcOrd="0" destOrd="0" parTransId="{9A3FDAF0-6CF3-4632-893C-8E2E2E91A9A3}" sibTransId="{B5B31DEE-83F5-4833-BD7D-A74D24CC62E3}"/>
    <dgm:cxn modelId="{FFB72537-A607-419A-90B9-919409BE233A}" srcId="{370A8C80-830E-40EF-B4A0-E77844FAAAE5}" destId="{039229BE-5BD9-422A-AA8F-B974DD8FC2CC}" srcOrd="2" destOrd="0" parTransId="{A618F6D4-61D5-4A74-8563-B7D9F245413A}" sibTransId="{57F0459D-4013-44D3-BC3A-BDB2613F2098}"/>
    <dgm:cxn modelId="{3110F73B-659B-4364-A988-45D64764EA15}" type="presOf" srcId="{039229BE-5BD9-422A-AA8F-B974DD8FC2CC}" destId="{87E3528D-8B9D-45F6-B00B-726E084B2467}" srcOrd="0" destOrd="0" presId="urn:microsoft.com/office/officeart/2016/7/layout/VerticalDownArrowProcess"/>
    <dgm:cxn modelId="{BF95183E-DAB5-440A-A008-D0116BE86CA8}" type="presOf" srcId="{00277481-8734-43EA-84F7-BA9C6A965187}" destId="{667CBF8C-3C7D-4932-9A8C-9A9C536F51DD}" srcOrd="1" destOrd="0" presId="urn:microsoft.com/office/officeart/2016/7/layout/VerticalDownArrowProcess"/>
    <dgm:cxn modelId="{6E149365-3536-4344-B13C-E57B85D223E5}" type="presOf" srcId="{6D1A8607-EC66-427C-8A48-1360CF8A8C06}" destId="{C3B39C84-1C73-438C-A66D-CCC279960F89}" srcOrd="0" destOrd="0" presId="urn:microsoft.com/office/officeart/2016/7/layout/VerticalDownArrowProcess"/>
    <dgm:cxn modelId="{DB2D2D49-1A46-4A6A-B219-D9D5AB2B467A}" type="presOf" srcId="{A465412F-0C79-4F87-AA96-D7E1DB108267}" destId="{40F8B6F2-9DA3-449D-878F-5D1777F6843E}" srcOrd="0" destOrd="0" presId="urn:microsoft.com/office/officeart/2016/7/layout/VerticalDownArrowProcess"/>
    <dgm:cxn modelId="{8C726455-28C2-48E0-9BDE-EB5387D6C204}" srcId="{039229BE-5BD9-422A-AA8F-B974DD8FC2CC}" destId="{79B97F53-13D2-4628-81B6-965758EE589C}" srcOrd="1" destOrd="0" parTransId="{270D69BD-FCED-458B-81F5-3472A1DCE127}" sibTransId="{554CBF4F-8412-4F8D-937B-504856FF2140}"/>
    <dgm:cxn modelId="{5820F481-7F4A-459F-9644-14A23078AEAF}" type="presOf" srcId="{A465412F-0C79-4F87-AA96-D7E1DB108267}" destId="{6187A084-DDC1-40E2-A5E2-7B64E4DB4B56}" srcOrd="1" destOrd="0" presId="urn:microsoft.com/office/officeart/2016/7/layout/VerticalDownArrowProcess"/>
    <dgm:cxn modelId="{97748F87-C0D0-4F5B-B59E-CBA2CFAD5D7D}" srcId="{00277481-8734-43EA-84F7-BA9C6A965187}" destId="{6D1A8607-EC66-427C-8A48-1360CF8A8C06}" srcOrd="0" destOrd="0" parTransId="{2F14E1F6-AB92-4575-A725-0B2F011435DC}" sibTransId="{0C6494C5-8E54-4B1C-99BD-C51B15519DA8}"/>
    <dgm:cxn modelId="{1C99DF8E-08DD-4A64-A0C6-5FA5F491066B}" srcId="{370A8C80-830E-40EF-B4A0-E77844FAAAE5}" destId="{A465412F-0C79-4F87-AA96-D7E1DB108267}" srcOrd="1" destOrd="0" parTransId="{3E121800-DF49-4D1C-8BB3-ED21D2AA6827}" sibTransId="{1E3F9894-4FC6-4B26-A98D-1C54D61A240D}"/>
    <dgm:cxn modelId="{D1723B94-6C54-4DC5-A566-E9FD82EC8CDE}" type="presOf" srcId="{919929D4-D5C0-46AF-A96D-070E37279A66}" destId="{7EB3C596-93BF-411A-B7C8-B49A90275218}" srcOrd="0" destOrd="0" presId="urn:microsoft.com/office/officeart/2016/7/layout/VerticalDownArrowProcess"/>
    <dgm:cxn modelId="{2D74E6A2-C69E-456E-B3C6-F269504BA3DD}" type="presOf" srcId="{C903A9FC-0DE2-466A-9138-9C4D75A6F8FE}" destId="{C3B39C84-1C73-438C-A66D-CCC279960F89}" srcOrd="0" destOrd="1" presId="urn:microsoft.com/office/officeart/2016/7/layout/VerticalDownArrowProcess"/>
    <dgm:cxn modelId="{8F62BFA8-01F6-4DC0-BE53-313DDBD73235}" type="presOf" srcId="{370A8C80-830E-40EF-B4A0-E77844FAAAE5}" destId="{6F5C7044-6E96-434F-B12E-E287D8683D41}" srcOrd="0" destOrd="0" presId="urn:microsoft.com/office/officeart/2016/7/layout/VerticalDownArrowProcess"/>
    <dgm:cxn modelId="{9C7231B3-FA06-40FC-804F-30E6F2DFA345}" srcId="{6D1A8607-EC66-427C-8A48-1360CF8A8C06}" destId="{C903A9FC-0DE2-466A-9138-9C4D75A6F8FE}" srcOrd="0" destOrd="0" parTransId="{BC6B1C3F-04CF-431E-BC3D-DD9D501D5BE8}" sibTransId="{F7B6C021-B6A1-45D2-A145-352159C650B6}"/>
    <dgm:cxn modelId="{75CFDAB4-688F-4EF5-BC98-D339BAE70C1C}" type="presOf" srcId="{79B97F53-13D2-4628-81B6-965758EE589C}" destId="{7EB3C596-93BF-411A-B7C8-B49A90275218}" srcOrd="0" destOrd="1" presId="urn:microsoft.com/office/officeart/2016/7/layout/VerticalDownArrowProcess"/>
    <dgm:cxn modelId="{D0A7F4B4-F892-4358-88E0-35EEBA997AFC}" type="presOf" srcId="{00277481-8734-43EA-84F7-BA9C6A965187}" destId="{BFF53985-9F47-49AD-BFDC-767179C49EEA}" srcOrd="0" destOrd="0" presId="urn:microsoft.com/office/officeart/2016/7/layout/VerticalDownArrowProcess"/>
    <dgm:cxn modelId="{E5A65BBB-BE47-45C6-B9FD-5F43E611659A}" type="presOf" srcId="{BF4FDFB0-9D2F-4DD4-943B-B924569E8441}" destId="{8ABDCDDC-DA83-4E56-B99F-0D44667E14B6}" srcOrd="0" destOrd="1" presId="urn:microsoft.com/office/officeart/2016/7/layout/VerticalDownArrowProcess"/>
    <dgm:cxn modelId="{886C22C6-CE70-4E23-A684-74FB90E2086B}" srcId="{370A8C80-830E-40EF-B4A0-E77844FAAAE5}" destId="{00277481-8734-43EA-84F7-BA9C6A965187}" srcOrd="0" destOrd="0" parTransId="{36BC2FFD-6A31-45A4-A6A7-5EB0BFEAA928}" sibTransId="{D50DFBF3-364E-4F23-8819-B63E5F44A321}"/>
    <dgm:cxn modelId="{6984FE2E-4E0C-4675-B875-A5F6BFBA4BAD}" type="presParOf" srcId="{6F5C7044-6E96-434F-B12E-E287D8683D41}" destId="{9283B111-DFC8-444B-BFFD-B2A11FC792EC}" srcOrd="0" destOrd="0" presId="urn:microsoft.com/office/officeart/2016/7/layout/VerticalDownArrowProcess"/>
    <dgm:cxn modelId="{581A5C07-F234-4182-838E-A38F3CF1E1BB}" type="presParOf" srcId="{9283B111-DFC8-444B-BFFD-B2A11FC792EC}" destId="{87E3528D-8B9D-45F6-B00B-726E084B2467}" srcOrd="0" destOrd="0" presId="urn:microsoft.com/office/officeart/2016/7/layout/VerticalDownArrowProcess"/>
    <dgm:cxn modelId="{BCDB0300-71A3-4C66-B81B-4F4F8465AAE9}" type="presParOf" srcId="{9283B111-DFC8-444B-BFFD-B2A11FC792EC}" destId="{7EB3C596-93BF-411A-B7C8-B49A90275218}" srcOrd="1" destOrd="0" presId="urn:microsoft.com/office/officeart/2016/7/layout/VerticalDownArrowProcess"/>
    <dgm:cxn modelId="{A716C839-3ACA-4B7D-A393-A6C271A634BF}" type="presParOf" srcId="{6F5C7044-6E96-434F-B12E-E287D8683D41}" destId="{F9529CC2-9E07-4389-83D1-A1214A3B45D0}" srcOrd="1" destOrd="0" presId="urn:microsoft.com/office/officeart/2016/7/layout/VerticalDownArrowProcess"/>
    <dgm:cxn modelId="{D2F6A022-CCC4-46FC-8E69-F1345AFDC824}" type="presParOf" srcId="{6F5C7044-6E96-434F-B12E-E287D8683D41}" destId="{4EE29316-8EA5-432E-B5F0-01804C1A202E}" srcOrd="2" destOrd="0" presId="urn:microsoft.com/office/officeart/2016/7/layout/VerticalDownArrowProcess"/>
    <dgm:cxn modelId="{C6DB4626-02E4-40F5-89D7-6B5E78C33CA1}" type="presParOf" srcId="{4EE29316-8EA5-432E-B5F0-01804C1A202E}" destId="{40F8B6F2-9DA3-449D-878F-5D1777F6843E}" srcOrd="0" destOrd="0" presId="urn:microsoft.com/office/officeart/2016/7/layout/VerticalDownArrowProcess"/>
    <dgm:cxn modelId="{B9835C20-F7C9-4F64-AA48-C051D01F61AE}" type="presParOf" srcId="{4EE29316-8EA5-432E-B5F0-01804C1A202E}" destId="{6187A084-DDC1-40E2-A5E2-7B64E4DB4B56}" srcOrd="1" destOrd="0" presId="urn:microsoft.com/office/officeart/2016/7/layout/VerticalDownArrowProcess"/>
    <dgm:cxn modelId="{08E56B8A-6A60-45C7-B002-0E9E25414C27}" type="presParOf" srcId="{4EE29316-8EA5-432E-B5F0-01804C1A202E}" destId="{8ABDCDDC-DA83-4E56-B99F-0D44667E14B6}" srcOrd="2" destOrd="0" presId="urn:microsoft.com/office/officeart/2016/7/layout/VerticalDownArrowProcess"/>
    <dgm:cxn modelId="{ED50E2A5-0C30-4ACD-8983-A3A6430322C9}" type="presParOf" srcId="{6F5C7044-6E96-434F-B12E-E287D8683D41}" destId="{3F766A78-207A-4272-B7F8-D34702587A16}" srcOrd="3" destOrd="0" presId="urn:microsoft.com/office/officeart/2016/7/layout/VerticalDownArrowProcess"/>
    <dgm:cxn modelId="{BE027CD9-1645-47E6-93B8-4076B5B66709}" type="presParOf" srcId="{6F5C7044-6E96-434F-B12E-E287D8683D41}" destId="{2FAB15AF-B96C-4A38-B86F-55987D2B33F8}" srcOrd="4" destOrd="0" presId="urn:microsoft.com/office/officeart/2016/7/layout/VerticalDownArrowProcess"/>
    <dgm:cxn modelId="{89FDAE60-4DA8-48B9-8F96-4A64E60A7032}" type="presParOf" srcId="{2FAB15AF-B96C-4A38-B86F-55987D2B33F8}" destId="{BFF53985-9F47-49AD-BFDC-767179C49EEA}" srcOrd="0" destOrd="0" presId="urn:microsoft.com/office/officeart/2016/7/layout/VerticalDownArrowProcess"/>
    <dgm:cxn modelId="{A45EA5A7-B4EB-4F33-A98F-466BCC5A5B4B}" type="presParOf" srcId="{2FAB15AF-B96C-4A38-B86F-55987D2B33F8}" destId="{667CBF8C-3C7D-4932-9A8C-9A9C536F51DD}" srcOrd="1" destOrd="0" presId="urn:microsoft.com/office/officeart/2016/7/layout/VerticalDownArrowProcess"/>
    <dgm:cxn modelId="{F668AB03-E33E-41E0-B66C-42D0C78D5AAB}" type="presParOf" srcId="{2FAB15AF-B96C-4A38-B86F-55987D2B33F8}" destId="{C3B39C84-1C73-438C-A66D-CCC279960F89}"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5B76ED-C686-4E97-9A28-74231B4FDDD1}" type="doc">
      <dgm:prSet loTypeId="urn:microsoft.com/office/officeart/2009/3/layout/CircleRelationship" loCatId="relationship" qsTypeId="urn:microsoft.com/office/officeart/2005/8/quickstyle/simple5" qsCatId="simple" csTypeId="urn:microsoft.com/office/officeart/2005/8/colors/accent0_3" csCatId="mainScheme" phldr="1"/>
      <dgm:spPr/>
      <dgm:t>
        <a:bodyPr/>
        <a:lstStyle/>
        <a:p>
          <a:endParaRPr lang="en-US"/>
        </a:p>
      </dgm:t>
    </dgm:pt>
    <dgm:pt modelId="{B388C4F7-DD86-40E4-BA83-6838C8E845B2}">
      <dgm:prSet phldrT="[Text]"/>
      <dgm:spPr/>
      <dgm:t>
        <a:bodyPr/>
        <a:lstStyle/>
        <a:p>
          <a:r>
            <a:rPr lang="en-US" sz="3000" dirty="0">
              <a:solidFill>
                <a:schemeClr val="tx1"/>
              </a:solidFill>
              <a:latin typeface="MS PMincho"/>
              <a:ea typeface="MS PMincho"/>
              <a:cs typeface="Calibri Light"/>
            </a:rPr>
            <a:t>Distance Capacity algorithm</a:t>
          </a:r>
        </a:p>
      </dgm:t>
    </dgm:pt>
    <dgm:pt modelId="{4F4EFEB2-AE6B-4B4E-A388-E726479684C1}" type="parTrans" cxnId="{FDEC3F6B-F860-4E8B-8B14-455DBFCFBFB4}">
      <dgm:prSet/>
      <dgm:spPr/>
      <dgm:t>
        <a:bodyPr/>
        <a:lstStyle/>
        <a:p>
          <a:endParaRPr lang="en-US"/>
        </a:p>
      </dgm:t>
    </dgm:pt>
    <dgm:pt modelId="{BEE196C3-EEB3-4935-976F-A713EF603EEA}" type="sibTrans" cxnId="{FDEC3F6B-F860-4E8B-8B14-455DBFCFBFB4}">
      <dgm:prSet/>
      <dgm:spPr/>
      <dgm:t>
        <a:bodyPr/>
        <a:lstStyle/>
        <a:p>
          <a:endParaRPr lang="en-US"/>
        </a:p>
      </dgm:t>
    </dgm:pt>
    <dgm:pt modelId="{27C8F191-CB8B-4A89-9EDF-D94B6E4ADC92}">
      <dgm:prSet phldrT="[Text]"/>
      <dgm:spPr/>
      <dgm:t>
        <a:bodyPr/>
        <a:lstStyle/>
        <a:p>
          <a:r>
            <a:rPr lang="en-US" dirty="0">
              <a:latin typeface="MS PMincho"/>
              <a:ea typeface="MS PMincho"/>
              <a:cs typeface="Calibri Light"/>
            </a:rPr>
            <a:t>Offline capability</a:t>
          </a:r>
        </a:p>
      </dgm:t>
    </dgm:pt>
    <dgm:pt modelId="{8EFDF7C7-310E-4ED5-B739-2186FB69ED8A}" type="parTrans" cxnId="{4E26289A-3825-4A9C-991F-8AB8A7EFD597}">
      <dgm:prSet/>
      <dgm:spPr/>
      <dgm:t>
        <a:bodyPr/>
        <a:lstStyle/>
        <a:p>
          <a:endParaRPr lang="en-US"/>
        </a:p>
      </dgm:t>
    </dgm:pt>
    <dgm:pt modelId="{755F5D09-ECCD-4FC5-B350-FED951F57983}" type="sibTrans" cxnId="{4E26289A-3825-4A9C-991F-8AB8A7EFD597}">
      <dgm:prSet/>
      <dgm:spPr/>
      <dgm:t>
        <a:bodyPr/>
        <a:lstStyle/>
        <a:p>
          <a:endParaRPr lang="en-US"/>
        </a:p>
      </dgm:t>
    </dgm:pt>
    <dgm:pt modelId="{AEFF5EA2-6931-4098-96C8-31AE53CB425B}">
      <dgm:prSet phldrT="[Text]"/>
      <dgm:spPr/>
      <dgm:t>
        <a:bodyPr/>
        <a:lstStyle/>
        <a:p>
          <a:r>
            <a:rPr lang="en-US" dirty="0">
              <a:latin typeface="MS PMincho"/>
              <a:ea typeface="MS PMincho"/>
              <a:cs typeface="Calibri Light"/>
            </a:rPr>
            <a:t>Employee Progressive app</a:t>
          </a:r>
        </a:p>
      </dgm:t>
    </dgm:pt>
    <dgm:pt modelId="{AC52CE11-07EF-42A7-A67A-2231908FD231}" type="parTrans" cxnId="{2D96128D-55F5-4B46-B071-9EA8CDCA9DCD}">
      <dgm:prSet/>
      <dgm:spPr/>
      <dgm:t>
        <a:bodyPr/>
        <a:lstStyle/>
        <a:p>
          <a:endParaRPr lang="en-US"/>
        </a:p>
      </dgm:t>
    </dgm:pt>
    <dgm:pt modelId="{FB25E557-3597-4AEA-B1FC-EA99A632BFB1}" type="sibTrans" cxnId="{2D96128D-55F5-4B46-B071-9EA8CDCA9DCD}">
      <dgm:prSet/>
      <dgm:spPr/>
      <dgm:t>
        <a:bodyPr/>
        <a:lstStyle/>
        <a:p>
          <a:endParaRPr lang="en-US"/>
        </a:p>
      </dgm:t>
    </dgm:pt>
    <dgm:pt modelId="{F9FDD43F-BB23-42D3-A516-8940591AB1B0}" type="pres">
      <dgm:prSet presAssocID="{BE5B76ED-C686-4E97-9A28-74231B4FDDD1}" presName="Name0" presStyleCnt="0">
        <dgm:presLayoutVars>
          <dgm:chMax val="1"/>
          <dgm:chPref val="1"/>
        </dgm:presLayoutVars>
      </dgm:prSet>
      <dgm:spPr/>
    </dgm:pt>
    <dgm:pt modelId="{7723E0EE-956D-4A50-92EB-61236236CF6F}" type="pres">
      <dgm:prSet presAssocID="{B388C4F7-DD86-40E4-BA83-6838C8E845B2}" presName="Parent" presStyleLbl="node0" presStyleIdx="0" presStyleCnt="1">
        <dgm:presLayoutVars>
          <dgm:chMax val="5"/>
          <dgm:chPref val="5"/>
        </dgm:presLayoutVars>
      </dgm:prSet>
      <dgm:spPr/>
    </dgm:pt>
    <dgm:pt modelId="{8DC8E95E-7443-48DB-B9AA-C5E107E717B2}" type="pres">
      <dgm:prSet presAssocID="{B388C4F7-DD86-40E4-BA83-6838C8E845B2}" presName="Accent1" presStyleLbl="node1" presStyleIdx="0" presStyleCnt="13"/>
      <dgm:spPr/>
    </dgm:pt>
    <dgm:pt modelId="{48E0B55A-0BDC-408E-9784-66082F28D236}" type="pres">
      <dgm:prSet presAssocID="{B388C4F7-DD86-40E4-BA83-6838C8E845B2}" presName="Accent2" presStyleLbl="node1" presStyleIdx="1" presStyleCnt="13"/>
      <dgm:spPr/>
    </dgm:pt>
    <dgm:pt modelId="{A5B65F58-3AF7-4119-831D-054133C05731}" type="pres">
      <dgm:prSet presAssocID="{B388C4F7-DD86-40E4-BA83-6838C8E845B2}" presName="Accent3" presStyleLbl="node1" presStyleIdx="2" presStyleCnt="13"/>
      <dgm:spPr/>
    </dgm:pt>
    <dgm:pt modelId="{49B4C0F0-93B2-4C42-8B40-B53C382829D9}" type="pres">
      <dgm:prSet presAssocID="{B388C4F7-DD86-40E4-BA83-6838C8E845B2}" presName="Accent4" presStyleLbl="node1" presStyleIdx="3" presStyleCnt="13"/>
      <dgm:spPr/>
    </dgm:pt>
    <dgm:pt modelId="{C217A3CF-7F68-4312-BF38-197EA2D72F8B}" type="pres">
      <dgm:prSet presAssocID="{B388C4F7-DD86-40E4-BA83-6838C8E845B2}" presName="Accent5" presStyleLbl="node1" presStyleIdx="4" presStyleCnt="13"/>
      <dgm:spPr/>
    </dgm:pt>
    <dgm:pt modelId="{B8B03456-9EC6-421F-A543-9A39C40EC097}" type="pres">
      <dgm:prSet presAssocID="{B388C4F7-DD86-40E4-BA83-6838C8E845B2}" presName="Accent6" presStyleLbl="node1" presStyleIdx="5" presStyleCnt="13"/>
      <dgm:spPr/>
    </dgm:pt>
    <dgm:pt modelId="{FA8AAA50-00B3-4D4B-AAF8-E10FE1168CF9}" type="pres">
      <dgm:prSet presAssocID="{27C8F191-CB8B-4A89-9EDF-D94B6E4ADC92}" presName="Child1" presStyleLbl="node1" presStyleIdx="6" presStyleCnt="13">
        <dgm:presLayoutVars>
          <dgm:chMax val="0"/>
          <dgm:chPref val="0"/>
        </dgm:presLayoutVars>
      </dgm:prSet>
      <dgm:spPr/>
    </dgm:pt>
    <dgm:pt modelId="{D9B11E06-E48A-4979-AC11-6FFA355B62A4}" type="pres">
      <dgm:prSet presAssocID="{27C8F191-CB8B-4A89-9EDF-D94B6E4ADC92}" presName="Accent7" presStyleCnt="0"/>
      <dgm:spPr/>
    </dgm:pt>
    <dgm:pt modelId="{69F4F833-C65B-4273-9389-66514F496989}" type="pres">
      <dgm:prSet presAssocID="{27C8F191-CB8B-4A89-9EDF-D94B6E4ADC92}" presName="AccentHold1" presStyleLbl="node1" presStyleIdx="7" presStyleCnt="13"/>
      <dgm:spPr/>
    </dgm:pt>
    <dgm:pt modelId="{25153B67-209B-4F2D-8EF4-F8C577EA23A4}" type="pres">
      <dgm:prSet presAssocID="{27C8F191-CB8B-4A89-9EDF-D94B6E4ADC92}" presName="Accent8" presStyleCnt="0"/>
      <dgm:spPr/>
    </dgm:pt>
    <dgm:pt modelId="{02415C68-E87D-4871-B0E4-47DAB35C3FAF}" type="pres">
      <dgm:prSet presAssocID="{27C8F191-CB8B-4A89-9EDF-D94B6E4ADC92}" presName="AccentHold2" presStyleLbl="node1" presStyleIdx="8" presStyleCnt="13"/>
      <dgm:spPr/>
    </dgm:pt>
    <dgm:pt modelId="{781F48FA-3CEE-4FD4-AB1D-C718BD0D0422}" type="pres">
      <dgm:prSet presAssocID="{AEFF5EA2-6931-4098-96C8-31AE53CB425B}" presName="Child2" presStyleLbl="node1" presStyleIdx="9" presStyleCnt="13">
        <dgm:presLayoutVars>
          <dgm:chMax val="0"/>
          <dgm:chPref val="0"/>
        </dgm:presLayoutVars>
      </dgm:prSet>
      <dgm:spPr/>
    </dgm:pt>
    <dgm:pt modelId="{0BBF975E-E4DA-403B-92D2-CC8F15106DA5}" type="pres">
      <dgm:prSet presAssocID="{AEFF5EA2-6931-4098-96C8-31AE53CB425B}" presName="Accent9" presStyleCnt="0"/>
      <dgm:spPr/>
    </dgm:pt>
    <dgm:pt modelId="{CE894B38-4153-493F-A5C0-AE44A5294DEC}" type="pres">
      <dgm:prSet presAssocID="{AEFF5EA2-6931-4098-96C8-31AE53CB425B}" presName="AccentHold1" presStyleLbl="node1" presStyleIdx="10" presStyleCnt="13"/>
      <dgm:spPr/>
    </dgm:pt>
    <dgm:pt modelId="{EBC03D61-485D-4E39-8361-585C2C446538}" type="pres">
      <dgm:prSet presAssocID="{AEFF5EA2-6931-4098-96C8-31AE53CB425B}" presName="Accent10" presStyleCnt="0"/>
      <dgm:spPr/>
    </dgm:pt>
    <dgm:pt modelId="{0CF86589-FB75-4DE6-A275-A4AFAA4AE469}" type="pres">
      <dgm:prSet presAssocID="{AEFF5EA2-6931-4098-96C8-31AE53CB425B}" presName="AccentHold2" presStyleLbl="node1" presStyleIdx="11" presStyleCnt="13"/>
      <dgm:spPr/>
    </dgm:pt>
    <dgm:pt modelId="{6D942E49-9A87-41BE-B54C-5CB36762ACE0}" type="pres">
      <dgm:prSet presAssocID="{AEFF5EA2-6931-4098-96C8-31AE53CB425B}" presName="Accent11" presStyleCnt="0"/>
      <dgm:spPr/>
    </dgm:pt>
    <dgm:pt modelId="{D06581CE-496F-4BA8-BD8E-0B8096970B40}" type="pres">
      <dgm:prSet presAssocID="{AEFF5EA2-6931-4098-96C8-31AE53CB425B}" presName="AccentHold3" presStyleLbl="node1" presStyleIdx="12" presStyleCnt="13"/>
      <dgm:spPr/>
    </dgm:pt>
  </dgm:ptLst>
  <dgm:cxnLst>
    <dgm:cxn modelId="{6E496520-54DC-4873-9D35-8DD0AC2878C3}" type="presOf" srcId="{AEFF5EA2-6931-4098-96C8-31AE53CB425B}" destId="{781F48FA-3CEE-4FD4-AB1D-C718BD0D0422}" srcOrd="0" destOrd="0" presId="urn:microsoft.com/office/officeart/2009/3/layout/CircleRelationship"/>
    <dgm:cxn modelId="{FDEC3F6B-F860-4E8B-8B14-455DBFCFBFB4}" srcId="{BE5B76ED-C686-4E97-9A28-74231B4FDDD1}" destId="{B388C4F7-DD86-40E4-BA83-6838C8E845B2}" srcOrd="0" destOrd="0" parTransId="{4F4EFEB2-AE6B-4B4E-A388-E726479684C1}" sibTransId="{BEE196C3-EEB3-4935-976F-A713EF603EEA}"/>
    <dgm:cxn modelId="{F50F2071-558B-41DD-9A7C-AB3BB1E58DFB}" type="presOf" srcId="{27C8F191-CB8B-4A89-9EDF-D94B6E4ADC92}" destId="{FA8AAA50-00B3-4D4B-AAF8-E10FE1168CF9}" srcOrd="0" destOrd="0" presId="urn:microsoft.com/office/officeart/2009/3/layout/CircleRelationship"/>
    <dgm:cxn modelId="{E4DE4055-5FD3-4884-8527-87585290C675}" type="presOf" srcId="{B388C4F7-DD86-40E4-BA83-6838C8E845B2}" destId="{7723E0EE-956D-4A50-92EB-61236236CF6F}" srcOrd="0" destOrd="0" presId="urn:microsoft.com/office/officeart/2009/3/layout/CircleRelationship"/>
    <dgm:cxn modelId="{2D96128D-55F5-4B46-B071-9EA8CDCA9DCD}" srcId="{B388C4F7-DD86-40E4-BA83-6838C8E845B2}" destId="{AEFF5EA2-6931-4098-96C8-31AE53CB425B}" srcOrd="1" destOrd="0" parTransId="{AC52CE11-07EF-42A7-A67A-2231908FD231}" sibTransId="{FB25E557-3597-4AEA-B1FC-EA99A632BFB1}"/>
    <dgm:cxn modelId="{4E26289A-3825-4A9C-991F-8AB8A7EFD597}" srcId="{B388C4F7-DD86-40E4-BA83-6838C8E845B2}" destId="{27C8F191-CB8B-4A89-9EDF-D94B6E4ADC92}" srcOrd="0" destOrd="0" parTransId="{8EFDF7C7-310E-4ED5-B739-2186FB69ED8A}" sibTransId="{755F5D09-ECCD-4FC5-B350-FED951F57983}"/>
    <dgm:cxn modelId="{8C0A57AA-AFC2-4299-8F34-32A346476151}" type="presOf" srcId="{BE5B76ED-C686-4E97-9A28-74231B4FDDD1}" destId="{F9FDD43F-BB23-42D3-A516-8940591AB1B0}" srcOrd="0" destOrd="0" presId="urn:microsoft.com/office/officeart/2009/3/layout/CircleRelationship"/>
    <dgm:cxn modelId="{1902E372-553F-449B-8859-C9F73064B4B1}" type="presParOf" srcId="{F9FDD43F-BB23-42D3-A516-8940591AB1B0}" destId="{7723E0EE-956D-4A50-92EB-61236236CF6F}" srcOrd="0" destOrd="0" presId="urn:microsoft.com/office/officeart/2009/3/layout/CircleRelationship"/>
    <dgm:cxn modelId="{9A195956-649C-4A11-A21C-5B1527747167}" type="presParOf" srcId="{F9FDD43F-BB23-42D3-A516-8940591AB1B0}" destId="{8DC8E95E-7443-48DB-B9AA-C5E107E717B2}" srcOrd="1" destOrd="0" presId="urn:microsoft.com/office/officeart/2009/3/layout/CircleRelationship"/>
    <dgm:cxn modelId="{C3959AB5-5942-4553-BBA2-8B442A7240AD}" type="presParOf" srcId="{F9FDD43F-BB23-42D3-A516-8940591AB1B0}" destId="{48E0B55A-0BDC-408E-9784-66082F28D236}" srcOrd="2" destOrd="0" presId="urn:microsoft.com/office/officeart/2009/3/layout/CircleRelationship"/>
    <dgm:cxn modelId="{6DAADD7D-92D2-4B7B-8914-87E00C2A6398}" type="presParOf" srcId="{F9FDD43F-BB23-42D3-A516-8940591AB1B0}" destId="{A5B65F58-3AF7-4119-831D-054133C05731}" srcOrd="3" destOrd="0" presId="urn:microsoft.com/office/officeart/2009/3/layout/CircleRelationship"/>
    <dgm:cxn modelId="{FC17E290-71C4-4247-AD87-E8E65E9790FF}" type="presParOf" srcId="{F9FDD43F-BB23-42D3-A516-8940591AB1B0}" destId="{49B4C0F0-93B2-4C42-8B40-B53C382829D9}" srcOrd="4" destOrd="0" presId="urn:microsoft.com/office/officeart/2009/3/layout/CircleRelationship"/>
    <dgm:cxn modelId="{690C65CD-054D-4454-92EB-4E184CCE6D30}" type="presParOf" srcId="{F9FDD43F-BB23-42D3-A516-8940591AB1B0}" destId="{C217A3CF-7F68-4312-BF38-197EA2D72F8B}" srcOrd="5" destOrd="0" presId="urn:microsoft.com/office/officeart/2009/3/layout/CircleRelationship"/>
    <dgm:cxn modelId="{FF57CC33-95A1-4DC6-9A09-C1979608616F}" type="presParOf" srcId="{F9FDD43F-BB23-42D3-A516-8940591AB1B0}" destId="{B8B03456-9EC6-421F-A543-9A39C40EC097}" srcOrd="6" destOrd="0" presId="urn:microsoft.com/office/officeart/2009/3/layout/CircleRelationship"/>
    <dgm:cxn modelId="{58C2C499-84A0-4C9F-91A6-DEA7A8DE4C60}" type="presParOf" srcId="{F9FDD43F-BB23-42D3-A516-8940591AB1B0}" destId="{FA8AAA50-00B3-4D4B-AAF8-E10FE1168CF9}" srcOrd="7" destOrd="0" presId="urn:microsoft.com/office/officeart/2009/3/layout/CircleRelationship"/>
    <dgm:cxn modelId="{54595F4B-8EF5-400E-8B47-30D3124ED3A9}" type="presParOf" srcId="{F9FDD43F-BB23-42D3-A516-8940591AB1B0}" destId="{D9B11E06-E48A-4979-AC11-6FFA355B62A4}" srcOrd="8" destOrd="0" presId="urn:microsoft.com/office/officeart/2009/3/layout/CircleRelationship"/>
    <dgm:cxn modelId="{10C02E7E-8D18-4CBD-8A45-71581B757833}" type="presParOf" srcId="{D9B11E06-E48A-4979-AC11-6FFA355B62A4}" destId="{69F4F833-C65B-4273-9389-66514F496989}" srcOrd="0" destOrd="0" presId="urn:microsoft.com/office/officeart/2009/3/layout/CircleRelationship"/>
    <dgm:cxn modelId="{80903070-2633-4FEB-9F72-AE3C74CF5310}" type="presParOf" srcId="{F9FDD43F-BB23-42D3-A516-8940591AB1B0}" destId="{25153B67-209B-4F2D-8EF4-F8C577EA23A4}" srcOrd="9" destOrd="0" presId="urn:microsoft.com/office/officeart/2009/3/layout/CircleRelationship"/>
    <dgm:cxn modelId="{FDDADE9A-C0F6-4607-8F9F-BF5608A70CFC}" type="presParOf" srcId="{25153B67-209B-4F2D-8EF4-F8C577EA23A4}" destId="{02415C68-E87D-4871-B0E4-47DAB35C3FAF}" srcOrd="0" destOrd="0" presId="urn:microsoft.com/office/officeart/2009/3/layout/CircleRelationship"/>
    <dgm:cxn modelId="{16496231-D220-406C-A885-8E9E0A789BBB}" type="presParOf" srcId="{F9FDD43F-BB23-42D3-A516-8940591AB1B0}" destId="{781F48FA-3CEE-4FD4-AB1D-C718BD0D0422}" srcOrd="10" destOrd="0" presId="urn:microsoft.com/office/officeart/2009/3/layout/CircleRelationship"/>
    <dgm:cxn modelId="{391345ED-B231-48F8-9AE5-22228C645808}" type="presParOf" srcId="{F9FDD43F-BB23-42D3-A516-8940591AB1B0}" destId="{0BBF975E-E4DA-403B-92D2-CC8F15106DA5}" srcOrd="11" destOrd="0" presId="urn:microsoft.com/office/officeart/2009/3/layout/CircleRelationship"/>
    <dgm:cxn modelId="{0BBE3172-D950-4D3A-B896-7895F6A5E1D0}" type="presParOf" srcId="{0BBF975E-E4DA-403B-92D2-CC8F15106DA5}" destId="{CE894B38-4153-493F-A5C0-AE44A5294DEC}" srcOrd="0" destOrd="0" presId="urn:microsoft.com/office/officeart/2009/3/layout/CircleRelationship"/>
    <dgm:cxn modelId="{5321696F-E5A5-4393-A631-E8EEA85301E8}" type="presParOf" srcId="{F9FDD43F-BB23-42D3-A516-8940591AB1B0}" destId="{EBC03D61-485D-4E39-8361-585C2C446538}" srcOrd="12" destOrd="0" presId="urn:microsoft.com/office/officeart/2009/3/layout/CircleRelationship"/>
    <dgm:cxn modelId="{8A0B0F15-B9B0-46C5-9ED4-30769C19197D}" type="presParOf" srcId="{EBC03D61-485D-4E39-8361-585C2C446538}" destId="{0CF86589-FB75-4DE6-A275-A4AFAA4AE469}" srcOrd="0" destOrd="0" presId="urn:microsoft.com/office/officeart/2009/3/layout/CircleRelationship"/>
    <dgm:cxn modelId="{14BFF245-FDB8-4909-B6CB-6E1DF05AFB72}" type="presParOf" srcId="{F9FDD43F-BB23-42D3-A516-8940591AB1B0}" destId="{6D942E49-9A87-41BE-B54C-5CB36762ACE0}" srcOrd="13" destOrd="0" presId="urn:microsoft.com/office/officeart/2009/3/layout/CircleRelationship"/>
    <dgm:cxn modelId="{A86437CC-E5A7-4EE3-9A93-62B7A106375E}" type="presParOf" srcId="{6D942E49-9A87-41BE-B54C-5CB36762ACE0}" destId="{D06581CE-496F-4BA8-BD8E-0B8096970B40}" srcOrd="0" destOrd="0" presId="urn:microsoft.com/office/officeart/2009/3/layout/CircleRelationship"/>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E3528D-8B9D-45F6-B00B-726E084B2467}">
      <dsp:nvSpPr>
        <dsp:cNvPr id="0" name=""/>
        <dsp:cNvSpPr/>
      </dsp:nvSpPr>
      <dsp:spPr>
        <a:xfrm>
          <a:off x="0" y="3892472"/>
          <a:ext cx="1435383" cy="1277596"/>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084" tIns="170688" rIns="102084" bIns="170688" numCol="1" spcCol="1270" anchor="ctr" anchorCtr="0">
          <a:noAutofit/>
        </a:bodyPr>
        <a:lstStyle/>
        <a:p>
          <a:pPr marL="0" lvl="0" indent="0" algn="ctr" defTabSz="1066800">
            <a:lnSpc>
              <a:spcPct val="90000"/>
            </a:lnSpc>
            <a:spcBef>
              <a:spcPct val="0"/>
            </a:spcBef>
            <a:spcAft>
              <a:spcPct val="35000"/>
            </a:spcAft>
            <a:buNone/>
          </a:pPr>
          <a:r>
            <a:rPr lang="en-US" sz="2400" kern="1200">
              <a:cs typeface="Calibri Light"/>
            </a:rPr>
            <a:t>Employee</a:t>
          </a:r>
        </a:p>
      </dsp:txBody>
      <dsp:txXfrm>
        <a:off x="0" y="3892472"/>
        <a:ext cx="1435383" cy="1277596"/>
      </dsp:txXfrm>
    </dsp:sp>
    <dsp:sp modelId="{7EB3C596-93BF-411A-B7C8-B49A90275218}">
      <dsp:nvSpPr>
        <dsp:cNvPr id="0" name=""/>
        <dsp:cNvSpPr/>
      </dsp:nvSpPr>
      <dsp:spPr>
        <a:xfrm>
          <a:off x="1435383" y="3892472"/>
          <a:ext cx="4306150" cy="1277596"/>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349" tIns="152400" rIns="87349" bIns="152400" numCol="1" spcCol="1270" anchor="ctr" anchorCtr="0">
          <a:noAutofit/>
        </a:bodyPr>
        <a:lstStyle/>
        <a:p>
          <a:pPr marL="0" lvl="0" indent="0" algn="l" defTabSz="533400">
            <a:lnSpc>
              <a:spcPct val="90000"/>
            </a:lnSpc>
            <a:spcBef>
              <a:spcPct val="0"/>
            </a:spcBef>
            <a:spcAft>
              <a:spcPct val="35000"/>
            </a:spcAft>
            <a:buNone/>
          </a:pPr>
          <a:r>
            <a:rPr lang="en-US" sz="1200" kern="1200">
              <a:cs typeface="Calibri Light"/>
            </a:rPr>
            <a:t>Employee Panel</a:t>
          </a:r>
        </a:p>
        <a:p>
          <a:pPr marL="0" lvl="0" indent="0" algn="l" defTabSz="533400">
            <a:lnSpc>
              <a:spcPct val="90000"/>
            </a:lnSpc>
            <a:spcBef>
              <a:spcPct val="0"/>
            </a:spcBef>
            <a:spcAft>
              <a:spcPct val="35000"/>
            </a:spcAft>
            <a:buNone/>
          </a:pPr>
          <a:r>
            <a:rPr lang="en-US" sz="1200" kern="1200">
              <a:solidFill>
                <a:srgbClr val="000000"/>
              </a:solidFill>
              <a:cs typeface="Calibri Light"/>
            </a:rPr>
            <a:t>Can see stock details of all centers, can raise demands &amp; receive acknowledgement for the same. Tracking of in process demands will be provided  &amp; will have the record of previous requests.Get live update.</a:t>
          </a:r>
        </a:p>
      </dsp:txBody>
      <dsp:txXfrm>
        <a:off x="1435383" y="3892472"/>
        <a:ext cx="4306150" cy="1277596"/>
      </dsp:txXfrm>
    </dsp:sp>
    <dsp:sp modelId="{6187A084-DDC1-40E2-A5E2-7B64E4DB4B56}">
      <dsp:nvSpPr>
        <dsp:cNvPr id="0" name=""/>
        <dsp:cNvSpPr/>
      </dsp:nvSpPr>
      <dsp:spPr>
        <a:xfrm rot="10800000">
          <a:off x="0" y="1946693"/>
          <a:ext cx="1435383" cy="1964943"/>
        </a:xfrm>
        <a:prstGeom prst="upArrowCallout">
          <a:avLst>
            <a:gd name="adj1" fmla="val 5000"/>
            <a:gd name="adj2" fmla="val 10000"/>
            <a:gd name="adj3" fmla="val 15000"/>
            <a:gd name="adj4" fmla="val 64977"/>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084" tIns="170688" rIns="102084" bIns="170688" numCol="1" spcCol="1270" anchor="ctr" anchorCtr="0">
          <a:noAutofit/>
        </a:bodyPr>
        <a:lstStyle/>
        <a:p>
          <a:pPr marL="0" lvl="0" indent="0" algn="ctr" defTabSz="1066800">
            <a:lnSpc>
              <a:spcPct val="90000"/>
            </a:lnSpc>
            <a:spcBef>
              <a:spcPct val="0"/>
            </a:spcBef>
            <a:spcAft>
              <a:spcPct val="35000"/>
            </a:spcAft>
            <a:buNone/>
          </a:pPr>
          <a:r>
            <a:rPr lang="en-US" sz="2400" kern="1200">
              <a:cs typeface="Calibri Light"/>
            </a:rPr>
            <a:t>Admin Panel</a:t>
          </a:r>
        </a:p>
      </dsp:txBody>
      <dsp:txXfrm rot="-10800000">
        <a:off x="0" y="1946693"/>
        <a:ext cx="1435383" cy="1277213"/>
      </dsp:txXfrm>
    </dsp:sp>
    <dsp:sp modelId="{8ABDCDDC-DA83-4E56-B99F-0D44667E14B6}">
      <dsp:nvSpPr>
        <dsp:cNvPr id="0" name=""/>
        <dsp:cNvSpPr/>
      </dsp:nvSpPr>
      <dsp:spPr>
        <a:xfrm>
          <a:off x="1435383" y="1946693"/>
          <a:ext cx="4306150" cy="1277213"/>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349" tIns="152400" rIns="87349" bIns="152400" numCol="1" spcCol="1270" anchor="t" anchorCtr="0">
          <a:noAutofit/>
        </a:bodyPr>
        <a:lstStyle/>
        <a:p>
          <a:pPr marL="0" lvl="0" indent="0" algn="l" defTabSz="533400">
            <a:lnSpc>
              <a:spcPct val="90000"/>
            </a:lnSpc>
            <a:spcBef>
              <a:spcPct val="0"/>
            </a:spcBef>
            <a:spcAft>
              <a:spcPct val="35000"/>
            </a:spcAft>
            <a:buNone/>
          </a:pPr>
          <a:r>
            <a:rPr lang="en-US" sz="1200" kern="1200">
              <a:cs typeface="Calibri Light"/>
            </a:rPr>
            <a:t>Center Admin Panel</a:t>
          </a:r>
        </a:p>
        <a:p>
          <a:pPr marL="57150" lvl="1" indent="-57150" algn="l" defTabSz="400050">
            <a:lnSpc>
              <a:spcPct val="90000"/>
            </a:lnSpc>
            <a:spcBef>
              <a:spcPct val="0"/>
            </a:spcBef>
            <a:spcAft>
              <a:spcPct val="15000"/>
            </a:spcAft>
            <a:buChar char="•"/>
          </a:pPr>
          <a:r>
            <a:rPr lang="en-US" sz="900" kern="1200">
              <a:cs typeface="Calibri Light"/>
            </a:rPr>
            <a:t>He will monitor his own center and Acknowledge Incoming Requests</a:t>
          </a:r>
        </a:p>
      </dsp:txBody>
      <dsp:txXfrm>
        <a:off x="1435383" y="1946693"/>
        <a:ext cx="4306150" cy="1277213"/>
      </dsp:txXfrm>
    </dsp:sp>
    <dsp:sp modelId="{667CBF8C-3C7D-4932-9A8C-9A9C536F51DD}">
      <dsp:nvSpPr>
        <dsp:cNvPr id="0" name=""/>
        <dsp:cNvSpPr/>
      </dsp:nvSpPr>
      <dsp:spPr>
        <a:xfrm rot="10800000">
          <a:off x="0" y="914"/>
          <a:ext cx="1435383" cy="1964943"/>
        </a:xfrm>
        <a:prstGeom prst="upArrowCallout">
          <a:avLst>
            <a:gd name="adj1" fmla="val 5000"/>
            <a:gd name="adj2" fmla="val 10000"/>
            <a:gd name="adj3" fmla="val 15000"/>
            <a:gd name="adj4" fmla="val 64977"/>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084" tIns="170688" rIns="102084" bIns="170688" numCol="1" spcCol="1270" anchor="ctr" anchorCtr="0">
          <a:noAutofit/>
        </a:bodyPr>
        <a:lstStyle/>
        <a:p>
          <a:pPr marL="0" lvl="0" indent="0" algn="ctr" defTabSz="1066800">
            <a:lnSpc>
              <a:spcPct val="90000"/>
            </a:lnSpc>
            <a:spcBef>
              <a:spcPct val="0"/>
            </a:spcBef>
            <a:spcAft>
              <a:spcPct val="35000"/>
            </a:spcAft>
            <a:buNone/>
          </a:pPr>
          <a:r>
            <a:rPr lang="en-US" sz="2400" kern="1200">
              <a:cs typeface="Calibri Light"/>
            </a:rPr>
            <a:t>H.O ADMIN</a:t>
          </a:r>
        </a:p>
      </dsp:txBody>
      <dsp:txXfrm rot="-10800000">
        <a:off x="0" y="914"/>
        <a:ext cx="1435383" cy="1277213"/>
      </dsp:txXfrm>
    </dsp:sp>
    <dsp:sp modelId="{C3B39C84-1C73-438C-A66D-CCC279960F89}">
      <dsp:nvSpPr>
        <dsp:cNvPr id="0" name=""/>
        <dsp:cNvSpPr/>
      </dsp:nvSpPr>
      <dsp:spPr>
        <a:xfrm>
          <a:off x="1435383" y="914"/>
          <a:ext cx="4306150" cy="1277213"/>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349" tIns="152400" rIns="87349" bIns="152400" numCol="1" spcCol="1270" anchor="t" anchorCtr="0">
          <a:noAutofit/>
        </a:bodyPr>
        <a:lstStyle/>
        <a:p>
          <a:pPr marL="0" lvl="0" indent="0" algn="l" defTabSz="533400">
            <a:lnSpc>
              <a:spcPct val="90000"/>
            </a:lnSpc>
            <a:spcBef>
              <a:spcPct val="0"/>
            </a:spcBef>
            <a:spcAft>
              <a:spcPct val="35000"/>
            </a:spcAft>
            <a:buNone/>
          </a:pPr>
          <a:r>
            <a:rPr lang="en-US" sz="1200" kern="1200">
              <a:cs typeface="Calibri Light"/>
            </a:rPr>
            <a:t>Head Office Admin Page </a:t>
          </a:r>
        </a:p>
        <a:p>
          <a:pPr marL="57150" lvl="1" indent="-57150" algn="l" defTabSz="400050">
            <a:lnSpc>
              <a:spcPct val="90000"/>
            </a:lnSpc>
            <a:spcBef>
              <a:spcPct val="0"/>
            </a:spcBef>
            <a:spcAft>
              <a:spcPct val="15000"/>
            </a:spcAft>
            <a:buChar char="•"/>
          </a:pPr>
          <a:r>
            <a:rPr lang="en-US" sz="900" kern="1200">
              <a:cs typeface="Calibri Light"/>
            </a:rPr>
            <a:t>A separate page for H.O Admin so he can track every Employee and Stock of all centers</a:t>
          </a:r>
        </a:p>
      </dsp:txBody>
      <dsp:txXfrm>
        <a:off x="1435383" y="914"/>
        <a:ext cx="4306150" cy="12772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23E0EE-956D-4A50-92EB-61236236CF6F}">
      <dsp:nvSpPr>
        <dsp:cNvPr id="0" name=""/>
        <dsp:cNvSpPr/>
      </dsp:nvSpPr>
      <dsp:spPr>
        <a:xfrm>
          <a:off x="1327308" y="154917"/>
          <a:ext cx="3400303" cy="3400230"/>
        </a:xfrm>
        <a:prstGeom prst="ellipse">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latin typeface="MS PMincho"/>
              <a:ea typeface="MS PMincho"/>
              <a:cs typeface="Calibri Light"/>
            </a:rPr>
            <a:t>Distance Capacity algorithm</a:t>
          </a:r>
        </a:p>
      </dsp:txBody>
      <dsp:txXfrm>
        <a:off x="1825271" y="652869"/>
        <a:ext cx="2404377" cy="2404326"/>
      </dsp:txXfrm>
    </dsp:sp>
    <dsp:sp modelId="{8DC8E95E-7443-48DB-B9AA-C5E107E717B2}">
      <dsp:nvSpPr>
        <dsp:cNvPr id="0" name=""/>
        <dsp:cNvSpPr/>
      </dsp:nvSpPr>
      <dsp:spPr>
        <a:xfrm>
          <a:off x="3267448" y="0"/>
          <a:ext cx="378162" cy="378156"/>
        </a:xfrm>
        <a:prstGeom prst="ellipse">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48E0B55A-0BDC-408E-9784-66082F28D236}">
      <dsp:nvSpPr>
        <dsp:cNvPr id="0" name=""/>
        <dsp:cNvSpPr/>
      </dsp:nvSpPr>
      <dsp:spPr>
        <a:xfrm>
          <a:off x="2371998" y="3302513"/>
          <a:ext cx="273820" cy="274084"/>
        </a:xfrm>
        <a:prstGeom prst="ellipse">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A5B65F58-3AF7-4119-831D-054133C05731}">
      <dsp:nvSpPr>
        <dsp:cNvPr id="0" name=""/>
        <dsp:cNvSpPr/>
      </dsp:nvSpPr>
      <dsp:spPr>
        <a:xfrm>
          <a:off x="4946415" y="1534870"/>
          <a:ext cx="273820" cy="274084"/>
        </a:xfrm>
        <a:prstGeom prst="ellipse">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49B4C0F0-93B2-4C42-8B40-B53C382829D9}">
      <dsp:nvSpPr>
        <dsp:cNvPr id="0" name=""/>
        <dsp:cNvSpPr/>
      </dsp:nvSpPr>
      <dsp:spPr>
        <a:xfrm>
          <a:off x="3636125" y="3594075"/>
          <a:ext cx="378162" cy="378156"/>
        </a:xfrm>
        <a:prstGeom prst="ellipse">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C217A3CF-7F68-4312-BF38-197EA2D72F8B}">
      <dsp:nvSpPr>
        <dsp:cNvPr id="0" name=""/>
        <dsp:cNvSpPr/>
      </dsp:nvSpPr>
      <dsp:spPr>
        <a:xfrm>
          <a:off x="2449781" y="537442"/>
          <a:ext cx="273820" cy="274084"/>
        </a:xfrm>
        <a:prstGeom prst="ellipse">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B8B03456-9EC6-421F-A543-9A39C40EC097}">
      <dsp:nvSpPr>
        <dsp:cNvPr id="0" name=""/>
        <dsp:cNvSpPr/>
      </dsp:nvSpPr>
      <dsp:spPr>
        <a:xfrm>
          <a:off x="1586583" y="2105282"/>
          <a:ext cx="273820" cy="274084"/>
        </a:xfrm>
        <a:prstGeom prst="ellipse">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FA8AAA50-00B3-4D4B-AAF8-E10FE1168CF9}">
      <dsp:nvSpPr>
        <dsp:cNvPr id="0" name=""/>
        <dsp:cNvSpPr/>
      </dsp:nvSpPr>
      <dsp:spPr>
        <a:xfrm>
          <a:off x="264910" y="768626"/>
          <a:ext cx="1382381" cy="1381939"/>
        </a:xfrm>
        <a:prstGeom prst="ellipse">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S PMincho"/>
              <a:ea typeface="MS PMincho"/>
              <a:cs typeface="Calibri Light"/>
            </a:rPr>
            <a:t>Offline capability</a:t>
          </a:r>
        </a:p>
      </dsp:txBody>
      <dsp:txXfrm>
        <a:off x="467355" y="971006"/>
        <a:ext cx="977491" cy="977179"/>
      </dsp:txXfrm>
    </dsp:sp>
    <dsp:sp modelId="{69F4F833-C65B-4273-9389-66514F496989}">
      <dsp:nvSpPr>
        <dsp:cNvPr id="0" name=""/>
        <dsp:cNvSpPr/>
      </dsp:nvSpPr>
      <dsp:spPr>
        <a:xfrm>
          <a:off x="2884858" y="549359"/>
          <a:ext cx="378162" cy="378156"/>
        </a:xfrm>
        <a:prstGeom prst="ellipse">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02415C68-E87D-4871-B0E4-47DAB35C3FAF}">
      <dsp:nvSpPr>
        <dsp:cNvPr id="0" name=""/>
        <dsp:cNvSpPr/>
      </dsp:nvSpPr>
      <dsp:spPr>
        <a:xfrm>
          <a:off x="394548" y="2555734"/>
          <a:ext cx="683602" cy="683621"/>
        </a:xfrm>
        <a:prstGeom prst="ellipse">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781F48FA-3CEE-4FD4-AB1D-C718BD0D0422}">
      <dsp:nvSpPr>
        <dsp:cNvPr id="0" name=""/>
        <dsp:cNvSpPr/>
      </dsp:nvSpPr>
      <dsp:spPr>
        <a:xfrm>
          <a:off x="5076052" y="118372"/>
          <a:ext cx="1382381" cy="1381939"/>
        </a:xfrm>
        <a:prstGeom prst="ellipse">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S PMincho"/>
              <a:ea typeface="MS PMincho"/>
              <a:cs typeface="Calibri Light"/>
            </a:rPr>
            <a:t>Employee Progressive app</a:t>
          </a:r>
        </a:p>
      </dsp:txBody>
      <dsp:txXfrm>
        <a:off x="5278497" y="320752"/>
        <a:ext cx="977491" cy="977179"/>
      </dsp:txXfrm>
    </dsp:sp>
    <dsp:sp modelId="{CE894B38-4153-493F-A5C0-AE44A5294DEC}">
      <dsp:nvSpPr>
        <dsp:cNvPr id="0" name=""/>
        <dsp:cNvSpPr/>
      </dsp:nvSpPr>
      <dsp:spPr>
        <a:xfrm>
          <a:off x="4459483" y="1072502"/>
          <a:ext cx="378162" cy="378156"/>
        </a:xfrm>
        <a:prstGeom prst="ellipse">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0CF86589-FB75-4DE6-A275-A4AFAA4AE469}">
      <dsp:nvSpPr>
        <dsp:cNvPr id="0" name=""/>
        <dsp:cNvSpPr/>
      </dsp:nvSpPr>
      <dsp:spPr>
        <a:xfrm>
          <a:off x="134640" y="3369247"/>
          <a:ext cx="273820" cy="274084"/>
        </a:xfrm>
        <a:prstGeom prst="ellipse">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D06581CE-496F-4BA8-BD8E-0B8096970B40}">
      <dsp:nvSpPr>
        <dsp:cNvPr id="0" name=""/>
        <dsp:cNvSpPr/>
      </dsp:nvSpPr>
      <dsp:spPr>
        <a:xfrm>
          <a:off x="2865254" y="2979174"/>
          <a:ext cx="273820" cy="274084"/>
        </a:xfrm>
        <a:prstGeom prst="ellipse">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3/3/2019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8859290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0576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08057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217618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6704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445440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186244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1297637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41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15120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601740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smtClean="0"/>
              <a:t>3/3/2019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281689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smtClean="0"/>
              <a:t>3/3/2019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4109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smtClean="0"/>
              <a:t>3/3/2019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30833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3/3/2019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606401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7983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208725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3/3/2019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2526350020"/>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jpg"/><Relationship Id="rId7" Type="http://schemas.openxmlformats.org/officeDocument/2006/relationships/diagramColors" Target="../diagrams/colors2.xml"/><Relationship Id="rId2" Type="http://schemas.openxmlformats.org/officeDocument/2006/relationships/image" Target="../media/image7.jpeg"/><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64414" y="-804920"/>
            <a:ext cx="12191980" cy="6857990"/>
          </a:xfrm>
          <a:prstGeom prst="rect">
            <a:avLst/>
          </a:prstGeom>
        </p:spPr>
      </p:pic>
      <p:pic>
        <p:nvPicPr>
          <p:cNvPr id="101" name="Picture 100">
            <a:extLst>
              <a:ext uri="{FF2B5EF4-FFF2-40B4-BE49-F238E27FC236}">
                <a16:creationId xmlns:a16="http://schemas.microsoft.com/office/drawing/2014/main" id="{6825645A-ED8A-4E02-A406-CC04B5395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03" name="Picture 102">
            <a:extLst>
              <a:ext uri="{FF2B5EF4-FFF2-40B4-BE49-F238E27FC236}">
                <a16:creationId xmlns:a16="http://schemas.microsoft.com/office/drawing/2014/main" id="{BB8330D1-076F-4893-B5F9-3F2FD6C3A3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41427"/>
          <a:stretch/>
        </p:blipFill>
        <p:spPr>
          <a:xfrm>
            <a:off x="5147732" y="93132"/>
            <a:ext cx="7044267" cy="6764867"/>
          </a:xfrm>
          <a:prstGeom prst="rect">
            <a:avLst/>
          </a:prstGeom>
        </p:spPr>
      </p:pic>
      <p:sp>
        <p:nvSpPr>
          <p:cNvPr id="105" name="Freeform 5">
            <a:extLst>
              <a:ext uri="{FF2B5EF4-FFF2-40B4-BE49-F238E27FC236}">
                <a16:creationId xmlns:a16="http://schemas.microsoft.com/office/drawing/2014/main" id="{3B066204-32D1-4415-B01F-997B078AA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2">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bg2">
                  <a:lumMod val="75000"/>
                </a:schemeClr>
              </a:solidFill>
            </a:endParaRPr>
          </a:p>
        </p:txBody>
      </p:sp>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6761352" y="1500038"/>
            <a:ext cx="5060132" cy="3092568"/>
          </a:xfrm>
        </p:spPr>
        <p:txBody>
          <a:bodyPr>
            <a:normAutofit/>
          </a:bodyPr>
          <a:lstStyle/>
          <a:p>
            <a:pPr algn="ctr">
              <a:lnSpc>
                <a:spcPct val="90000"/>
              </a:lnSpc>
            </a:pPr>
            <a:r>
              <a:rPr lang="en-US" sz="4400" b="1">
                <a:solidFill>
                  <a:schemeClr val="bg2">
                    <a:lumMod val="75000"/>
                  </a:schemeClr>
                </a:solidFill>
                <a:cs typeface="Calibri Light"/>
              </a:rPr>
              <a:t>Management</a:t>
            </a:r>
            <a:br>
              <a:rPr lang="en-US" sz="4400" b="1">
                <a:solidFill>
                  <a:schemeClr val="bg2">
                    <a:lumMod val="75000"/>
                  </a:schemeClr>
                </a:solidFill>
                <a:cs typeface="Calibri Light"/>
              </a:rPr>
            </a:br>
            <a:r>
              <a:rPr lang="en-US" sz="4400" b="1">
                <a:solidFill>
                  <a:schemeClr val="bg2">
                    <a:lumMod val="75000"/>
                  </a:schemeClr>
                </a:solidFill>
                <a:cs typeface="Calibri Light"/>
              </a:rPr>
              <a:t>Of Materials</a:t>
            </a:r>
            <a:br>
              <a:rPr lang="en-US" sz="4400" b="1">
                <a:solidFill>
                  <a:schemeClr val="bg2">
                    <a:lumMod val="75000"/>
                  </a:schemeClr>
                </a:solidFill>
                <a:cs typeface="Calibri Light"/>
              </a:rPr>
            </a:br>
            <a:r>
              <a:rPr lang="en-US" sz="4400" b="1">
                <a:solidFill>
                  <a:schemeClr val="bg2">
                    <a:lumMod val="75000"/>
                  </a:schemeClr>
                </a:solidFill>
                <a:cs typeface="Calibri Light"/>
              </a:rPr>
              <a:t> during disaster</a:t>
            </a:r>
            <a:endParaRPr lang="en-US" sz="4400">
              <a:solidFill>
                <a:schemeClr val="bg2">
                  <a:lumMod val="75000"/>
                </a:schemeClr>
              </a:solidFill>
              <a:cs typeface="Calibri Light" panose="020F0302020204030204"/>
            </a:endParaRP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6933880" y="4592606"/>
            <a:ext cx="4513792" cy="914401"/>
          </a:xfrm>
        </p:spPr>
        <p:txBody>
          <a:bodyPr>
            <a:normAutofit/>
          </a:bodyPr>
          <a:lstStyle/>
          <a:p>
            <a:r>
              <a:rPr lang="en-US" sz="2400" b="1">
                <a:solidFill>
                  <a:schemeClr val="bg2">
                    <a:lumMod val="75000"/>
                  </a:schemeClr>
                </a:solidFill>
                <a:latin typeface="Times New Roman"/>
                <a:cs typeface="Calibri"/>
              </a:rPr>
              <a:t>~ GOONJ  </a:t>
            </a:r>
          </a:p>
        </p:txBody>
      </p:sp>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F4ADC1-934A-4DA4-B846-720ACBC02DE2}"/>
              </a:ext>
            </a:extLst>
          </p:cNvPr>
          <p:cNvSpPr>
            <a:spLocks noGrp="1"/>
          </p:cNvSpPr>
          <p:nvPr>
            <p:ph type="title"/>
          </p:nvPr>
        </p:nvSpPr>
        <p:spPr>
          <a:xfrm>
            <a:off x="685801" y="533400"/>
            <a:ext cx="10820400" cy="1177092"/>
          </a:xfrm>
        </p:spPr>
        <p:txBody>
          <a:bodyPr anchor="b">
            <a:normAutofit/>
          </a:bodyPr>
          <a:lstStyle/>
          <a:p>
            <a:pPr algn="ctr"/>
            <a:r>
              <a:rPr lang="en-US" sz="4400">
                <a:cs typeface="Calibri Light"/>
              </a:rPr>
              <a:t>Problem Statement</a:t>
            </a:r>
            <a:endParaRPr lang="en-US" sz="4400"/>
          </a:p>
        </p:txBody>
      </p:sp>
      <p:cxnSp>
        <p:nvCxnSpPr>
          <p:cNvPr id="6"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48B3099-28D8-42FA-B61C-8607F66484D8}"/>
              </a:ext>
            </a:extLst>
          </p:cNvPr>
          <p:cNvSpPr>
            <a:spLocks noGrp="1"/>
          </p:cNvSpPr>
          <p:nvPr>
            <p:ph idx="1"/>
          </p:nvPr>
        </p:nvSpPr>
        <p:spPr>
          <a:xfrm>
            <a:off x="685801" y="2243892"/>
            <a:ext cx="10820400" cy="3547308"/>
          </a:xfrm>
        </p:spPr>
        <p:txBody>
          <a:bodyPr vert="horz" lIns="91440" tIns="45720" rIns="91440" bIns="45720" rtlCol="0" anchor="t">
            <a:normAutofit/>
          </a:bodyPr>
          <a:lstStyle/>
          <a:p>
            <a:pPr marL="0" indent="0">
              <a:lnSpc>
                <a:spcPct val="90000"/>
              </a:lnSpc>
              <a:buNone/>
            </a:pPr>
            <a:r>
              <a:rPr lang="en-US" sz="1700">
                <a:cs typeface="Calibri"/>
              </a:rPr>
              <a:t>One of the initiative of Goonj is to work with people and for people in the regions devastated by any sort of disasters - floods, earthquake, landslides, cloud burst, drought, winters, cyclones, Tsunami etc. Our involvement is in- </a:t>
            </a:r>
            <a:endParaRPr lang="en-US"/>
          </a:p>
          <a:p>
            <a:pPr>
              <a:lnSpc>
                <a:spcPct val="90000"/>
              </a:lnSpc>
            </a:pPr>
            <a:r>
              <a:rPr lang="en-US" sz="1700">
                <a:cs typeface="Calibri"/>
              </a:rPr>
              <a:t>Providing relief material in the initial phase.</a:t>
            </a:r>
          </a:p>
          <a:p>
            <a:pPr>
              <a:lnSpc>
                <a:spcPct val="90000"/>
              </a:lnSpc>
            </a:pPr>
            <a:r>
              <a:rPr lang="en-US" sz="1700">
                <a:cs typeface="Calibri"/>
              </a:rPr>
              <a:t>Providing rehabilitation material to those whose livelihood is severed for example giving sewing kit (including machine) to a tailor to restart the livelihood, basic utensils and raw material to someone whose eatery is destroyed and likewise. Our centers all over India, run collection drives for material required as per the type of disaster, regional and local culture. Material need, availability, movement, receipt to the last person becomes quite tedious to maintain. Give us a SOLUTION - to maintain and know the exact material available at each center, what has been dispatched against the demand, record/tally material reached the last location vis-a-vis the dispatch. Account for the material handed over for relief, development activities to the last person at the disaster location. Goonj team in remotest of areas should be able to use the application on the hand held device in online or offline mode. Drill down Dashboards to bring in efficiently in operations. So that Goonj team Pan India is updated situation across all Goonj centers.</a:t>
            </a:r>
          </a:p>
        </p:txBody>
      </p:sp>
    </p:spTree>
    <p:extLst>
      <p:ext uri="{BB962C8B-B14F-4D97-AF65-F5344CB8AC3E}">
        <p14:creationId xmlns:p14="http://schemas.microsoft.com/office/powerpoint/2010/main" val="1112533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75C2E-F3CC-4F31-9862-DE1D431EBB8B}"/>
              </a:ext>
            </a:extLst>
          </p:cNvPr>
          <p:cNvSpPr>
            <a:spLocks noGrp="1"/>
          </p:cNvSpPr>
          <p:nvPr>
            <p:ph type="title"/>
          </p:nvPr>
        </p:nvSpPr>
        <p:spPr>
          <a:xfrm>
            <a:off x="685799" y="1150076"/>
            <a:ext cx="3659389" cy="4557849"/>
          </a:xfrm>
        </p:spPr>
        <p:txBody>
          <a:bodyPr>
            <a:normAutofit/>
          </a:bodyPr>
          <a:lstStyle/>
          <a:p>
            <a:pPr algn="r"/>
            <a:r>
              <a:rPr lang="en-US">
                <a:latin typeface="Times New Roman"/>
                <a:cs typeface="Calibri Light"/>
              </a:rPr>
              <a:t>Our approach</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0015C489-E356-45E5-AC51-476772882384}"/>
              </a:ext>
            </a:extLst>
          </p:cNvPr>
          <p:cNvSpPr>
            <a:spLocks noGrp="1"/>
          </p:cNvSpPr>
          <p:nvPr>
            <p:ph idx="1"/>
          </p:nvPr>
        </p:nvSpPr>
        <p:spPr>
          <a:xfrm>
            <a:off x="4988658" y="1150076"/>
            <a:ext cx="6517543" cy="4557849"/>
          </a:xfrm>
        </p:spPr>
        <p:txBody>
          <a:bodyPr>
            <a:normAutofit lnSpcReduction="10000"/>
          </a:bodyPr>
          <a:lstStyle/>
          <a:p>
            <a:pPr marL="0" indent="0">
              <a:buNone/>
            </a:pPr>
            <a:r>
              <a:rPr lang="en-US" sz="2400">
                <a:cs typeface="Calibri"/>
              </a:rPr>
              <a:t>The aim of the problem is to maintain the flow of relief material between diff centers to the disaster location. To solve this problem we will build a web app that will help us know the availability of materials at diff centers, tally the material reaching the disaster location after it’s dispatch and confirmation of the materials reached. The key features of the web app include:</a:t>
            </a:r>
            <a:endParaRPr lang="en-US" sz="2400"/>
          </a:p>
          <a:p>
            <a:pPr>
              <a:buFont typeface="Wingdings"/>
              <a:buChar char="v"/>
            </a:pPr>
            <a:r>
              <a:rPr lang="en-US">
                <a:cs typeface="Calibri"/>
              </a:rPr>
              <a:t>Dashboard</a:t>
            </a:r>
          </a:p>
          <a:p>
            <a:pPr>
              <a:buFont typeface="Wingdings"/>
              <a:buChar char="v"/>
            </a:pPr>
            <a:r>
              <a:rPr lang="en-US">
                <a:cs typeface="Calibri"/>
              </a:rPr>
              <a:t>Record Page</a:t>
            </a:r>
          </a:p>
          <a:p>
            <a:pPr>
              <a:buFont typeface="Wingdings"/>
              <a:buChar char="v"/>
            </a:pPr>
            <a:r>
              <a:rPr lang="en-US">
                <a:cs typeface="Calibri"/>
              </a:rPr>
              <a:t>Demand Page</a:t>
            </a:r>
          </a:p>
          <a:p>
            <a:pPr>
              <a:buFont typeface="Wingdings"/>
              <a:buChar char="v"/>
            </a:pPr>
            <a:r>
              <a:rPr lang="en-US">
                <a:cs typeface="Calibri"/>
              </a:rPr>
              <a:t>Dispatched Page</a:t>
            </a:r>
          </a:p>
        </p:txBody>
      </p:sp>
    </p:spTree>
    <p:extLst>
      <p:ext uri="{BB962C8B-B14F-4D97-AF65-F5344CB8AC3E}">
        <p14:creationId xmlns:p14="http://schemas.microsoft.com/office/powerpoint/2010/main" val="1918854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0A52AD-C041-4763-AF38-7687E4E09AC9}"/>
              </a:ext>
            </a:extLst>
          </p:cNvPr>
          <p:cNvSpPr>
            <a:spLocks noGrp="1"/>
          </p:cNvSpPr>
          <p:nvPr>
            <p:ph type="title"/>
          </p:nvPr>
        </p:nvSpPr>
        <p:spPr>
          <a:xfrm>
            <a:off x="685799" y="1150076"/>
            <a:ext cx="3659389" cy="4557849"/>
          </a:xfrm>
        </p:spPr>
        <p:txBody>
          <a:bodyPr vert="horz" lIns="91440" tIns="45720" rIns="91440" bIns="45720" rtlCol="0" anchor="ctr">
            <a:normAutofit/>
          </a:bodyPr>
          <a:lstStyle/>
          <a:p>
            <a:pPr algn="r"/>
            <a:r>
              <a:rPr lang="en-US" b="1"/>
              <a:t>Overview</a:t>
            </a:r>
            <a:endParaRPr lang="en-US"/>
          </a:p>
        </p:txBody>
      </p:sp>
      <p:cxnSp>
        <p:nvCxnSpPr>
          <p:cNvPr id="73" name="Straight Connector 72">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4" name="TextBox 193">
            <a:extLst>
              <a:ext uri="{FF2B5EF4-FFF2-40B4-BE49-F238E27FC236}">
                <a16:creationId xmlns:a16="http://schemas.microsoft.com/office/drawing/2014/main" id="{855E342F-C0AC-4DD9-8E10-60D49052B767}"/>
              </a:ext>
            </a:extLst>
          </p:cNvPr>
          <p:cNvSpPr txBox="1"/>
          <p:nvPr/>
        </p:nvSpPr>
        <p:spPr>
          <a:xfrm>
            <a:off x="4988658" y="1150076"/>
            <a:ext cx="6517543" cy="455784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a:lnSpc>
                <a:spcPct val="90000"/>
              </a:lnSpc>
              <a:spcAft>
                <a:spcPts val="1000"/>
              </a:spcAft>
              <a:buClr>
                <a:schemeClr val="tx1"/>
              </a:buClr>
              <a:buSzPct val="100000"/>
              <a:buFont typeface="Arial"/>
              <a:buChar char="•"/>
            </a:pPr>
            <a:r>
              <a:rPr lang="en-US"/>
              <a:t>Dashboard: This will connect all fundamental elements of the application. This will help easy user access.</a:t>
            </a:r>
          </a:p>
          <a:p>
            <a:pPr>
              <a:lnSpc>
                <a:spcPct val="90000"/>
              </a:lnSpc>
              <a:spcAft>
                <a:spcPts val="1000"/>
              </a:spcAft>
              <a:buClr>
                <a:schemeClr val="tx1"/>
              </a:buClr>
              <a:buSzPct val="100000"/>
            </a:pPr>
            <a:endParaRPr lang="en-US">
              <a:cs typeface="Calibri" panose="020F0502020204030204"/>
            </a:endParaRPr>
          </a:p>
          <a:p>
            <a:pPr>
              <a:lnSpc>
                <a:spcPct val="90000"/>
              </a:lnSpc>
              <a:spcAft>
                <a:spcPts val="1000"/>
              </a:spcAft>
              <a:buClr>
                <a:schemeClr val="tx1"/>
              </a:buClr>
              <a:buSzPct val="100000"/>
              <a:buFont typeface="Arial"/>
              <a:buChar char="•"/>
            </a:pPr>
            <a:r>
              <a:rPr lang="en-US"/>
              <a:t>Records Page: This page will hold the details of the materials available at diff centers. Stock details can be added as well, this can be done by authorized members only. Other users can only view the records.</a:t>
            </a:r>
            <a:endParaRPr lang="en-US">
              <a:cs typeface="Calibri"/>
            </a:endParaRPr>
          </a:p>
          <a:p>
            <a:pPr>
              <a:lnSpc>
                <a:spcPct val="90000"/>
              </a:lnSpc>
              <a:spcAft>
                <a:spcPts val="1000"/>
              </a:spcAft>
              <a:buClr>
                <a:schemeClr val="tx1"/>
              </a:buClr>
              <a:buSzPct val="100000"/>
              <a:buFont typeface="Arial"/>
              <a:buChar char="•"/>
            </a:pPr>
            <a:endParaRPr lang="en-US"/>
          </a:p>
          <a:p>
            <a:pPr>
              <a:lnSpc>
                <a:spcPct val="90000"/>
              </a:lnSpc>
              <a:spcAft>
                <a:spcPts val="1000"/>
              </a:spcAft>
              <a:buClr>
                <a:schemeClr val="tx1"/>
              </a:buClr>
              <a:buSzPct val="100000"/>
              <a:buFont typeface="Arial"/>
              <a:buChar char="•"/>
            </a:pPr>
            <a:r>
              <a:rPr lang="en-US"/>
              <a:t>Demand Page: This page will provide a form for the user to demand for the materials based on requirements. Once the demand is accepted successfully a receipt will be generated for future use.</a:t>
            </a:r>
            <a:endParaRPr lang="en-US">
              <a:cs typeface="Calibri"/>
            </a:endParaRPr>
          </a:p>
          <a:p>
            <a:pPr>
              <a:lnSpc>
                <a:spcPct val="90000"/>
              </a:lnSpc>
              <a:spcAft>
                <a:spcPts val="1000"/>
              </a:spcAft>
              <a:buClr>
                <a:schemeClr val="tx1"/>
              </a:buClr>
              <a:buSzPct val="100000"/>
              <a:buFont typeface="Arial"/>
              <a:buChar char="•"/>
            </a:pPr>
            <a:endParaRPr lang="en-US"/>
          </a:p>
          <a:p>
            <a:pPr>
              <a:lnSpc>
                <a:spcPct val="90000"/>
              </a:lnSpc>
              <a:spcAft>
                <a:spcPts val="1000"/>
              </a:spcAft>
              <a:buClr>
                <a:schemeClr val="tx1"/>
              </a:buClr>
              <a:buSzPct val="100000"/>
              <a:buFont typeface="Arial"/>
              <a:buChar char="•"/>
            </a:pPr>
            <a:r>
              <a:rPr lang="en-US"/>
              <a:t>Dispatched page: This page will maintain various orders that has been dispatched from the center. This page can be accessed by center’s stock manager or other authorized members only.</a:t>
            </a:r>
            <a:endParaRPr lang="en-US">
              <a:cs typeface="Calibri"/>
            </a:endParaRPr>
          </a:p>
        </p:txBody>
      </p:sp>
    </p:spTree>
    <p:extLst>
      <p:ext uri="{BB962C8B-B14F-4D97-AF65-F5344CB8AC3E}">
        <p14:creationId xmlns:p14="http://schemas.microsoft.com/office/powerpoint/2010/main" val="4250767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1169345" y="1357223"/>
            <a:ext cx="1884108" cy="1456267"/>
          </a:xfrm>
        </p:spPr>
        <p:txBody>
          <a:bodyPr>
            <a:normAutofit/>
          </a:bodyPr>
          <a:lstStyle/>
          <a:p>
            <a:endParaRPr lang="en-US" b="1">
              <a:latin typeface="Times New Roman"/>
              <a:cs typeface="Times New Roman"/>
            </a:endParaRPr>
          </a:p>
        </p:txBody>
      </p:sp>
      <p:sp>
        <p:nvSpPr>
          <p:cNvPr id="974" name="Content Placeholder 973">
            <a:extLst>
              <a:ext uri="{FF2B5EF4-FFF2-40B4-BE49-F238E27FC236}">
                <a16:creationId xmlns:a16="http://schemas.microsoft.com/office/drawing/2014/main" id="{90F5CC77-AAF3-4324-81DA-867240FF54EF}"/>
              </a:ext>
            </a:extLst>
          </p:cNvPr>
          <p:cNvSpPr>
            <a:spLocks noGrp="1"/>
          </p:cNvSpPr>
          <p:nvPr>
            <p:ph idx="1"/>
          </p:nvPr>
        </p:nvSpPr>
        <p:spPr>
          <a:xfrm>
            <a:off x="5022477" y="-201442"/>
            <a:ext cx="6916183" cy="7185963"/>
          </a:xfrm>
        </p:spPr>
        <p:txBody>
          <a:bodyPr vert="horz" lIns="91440" tIns="45720" rIns="91440" bIns="45720" rtlCol="0" anchor="ctr">
            <a:noAutofit/>
          </a:bodyPr>
          <a:lstStyle/>
          <a:p>
            <a:pPr marL="0" indent="0">
              <a:lnSpc>
                <a:spcPct val="90000"/>
              </a:lnSpc>
              <a:buNone/>
            </a:pPr>
            <a:endParaRPr lang="en-US" sz="2400">
              <a:cs typeface="Calibri"/>
            </a:endParaRPr>
          </a:p>
          <a:p>
            <a:r>
              <a:rPr lang="en-US" sz="2400">
                <a:cs typeface="Calibri"/>
              </a:rPr>
              <a:t>Tracking system would be provided so that user can know the status of its order that whether the materials are dispatched or not, estimated time to reach and whether materials are out for delivery.</a:t>
            </a:r>
          </a:p>
          <a:p>
            <a:r>
              <a:rPr lang="en-US" sz="2400">
                <a:cs typeface="Calibri"/>
              </a:rPr>
              <a:t>Offline capabilities: Users can use this application both online and offline mode. For this we will be storing the necessary data locally and sync them with the database whenever user gets online. While filing a demand request if the user is offline, user will also be asked to send the request details via mobile </a:t>
            </a:r>
            <a:r>
              <a:rPr lang="en-US" sz="2400" err="1">
                <a:cs typeface="Calibri"/>
              </a:rPr>
              <a:t>sms</a:t>
            </a:r>
            <a:r>
              <a:rPr lang="en-US" sz="2400">
                <a:cs typeface="Calibri"/>
              </a:rPr>
              <a:t> through his registered mobile no. so that his order can be acknowledged immediately.</a:t>
            </a:r>
          </a:p>
          <a:p>
            <a:r>
              <a:rPr lang="en-US" sz="2400">
                <a:cs typeface="Calibri"/>
              </a:rPr>
              <a:t>This application is to be used by goonj members only. User must be a member of goonj organization else access would be denied.</a:t>
            </a:r>
          </a:p>
          <a:p>
            <a:pPr>
              <a:lnSpc>
                <a:spcPct val="90000"/>
              </a:lnSpc>
            </a:pPr>
            <a:endParaRPr lang="en-US" sz="2400">
              <a:cs typeface="Calibri"/>
            </a:endParaRPr>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3"/>
          <a:srcRect l="4380" r="11798" b="3"/>
          <a:stretch/>
        </p:blipFill>
        <p:spPr>
          <a:xfrm>
            <a:off x="20" y="1"/>
            <a:ext cx="4635988" cy="3429000"/>
          </a:xfrm>
          <a:prstGeom prst="rect">
            <a:avLst/>
          </a:prstGeom>
        </p:spPr>
      </p:pic>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4"/>
          <a:srcRect l="18698" r="208" b="3"/>
          <a:stretch/>
        </p:blipFill>
        <p:spPr>
          <a:xfrm>
            <a:off x="20" y="3429001"/>
            <a:ext cx="4635988" cy="3429974"/>
          </a:xfrm>
          <a:prstGeom prst="rect">
            <a:avLst/>
          </a:prstGeom>
        </p:spPr>
      </p:pic>
    </p:spTree>
    <p:extLst>
      <p:ext uri="{BB962C8B-B14F-4D97-AF65-F5344CB8AC3E}">
        <p14:creationId xmlns:p14="http://schemas.microsoft.com/office/powerpoint/2010/main" val="2913824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2864DF-FE38-42A0-8D61-026D428CC651}"/>
              </a:ext>
            </a:extLst>
          </p:cNvPr>
          <p:cNvSpPr>
            <a:spLocks noGrp="1"/>
          </p:cNvSpPr>
          <p:nvPr>
            <p:ph type="title"/>
          </p:nvPr>
        </p:nvSpPr>
        <p:spPr>
          <a:xfrm>
            <a:off x="685799" y="1150076"/>
            <a:ext cx="3659389" cy="4557849"/>
          </a:xfrm>
        </p:spPr>
        <p:txBody>
          <a:bodyPr>
            <a:normAutofit/>
          </a:bodyPr>
          <a:lstStyle/>
          <a:p>
            <a:pPr algn="r"/>
            <a:r>
              <a:rPr lang="en-US">
                <a:cs typeface="Calibri Light"/>
              </a:rPr>
              <a:t>3 Level Access</a:t>
            </a:r>
            <a:endParaRPr lang="en-US"/>
          </a:p>
        </p:txBody>
      </p:sp>
      <p:cxnSp>
        <p:nvCxnSpPr>
          <p:cNvPr id="6"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9" name="Diagram 8">
            <a:extLst>
              <a:ext uri="{FF2B5EF4-FFF2-40B4-BE49-F238E27FC236}">
                <a16:creationId xmlns:a16="http://schemas.microsoft.com/office/drawing/2014/main" id="{191BA0D5-77DC-4C52-8770-3BD1D5977547}"/>
              </a:ext>
            </a:extLst>
          </p:cNvPr>
          <p:cNvGraphicFramePr/>
          <p:nvPr>
            <p:extLst>
              <p:ext uri="{D42A27DB-BD31-4B8C-83A1-F6EECF244321}">
                <p14:modId xmlns:p14="http://schemas.microsoft.com/office/powerpoint/2010/main" val="1110443795"/>
              </p:ext>
            </p:extLst>
          </p:nvPr>
        </p:nvGraphicFramePr>
        <p:xfrm>
          <a:off x="5617029" y="675764"/>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0666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241E-3110-4B1C-B9B0-F17B90FEEC1D}"/>
              </a:ext>
            </a:extLst>
          </p:cNvPr>
          <p:cNvSpPr>
            <a:spLocks noGrp="1"/>
          </p:cNvSpPr>
          <p:nvPr>
            <p:ph type="title"/>
          </p:nvPr>
        </p:nvSpPr>
        <p:spPr>
          <a:xfrm>
            <a:off x="4955458" y="639097"/>
            <a:ext cx="6593075" cy="1612490"/>
          </a:xfrm>
        </p:spPr>
        <p:txBody>
          <a:bodyPr vert="horz" lIns="91440" tIns="45720" rIns="91440" bIns="45720" rtlCol="0" anchor="ctr">
            <a:normAutofit/>
          </a:bodyPr>
          <a:lstStyle/>
          <a:p>
            <a:r>
              <a:rPr lang="en-US"/>
              <a:t>Uniqueness</a:t>
            </a:r>
          </a:p>
        </p:txBody>
      </p:sp>
      <p:pic>
        <p:nvPicPr>
          <p:cNvPr id="4" name="Content Placeholder 3" descr="night sky with mountains on the 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l="25337" r="32751" b="-1"/>
          <a:stretch/>
        </p:blipFill>
        <p:spPr>
          <a:xfrm>
            <a:off x="20" y="975"/>
            <a:ext cx="4635988" cy="6858000"/>
          </a:xfrm>
          <a:prstGeom prst="rect">
            <a:avLst/>
          </a:prstGeom>
        </p:spPr>
      </p:pic>
      <p:graphicFrame>
        <p:nvGraphicFramePr>
          <p:cNvPr id="5" name="Content Placeholder 4" descr="SmartArt graphic">
            <a:extLst>
              <a:ext uri="{FF2B5EF4-FFF2-40B4-BE49-F238E27FC236}">
                <a16:creationId xmlns:a16="http://schemas.microsoft.com/office/drawing/2014/main" id="{21A182E9-AC38-4344-9247-5AB4B8F03A26}"/>
              </a:ext>
            </a:extLst>
          </p:cNvPr>
          <p:cNvGraphicFramePr>
            <a:graphicFrameLocks noGrp="1"/>
          </p:cNvGraphicFramePr>
          <p:nvPr>
            <p:ph sz="half" idx="2"/>
            <p:extLst>
              <p:ext uri="{D42A27DB-BD31-4B8C-83A1-F6EECF244321}">
                <p14:modId xmlns:p14="http://schemas.microsoft.com/office/powerpoint/2010/main" val="3856364857"/>
              </p:ext>
            </p:extLst>
          </p:nvPr>
        </p:nvGraphicFramePr>
        <p:xfrm>
          <a:off x="4955458" y="2251587"/>
          <a:ext cx="6593075" cy="39722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74828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2" name="Picture 2" descr="A close up of a map&#10;&#10;Description generated with very high confidence">
            <a:extLst>
              <a:ext uri="{FF2B5EF4-FFF2-40B4-BE49-F238E27FC236}">
                <a16:creationId xmlns:a16="http://schemas.microsoft.com/office/drawing/2014/main" id="{0238CD6C-6F5D-4FEA-9376-B775A06CE6D8}"/>
              </a:ext>
            </a:extLst>
          </p:cNvPr>
          <p:cNvPicPr>
            <a:picLocks noChangeAspect="1"/>
          </p:cNvPicPr>
          <p:nvPr/>
        </p:nvPicPr>
        <p:blipFill rotWithShape="1">
          <a:blip r:embed="rId3"/>
          <a:srcRect r="1334"/>
          <a:stretch/>
        </p:blipFill>
        <p:spPr>
          <a:xfrm>
            <a:off x="20" y="10"/>
            <a:ext cx="12191980" cy="6857990"/>
          </a:xfrm>
          <a:prstGeom prst="rect">
            <a:avLst/>
          </a:prstGeom>
        </p:spPr>
      </p:pic>
    </p:spTree>
    <p:extLst>
      <p:ext uri="{BB962C8B-B14F-4D97-AF65-F5344CB8AC3E}">
        <p14:creationId xmlns:p14="http://schemas.microsoft.com/office/powerpoint/2010/main" val="1214896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486876" y="2032000"/>
            <a:ext cx="4513792" cy="2819398"/>
          </a:xfrm>
        </p:spPr>
        <p:txBody>
          <a:bodyPr>
            <a:normAutofit/>
          </a:bodyPr>
          <a:lstStyle/>
          <a:p>
            <a:pPr>
              <a:lnSpc>
                <a:spcPct val="90000"/>
              </a:lnSpc>
            </a:pPr>
            <a:r>
              <a:rPr lang="en-US">
                <a:cs typeface="Calibri Light"/>
              </a:rPr>
              <a:t>Thank You!</a:t>
            </a:r>
            <a:endParaRPr lang="en-US"/>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486876" y="4851399"/>
            <a:ext cx="4513792" cy="914401"/>
          </a:xfrm>
        </p:spPr>
        <p:txBody>
          <a:bodyPr>
            <a:normAutofit/>
          </a:bodyPr>
          <a:lstStyle/>
          <a:p>
            <a:r>
              <a:rPr lang="en-US" b="1">
                <a:latin typeface="Times New Roman"/>
                <a:cs typeface="Times New Roman"/>
              </a:rPr>
              <a:t>BRANIACS</a:t>
            </a:r>
            <a:endParaRPr lang="en-US">
              <a:latin typeface="Times New Roman"/>
              <a:cs typeface="Times New Roman"/>
            </a:endParaRPr>
          </a:p>
          <a:p>
            <a:endParaRPr lang="en-US" b="1">
              <a:latin typeface="Times New Roman"/>
              <a:cs typeface="Calibri"/>
            </a:endParaRPr>
          </a:p>
        </p:txBody>
      </p:sp>
      <p:sp>
        <p:nvSpPr>
          <p:cNvPr id="14" name="Freeform 5">
            <a:extLst>
              <a:ext uri="{FF2B5EF4-FFF2-40B4-BE49-F238E27FC236}">
                <a16:creationId xmlns:a16="http://schemas.microsoft.com/office/drawing/2014/main" id="{66E77F98-D232-4F7C-8939-9112C4393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6" name="Freeform 14">
            <a:extLst>
              <a:ext uri="{FF2B5EF4-FFF2-40B4-BE49-F238E27FC236}">
                <a16:creationId xmlns:a16="http://schemas.microsoft.com/office/drawing/2014/main" id="{2D69692A-B119-4841-BA47-573ED383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376D2B7F-D454-43F4-9C03-617F5ECAC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9" name="Straight Connector 18">
              <a:extLst>
                <a:ext uri="{FF2B5EF4-FFF2-40B4-BE49-F238E27FC236}">
                  <a16:creationId xmlns:a16="http://schemas.microsoft.com/office/drawing/2014/main" id="{CB3E3C80-CF43-424A-8A88-AE3F3BB97B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EF46FA-D436-4C4F-A200-485E1BF33A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DB6BF16-4065-479E-BFB0-C908A02E4C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C3B5CC-2833-45E2-8945-88EC470DD9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055C724-1D63-4CF4-84B1-C9CBE0306B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C3CE87C-0A07-4D8F-BB31-90C2A90A0B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104BE2F-58A7-4BAC-86FA-FF2A8C7D85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2E74752-77C3-43C2-8774-D5F9D49BE0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4DB6084-8275-4B8B-B916-A865383527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48ADBF5-265C-42C6-AE25-6A47E611F2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C2B34DD-C780-4185-8409-577D82EF53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2522DE9-2D64-436D-9CE6-1CA0B6F755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7EB3C83-9D04-4B51-B81A-92415595C1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23EF68-3866-4504-A547-748B286BBB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9FFA4A6-C19A-4D63-A48E-F6DF3BF475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52A8C7B-BAD4-442E-B027-78A04D9A90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16BDBD3-5F1E-4C86-B451-F0CA3CE89C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9FEB101-5620-4A0F-95E3-CE2DBB03EB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7C7135B-3A30-4C00-B647-7297D88AE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A41718C-4C14-4541-A818-EEF0E14B9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190C7EE-1249-45BC-B477-672534C55E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2EAA8AA-1C71-42EC-AFEF-6755DD0813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52D9C58-B6CD-487D-8844-8E60C26B71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DC16357-5F68-4943-842C-281B0B29C1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79E2988-BDB4-4B76-BC01-0A4F70AEDF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F13BD4C-FD43-41AE-9C3C-70353B538A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043F5EC-7D9B-497A-A1D5-F594BC8373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3C79359-007A-4E83-961D-B74B7F0140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95CA68B-BEB2-4A87-A7BA-9A02E19866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A1DD542-B97B-4A32-BD77-5E180CF9C9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95F679-DC61-48C0-AFA7-14EB929C16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7ED82E4-33E1-4C24-B9BC-80B88E9934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D3FF1B5-570E-411B-B032-7D3D14A9D8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9AC84EA-A2CE-4019-B84B-7A1F404BC4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8E51320-5338-4343-B3F1-8CD8C201B3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CA359DA-7FFD-49D7-9DC8-90CC5929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639F649-3951-4473-8E7F-8C5A60DBEE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B685C7E-0793-4A19-A2C0-ED0AF4C95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C41D6C1-396D-4A13-9016-3740B74A6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453185-7FF0-4468-B954-8B80326196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2E5D222-C91B-4F53-8691-2776D48B7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895179C-86D4-47C3-B3CF-0B35CF49D1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2E7AF09-E0E5-48D7-B567-DC6CEF768B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B88FBC0-46E9-45F7-AE3D-4A217317CE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FFE4CED-BA63-4027-A163-AB70074D11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B9E605E-7F91-42D6-AB7B-E29DAB2FC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1C908CE-4D4A-4EC5-ACBC-0A98139D22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03599D7-040E-456C-9C79-0970F0DF90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1E6638C-2C86-4508-8353-2019400251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FDC02B3-C8E4-4A8B-BFA9-4277A6447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A08825-5607-45CA-961E-8CCB137A16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2CC3665-D1A4-4688-968F-6667A3CD0E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2931648-3329-4376-8A41-1FDF2E70C5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5F0E143-F9A0-4841-BB31-F4FC3C9D73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80BB23A-6014-403A-816C-B8AB6C98C3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93EA34A-9835-4230-9A93-6E45613D31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C63864B-F930-461F-9679-F99A4A7A09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F6D4C50-4656-46BD-BAF1-4A85D1500D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EA43B2D-4AE2-4D25-9D3C-0B4DE8D9F7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AA0EF34-10B7-472F-8415-C632429DCD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7AB2629-C6CE-4727-8B4C-E52B2C63E5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0DB4576-3607-47C2-BFB8-15B9E3E279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3984074-5931-426F-88C9-2B1F3336CA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211FA60-C675-44B6-98A5-2B3E0BFD33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CF41A87-6CC9-46BC-AE89-4FD0B18E1E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4A53913-716C-4795-812E-AB3D9EF501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A8EAB39-60C4-433D-A443-17A3D780E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4B0E329-AF06-495C-851E-02225948BB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C20E637-1437-469C-8547-F824CFEFBB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1FC0204-FD67-429A-9FC3-BE2E866595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1E82E22-F32C-4D97-8FF6-E679457F96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D0F75F5-7585-44E5-9733-F21B571D74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7DF6771-925B-4E07-8309-3E18E6DC2D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43F0621-14B6-4252-88C8-87AC6A1EA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FCE7C44-327E-4EEE-BD29-C5938B681A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B120CBC-3C07-4ED4-9BCC-784A6C31C2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1A8A678-7BD8-4C71-92A6-9AD3C14570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56C66A0-173A-47A0-B993-D218E02BB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0923B459-96DE-4AFB-B8C6-EF7C3D77440B}"/>
              </a:ext>
            </a:extLst>
          </p:cNvPr>
          <p:cNvSpPr txBox="1"/>
          <p:nvPr/>
        </p:nvSpPr>
        <p:spPr>
          <a:xfrm>
            <a:off x="6492815" y="2639683"/>
            <a:ext cx="6035615"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latin typeface="MS PMincho"/>
                <a:ea typeface="MS PMincho"/>
                <a:cs typeface="Segoe UI"/>
              </a:rPr>
              <a:t>1. ADITI RATHORE(TEAM LEADER)​</a:t>
            </a:r>
          </a:p>
          <a:p>
            <a:r>
              <a:rPr lang="en-US" sz="2400">
                <a:solidFill>
                  <a:schemeClr val="bg1"/>
                </a:solidFill>
                <a:latin typeface="MS PMincho"/>
                <a:ea typeface="MS PMincho"/>
                <a:cs typeface="Segoe UI"/>
              </a:rPr>
              <a:t>2. AYUSH SHARMA​</a:t>
            </a:r>
          </a:p>
          <a:p>
            <a:r>
              <a:rPr lang="en-US" sz="2400">
                <a:solidFill>
                  <a:schemeClr val="bg1"/>
                </a:solidFill>
                <a:latin typeface="MS PMincho"/>
                <a:ea typeface="MS PMincho"/>
                <a:cs typeface="Segoe UI"/>
              </a:rPr>
              <a:t>3. KHUSHI PAREEK​</a:t>
            </a:r>
          </a:p>
          <a:p>
            <a:r>
              <a:rPr lang="en-US" sz="2400">
                <a:solidFill>
                  <a:schemeClr val="bg1"/>
                </a:solidFill>
                <a:latin typeface="MS PMincho"/>
                <a:ea typeface="MS PMincho"/>
                <a:cs typeface="Segoe UI"/>
              </a:rPr>
              <a:t>4. HITESH SUBNANI​</a:t>
            </a:r>
          </a:p>
          <a:p>
            <a:r>
              <a:rPr lang="en-US" sz="2400">
                <a:solidFill>
                  <a:schemeClr val="bg1"/>
                </a:solidFill>
                <a:latin typeface="MS PMincho"/>
                <a:ea typeface="MS PMincho"/>
                <a:cs typeface="Segoe UI"/>
              </a:rPr>
              <a:t>5. PURVA SINGHAL ​</a:t>
            </a:r>
          </a:p>
          <a:p>
            <a:r>
              <a:rPr lang="en-US" sz="2400">
                <a:solidFill>
                  <a:schemeClr val="bg1"/>
                </a:solidFill>
                <a:latin typeface="MS PMincho"/>
                <a:ea typeface="MS PMincho"/>
                <a:cs typeface="Segoe UI"/>
              </a:rPr>
              <a:t>6. RISHABH SHARMA​</a:t>
            </a:r>
          </a:p>
        </p:txBody>
      </p:sp>
    </p:spTree>
    <p:extLst>
      <p:ext uri="{BB962C8B-B14F-4D97-AF65-F5344CB8AC3E}">
        <p14:creationId xmlns:p14="http://schemas.microsoft.com/office/powerpoint/2010/main" val="2783412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Celestial</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Celestial</vt:lpstr>
      <vt:lpstr>Management Of Materials  during disaster</vt:lpstr>
      <vt:lpstr>Problem Statement</vt:lpstr>
      <vt:lpstr>Our approach</vt:lpstr>
      <vt:lpstr>Overview</vt:lpstr>
      <vt:lpstr>PowerPoint Presentation</vt:lpstr>
      <vt:lpstr>3 Level Access</vt:lpstr>
      <vt:lpstr>Uniqueness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Celestial Design</dc:title>
  <dc:creator/>
  <cp:revision>31</cp:revision>
  <dcterms:created xsi:type="dcterms:W3CDTF">2019-02-05T20:50:22Z</dcterms:created>
  <dcterms:modified xsi:type="dcterms:W3CDTF">2019-03-03T11:36:55Z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2019-02-05T20:50:31.0307452Z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9764c48d-fd4f-4d52-9aaa-1d8c4b4bde46</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