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9"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Productivity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553095406283281E-2"/>
          <c:y val="7.280502607648015E-2"/>
          <c:w val="0.94544690459371672"/>
          <c:h val="0.74083795679064823"/>
        </c:manualLayout>
      </c:layout>
      <c:lineChart>
        <c:grouping val="standard"/>
        <c:varyColors val="0"/>
        <c:ser>
          <c:idx val="0"/>
          <c:order val="0"/>
          <c:tx>
            <c:strRef>
              <c:f>Sheet1!$B$1</c:f>
              <c:strCache>
                <c:ptCount val="1"/>
                <c:pt idx="0">
                  <c:v>Attention Span</c:v>
                </c:pt>
              </c:strCache>
            </c:strRef>
          </c:tx>
          <c:spPr>
            <a:ln w="28575" cap="rnd">
              <a:solidFill>
                <a:schemeClr val="accent1"/>
              </a:solidFill>
              <a:round/>
            </a:ln>
            <a:effectLst/>
          </c:spPr>
          <c:marker>
            <c:symbol val="none"/>
          </c:marker>
          <c:cat>
            <c:numRef>
              <c:f>Sheet1!$A$2:$A$5</c:f>
              <c:numCache>
                <c:formatCode>General</c:formatCode>
                <c:ptCount val="4"/>
              </c:numCache>
            </c:num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2797-4522-AAEC-BC6A7440EBD7}"/>
            </c:ext>
          </c:extLst>
        </c:ser>
        <c:ser>
          <c:idx val="1"/>
          <c:order val="1"/>
          <c:tx>
            <c:strRef>
              <c:f>Sheet1!$C$1</c:f>
              <c:strCache>
                <c:ptCount val="1"/>
                <c:pt idx="0">
                  <c:v>Column2</c:v>
                </c:pt>
              </c:strCache>
            </c:strRef>
          </c:tx>
          <c:spPr>
            <a:ln w="28575" cap="rnd">
              <a:solidFill>
                <a:schemeClr val="accent2"/>
              </a:solidFill>
              <a:round/>
            </a:ln>
            <a:effectLst/>
          </c:spPr>
          <c:marker>
            <c:symbol val="none"/>
          </c:marker>
          <c:cat>
            <c:numRef>
              <c:f>Sheet1!$A$2:$A$5</c:f>
              <c:numCache>
                <c:formatCode>General</c:formatCode>
                <c:ptCount val="4"/>
              </c:numCache>
            </c:numRef>
          </c:cat>
          <c:val>
            <c:numRef>
              <c:f>Sheet1!$C$2:$C$5</c:f>
              <c:numCache>
                <c:formatCode>General</c:formatCode>
                <c:ptCount val="4"/>
              </c:numCache>
            </c:numRef>
          </c:val>
          <c:smooth val="0"/>
          <c:extLst>
            <c:ext xmlns:c16="http://schemas.microsoft.com/office/drawing/2014/chart" uri="{C3380CC4-5D6E-409C-BE32-E72D297353CC}">
              <c16:uniqueId val="{00000001-2797-4522-AAEC-BC6A7440EBD7}"/>
            </c:ext>
          </c:extLst>
        </c:ser>
        <c:ser>
          <c:idx val="2"/>
          <c:order val="2"/>
          <c:tx>
            <c:strRef>
              <c:f>Sheet1!$D$1</c:f>
              <c:strCache>
                <c:ptCount val="1"/>
                <c:pt idx="0">
                  <c:v>Column1</c:v>
                </c:pt>
              </c:strCache>
            </c:strRef>
          </c:tx>
          <c:spPr>
            <a:ln w="28575" cap="rnd">
              <a:solidFill>
                <a:schemeClr val="accent3"/>
              </a:solidFill>
              <a:round/>
            </a:ln>
            <a:effectLst/>
          </c:spPr>
          <c:marker>
            <c:symbol val="none"/>
          </c:marker>
          <c:cat>
            <c:numRef>
              <c:f>Sheet1!$A$2:$A$5</c:f>
              <c:numCache>
                <c:formatCode>General</c:formatCode>
                <c:ptCount val="4"/>
              </c:numCache>
            </c:numRef>
          </c:cat>
          <c:val>
            <c:numRef>
              <c:f>Sheet1!$D$2:$D$5</c:f>
              <c:numCache>
                <c:formatCode>General</c:formatCode>
                <c:ptCount val="4"/>
              </c:numCache>
            </c:numRef>
          </c:val>
          <c:smooth val="0"/>
          <c:extLst>
            <c:ext xmlns:c16="http://schemas.microsoft.com/office/drawing/2014/chart" uri="{C3380CC4-5D6E-409C-BE32-E72D297353CC}">
              <c16:uniqueId val="{00000002-2797-4522-AAEC-BC6A7440EBD7}"/>
            </c:ext>
          </c:extLst>
        </c:ser>
        <c:dLbls>
          <c:showLegendKey val="0"/>
          <c:showVal val="0"/>
          <c:showCatName val="0"/>
          <c:showSerName val="0"/>
          <c:showPercent val="0"/>
          <c:showBubbleSize val="0"/>
        </c:dLbls>
        <c:smooth val="0"/>
        <c:axId val="1093407600"/>
        <c:axId val="1093405200"/>
      </c:lineChart>
      <c:catAx>
        <c:axId val="109340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3405200"/>
        <c:crosses val="autoZero"/>
        <c:auto val="1"/>
        <c:lblAlgn val="ctr"/>
        <c:lblOffset val="100"/>
        <c:noMultiLvlLbl val="0"/>
      </c:catAx>
      <c:valAx>
        <c:axId val="109340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340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Productivity(hrs)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553095406283281E-2"/>
          <c:y val="7.280502607648015E-2"/>
          <c:w val="0.94544690459371672"/>
          <c:h val="0.74083795679064823"/>
        </c:manualLayout>
      </c:layout>
      <c:lineChart>
        <c:grouping val="standard"/>
        <c:varyColors val="0"/>
        <c:ser>
          <c:idx val="0"/>
          <c:order val="0"/>
          <c:tx>
            <c:strRef>
              <c:f>Sheet1!$B$1</c:f>
              <c:strCache>
                <c:ptCount val="1"/>
                <c:pt idx="0">
                  <c:v>Attention Span</c:v>
                </c:pt>
              </c:strCache>
            </c:strRef>
          </c:tx>
          <c:spPr>
            <a:ln w="28575" cap="rnd">
              <a:solidFill>
                <a:schemeClr val="accent1"/>
              </a:solidFill>
              <a:round/>
            </a:ln>
            <a:effectLst/>
          </c:spPr>
          <c:marker>
            <c:symbol val="none"/>
          </c:marker>
          <c:cat>
            <c:numRef>
              <c:f>Sheet1!$A$2:$A$5</c:f>
              <c:numCache>
                <c:formatCode>General</c:formatCode>
                <c:ptCount val="4"/>
              </c:numCache>
            </c:num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1D4C-463C-8AD1-1C6ACD4E289C}"/>
            </c:ext>
          </c:extLst>
        </c:ser>
        <c:ser>
          <c:idx val="1"/>
          <c:order val="1"/>
          <c:tx>
            <c:strRef>
              <c:f>Sheet1!$C$1</c:f>
              <c:strCache>
                <c:ptCount val="1"/>
                <c:pt idx="0">
                  <c:v>Column2</c:v>
                </c:pt>
              </c:strCache>
            </c:strRef>
          </c:tx>
          <c:spPr>
            <a:ln w="28575" cap="rnd">
              <a:solidFill>
                <a:schemeClr val="accent2"/>
              </a:solidFill>
              <a:round/>
            </a:ln>
            <a:effectLst/>
          </c:spPr>
          <c:marker>
            <c:symbol val="none"/>
          </c:marker>
          <c:cat>
            <c:numRef>
              <c:f>Sheet1!$A$2:$A$5</c:f>
              <c:numCache>
                <c:formatCode>General</c:formatCode>
                <c:ptCount val="4"/>
              </c:numCache>
            </c:numRef>
          </c:cat>
          <c:val>
            <c:numRef>
              <c:f>Sheet1!$C$2:$C$5</c:f>
              <c:numCache>
                <c:formatCode>General</c:formatCode>
                <c:ptCount val="4"/>
              </c:numCache>
            </c:numRef>
          </c:val>
          <c:smooth val="0"/>
          <c:extLst>
            <c:ext xmlns:c16="http://schemas.microsoft.com/office/drawing/2014/chart" uri="{C3380CC4-5D6E-409C-BE32-E72D297353CC}">
              <c16:uniqueId val="{00000001-1D4C-463C-8AD1-1C6ACD4E289C}"/>
            </c:ext>
          </c:extLst>
        </c:ser>
        <c:ser>
          <c:idx val="2"/>
          <c:order val="2"/>
          <c:tx>
            <c:strRef>
              <c:f>Sheet1!$D$1</c:f>
              <c:strCache>
                <c:ptCount val="1"/>
                <c:pt idx="0">
                  <c:v>Column1</c:v>
                </c:pt>
              </c:strCache>
            </c:strRef>
          </c:tx>
          <c:spPr>
            <a:ln w="28575" cap="rnd">
              <a:solidFill>
                <a:schemeClr val="accent3"/>
              </a:solidFill>
              <a:round/>
            </a:ln>
            <a:effectLst/>
          </c:spPr>
          <c:marker>
            <c:symbol val="none"/>
          </c:marker>
          <c:cat>
            <c:numRef>
              <c:f>Sheet1!$A$2:$A$5</c:f>
              <c:numCache>
                <c:formatCode>General</c:formatCode>
                <c:ptCount val="4"/>
              </c:numCache>
            </c:numRef>
          </c:cat>
          <c:val>
            <c:numRef>
              <c:f>Sheet1!$D$2:$D$5</c:f>
              <c:numCache>
                <c:formatCode>General</c:formatCode>
                <c:ptCount val="4"/>
              </c:numCache>
            </c:numRef>
          </c:val>
          <c:smooth val="0"/>
          <c:extLst>
            <c:ext xmlns:c16="http://schemas.microsoft.com/office/drawing/2014/chart" uri="{C3380CC4-5D6E-409C-BE32-E72D297353CC}">
              <c16:uniqueId val="{00000002-1D4C-463C-8AD1-1C6ACD4E289C}"/>
            </c:ext>
          </c:extLst>
        </c:ser>
        <c:dLbls>
          <c:showLegendKey val="0"/>
          <c:showVal val="0"/>
          <c:showCatName val="0"/>
          <c:showSerName val="0"/>
          <c:showPercent val="0"/>
          <c:showBubbleSize val="0"/>
        </c:dLbls>
        <c:smooth val="0"/>
        <c:axId val="1093407600"/>
        <c:axId val="1093405200"/>
      </c:lineChart>
      <c:catAx>
        <c:axId val="109340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3405200"/>
        <c:crosses val="autoZero"/>
        <c:auto val="1"/>
        <c:lblAlgn val="ctr"/>
        <c:lblOffset val="100"/>
        <c:noMultiLvlLbl val="0"/>
      </c:catAx>
      <c:valAx>
        <c:axId val="109340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340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7" name="Picture 16" descr="A picture containing wall, ground, building&#10;&#10;Description automatically generated">
            <a:extLst>
              <a:ext uri="{FF2B5EF4-FFF2-40B4-BE49-F238E27FC236}">
                <a16:creationId xmlns:a16="http://schemas.microsoft.com/office/drawing/2014/main" id="{A820C4ED-4BF8-4533-AB64-BDA405D03DC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Rectangle 14">
            <a:extLst>
              <a:ext uri="{FF2B5EF4-FFF2-40B4-BE49-F238E27FC236}">
                <a16:creationId xmlns:a16="http://schemas.microsoft.com/office/drawing/2014/main" id="{F1677E33-24D0-46C7-8AE0-A8F299E93C92}"/>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818C6A1-CD0C-4D36-9F19-C17DCAF66486}"/>
              </a:ext>
            </a:extLst>
          </p:cNvPr>
          <p:cNvSpPr>
            <a:spLocks noGrp="1"/>
          </p:cNvSpPr>
          <p:nvPr>
            <p:ph type="ctrTitle"/>
          </p:nvPr>
        </p:nvSpPr>
        <p:spPr>
          <a:xfrm>
            <a:off x="7349706" y="1373570"/>
            <a:ext cx="3844506" cy="2387600"/>
          </a:xfrm>
        </p:spPr>
        <p:txBody>
          <a:bodyPr anchor="b">
            <a:normAutofit/>
          </a:bodyPr>
          <a:lstStyle>
            <a:lvl1pPr algn="l">
              <a:defRPr sz="4000" b="1" spc="-150"/>
            </a:lvl1pPr>
          </a:lstStyle>
          <a:p>
            <a:r>
              <a:rPr lang="en-US" noProof="0"/>
              <a:t>Click to edit Master title style</a:t>
            </a:r>
          </a:p>
        </p:txBody>
      </p:sp>
      <p:sp>
        <p:nvSpPr>
          <p:cNvPr id="3" name="Subtitle 2">
            <a:extLst>
              <a:ext uri="{FF2B5EF4-FFF2-40B4-BE49-F238E27FC236}">
                <a16:creationId xmlns:a16="http://schemas.microsoft.com/office/drawing/2014/main" id="{2F0A75ED-ED9B-412E-A0AE-A48440CF0D64}"/>
              </a:ext>
            </a:extLst>
          </p:cNvPr>
          <p:cNvSpPr>
            <a:spLocks noGrp="1"/>
          </p:cNvSpPr>
          <p:nvPr>
            <p:ph type="subTitle" idx="1"/>
          </p:nvPr>
        </p:nvSpPr>
        <p:spPr>
          <a:xfrm>
            <a:off x="7349706" y="3853245"/>
            <a:ext cx="3844506" cy="81451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3" name="Group 12">
            <a:extLst>
              <a:ext uri="{FF2B5EF4-FFF2-40B4-BE49-F238E27FC236}">
                <a16:creationId xmlns:a16="http://schemas.microsoft.com/office/drawing/2014/main" id="{81FBF22F-E39E-4D88-9509-F35CFD6CA377}"/>
              </a:ext>
            </a:extLst>
          </p:cNvPr>
          <p:cNvGrpSpPr/>
          <p:nvPr/>
        </p:nvGrpSpPr>
        <p:grpSpPr>
          <a:xfrm>
            <a:off x="542568" y="1216037"/>
            <a:ext cx="6480000" cy="4425927"/>
            <a:chOff x="1352316" y="189000"/>
            <a:chExt cx="9487368" cy="6480000"/>
          </a:xfrm>
        </p:grpSpPr>
        <p:sp>
          <p:nvSpPr>
            <p:cNvPr id="10" name="Rectangle: Rounded Corners 9">
              <a:extLst>
                <a:ext uri="{FF2B5EF4-FFF2-40B4-BE49-F238E27FC236}">
                  <a16:creationId xmlns:a16="http://schemas.microsoft.com/office/drawing/2014/main" id="{16B1E8D7-8D23-4E0C-8725-D14F6DCA4DFC}"/>
                </a:ext>
              </a:extLst>
            </p:cNvPr>
            <p:cNvSpPr>
              <a:spLocks/>
            </p:cNvSpPr>
            <p:nvPr userDrawn="1"/>
          </p:nvSpPr>
          <p:spPr>
            <a:xfrm>
              <a:off x="1352316" y="189000"/>
              <a:ext cx="9487368" cy="6480000"/>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21E7761A-9D73-473E-8EA4-9DFD467C9621}"/>
                </a:ext>
              </a:extLst>
            </p:cNvPr>
            <p:cNvSpPr>
              <a:spLocks/>
            </p:cNvSpPr>
            <p:nvPr userDrawn="1"/>
          </p:nvSpPr>
          <p:spPr>
            <a:xfrm>
              <a:off x="1664303" y="549000"/>
              <a:ext cx="8863394" cy="5760000"/>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Picture Placeholder 11">
            <a:extLst>
              <a:ext uri="{FF2B5EF4-FFF2-40B4-BE49-F238E27FC236}">
                <a16:creationId xmlns:a16="http://schemas.microsoft.com/office/drawing/2014/main" id="{BA24218F-E684-4890-9342-9FFE671F98B6}"/>
              </a:ext>
            </a:extLst>
          </p:cNvPr>
          <p:cNvSpPr>
            <a:spLocks noGrp="1"/>
          </p:cNvSpPr>
          <p:nvPr>
            <p:ph type="pic" sz="quarter" idx="10" hasCustomPrompt="1"/>
          </p:nvPr>
        </p:nvSpPr>
        <p:spPr>
          <a:xfrm>
            <a:off x="1047501" y="1780682"/>
            <a:ext cx="5470138" cy="3296636"/>
          </a:xfrm>
          <a:custGeom>
            <a:avLst/>
            <a:gdLst>
              <a:gd name="connsiteX0" fmla="*/ 0 w 6173537"/>
              <a:gd name="connsiteY0" fmla="*/ 0 h 3199680"/>
              <a:gd name="connsiteX1" fmla="*/ 6173537 w 6173537"/>
              <a:gd name="connsiteY1" fmla="*/ 0 h 3199680"/>
              <a:gd name="connsiteX2" fmla="*/ 6173537 w 6173537"/>
              <a:gd name="connsiteY2" fmla="*/ 3199680 h 3199680"/>
              <a:gd name="connsiteX3" fmla="*/ 0 w 6173537"/>
              <a:gd name="connsiteY3" fmla="*/ 3199680 h 3199680"/>
            </a:gdLst>
            <a:ahLst/>
            <a:cxnLst>
              <a:cxn ang="0">
                <a:pos x="connsiteX0" y="connsiteY0"/>
              </a:cxn>
              <a:cxn ang="0">
                <a:pos x="connsiteX1" y="connsiteY1"/>
              </a:cxn>
              <a:cxn ang="0">
                <a:pos x="connsiteX2" y="connsiteY2"/>
              </a:cxn>
              <a:cxn ang="0">
                <a:pos x="connsiteX3" y="connsiteY3"/>
              </a:cxn>
            </a:cxnLst>
            <a:rect l="l" t="t" r="r" b="b"/>
            <a:pathLst>
              <a:path w="6173537" h="3199680">
                <a:moveTo>
                  <a:pt x="0" y="0"/>
                </a:moveTo>
                <a:lnTo>
                  <a:pt x="6173537" y="0"/>
                </a:lnTo>
                <a:lnTo>
                  <a:pt x="6173537" y="3199680"/>
                </a:lnTo>
                <a:lnTo>
                  <a:pt x="0" y="319968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
        <p:nvSpPr>
          <p:cNvPr id="14" name="Date Placeholder 13">
            <a:extLst>
              <a:ext uri="{FF2B5EF4-FFF2-40B4-BE49-F238E27FC236}">
                <a16:creationId xmlns:a16="http://schemas.microsoft.com/office/drawing/2014/main" id="{CE59B667-9C0F-4414-97CE-38A3CF329558}"/>
              </a:ext>
            </a:extLst>
          </p:cNvPr>
          <p:cNvSpPr>
            <a:spLocks noGrp="1"/>
          </p:cNvSpPr>
          <p:nvPr>
            <p:ph type="dt" sz="half" idx="11"/>
          </p:nvPr>
        </p:nvSpPr>
        <p:spPr>
          <a:xfrm>
            <a:off x="7349706" y="5352881"/>
            <a:ext cx="3844506" cy="249385"/>
          </a:xfrm>
        </p:spPr>
        <p:txBody>
          <a:bodyPr/>
          <a:lstStyle/>
          <a:p>
            <a:fld id="{E50C1B17-B952-4F50-A6DF-B86ED68F4220}" type="datetimeFigureOut">
              <a:rPr lang="en-IN" smtClean="0"/>
              <a:t>14-02-2025</a:t>
            </a:fld>
            <a:endParaRPr lang="en-IN"/>
          </a:p>
        </p:txBody>
      </p:sp>
      <p:sp>
        <p:nvSpPr>
          <p:cNvPr id="16" name="Text Placeholder 15">
            <a:extLst>
              <a:ext uri="{FF2B5EF4-FFF2-40B4-BE49-F238E27FC236}">
                <a16:creationId xmlns:a16="http://schemas.microsoft.com/office/drawing/2014/main" id="{1F3091EE-B437-4C98-88CF-8992CB8C41AD}"/>
              </a:ext>
            </a:extLst>
          </p:cNvPr>
          <p:cNvSpPr>
            <a:spLocks noGrp="1"/>
          </p:cNvSpPr>
          <p:nvPr>
            <p:ph type="body" sz="quarter" idx="12" hasCustomPrompt="1"/>
          </p:nvPr>
        </p:nvSpPr>
        <p:spPr>
          <a:xfrm>
            <a:off x="7350125" y="4976130"/>
            <a:ext cx="3843338" cy="303599"/>
          </a:xfrm>
        </p:spPr>
        <p:txBody>
          <a:bodyPr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noProof="0"/>
              <a:t>Artist / Gallery Name</a:t>
            </a:r>
          </a:p>
        </p:txBody>
      </p:sp>
    </p:spTree>
    <p:extLst>
      <p:ext uri="{BB962C8B-B14F-4D97-AF65-F5344CB8AC3E}">
        <p14:creationId xmlns:p14="http://schemas.microsoft.com/office/powerpoint/2010/main" val="297096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X Tall Small">
    <p:spTree>
      <p:nvGrpSpPr>
        <p:cNvPr id="1" name=""/>
        <p:cNvGrpSpPr/>
        <p:nvPr/>
      </p:nvGrpSpPr>
      <p:grpSpPr>
        <a:xfrm>
          <a:off x="0" y="0"/>
          <a:ext cx="0" cy="0"/>
          <a:chOff x="0" y="0"/>
          <a:chExt cx="0" cy="0"/>
        </a:xfrm>
      </p:grpSpPr>
      <p:pic>
        <p:nvPicPr>
          <p:cNvPr id="46" name="Picture 45" descr="A picture containing building, indoor, floor, dome&#10;&#10;Description automatically generated">
            <a:extLst>
              <a:ext uri="{FF2B5EF4-FFF2-40B4-BE49-F238E27FC236}">
                <a16:creationId xmlns:a16="http://schemas.microsoft.com/office/drawing/2014/main" id="{F42D544F-3EA4-45DC-BF82-52A438F23E52}"/>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Rounded Corners 18">
            <a:extLst>
              <a:ext uri="{FF2B5EF4-FFF2-40B4-BE49-F238E27FC236}">
                <a16:creationId xmlns:a16="http://schemas.microsoft.com/office/drawing/2014/main" id="{AB27B221-6380-49E7-936C-899C7C7698D4}"/>
              </a:ext>
            </a:extLst>
          </p:cNvPr>
          <p:cNvSpPr>
            <a:spLocks/>
          </p:cNvSpPr>
          <p:nvPr/>
        </p:nvSpPr>
        <p:spPr>
          <a:xfrm>
            <a:off x="1530040" y="2040802"/>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95BE767B-4B22-4571-8922-41D81E5BBC3A}"/>
              </a:ext>
            </a:extLst>
          </p:cNvPr>
          <p:cNvSpPr>
            <a:spLocks/>
          </p:cNvSpPr>
          <p:nvPr/>
        </p:nvSpPr>
        <p:spPr>
          <a:xfrm>
            <a:off x="1672426" y="2193477"/>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A91D0C6-87A7-4836-9C48-8453F9C9AEC0}"/>
              </a:ext>
            </a:extLst>
          </p:cNvPr>
          <p:cNvSpPr>
            <a:spLocks/>
          </p:cNvSpPr>
          <p:nvPr/>
        </p:nvSpPr>
        <p:spPr>
          <a:xfrm>
            <a:off x="5119380" y="2054924"/>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9DB4466B-82EB-41FB-8BFA-EDBD4EB43DF4}"/>
              </a:ext>
            </a:extLst>
          </p:cNvPr>
          <p:cNvSpPr>
            <a:spLocks/>
          </p:cNvSpPr>
          <p:nvPr/>
        </p:nvSpPr>
        <p:spPr>
          <a:xfrm>
            <a:off x="5261766" y="2207599"/>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Rounded Corners 29">
            <a:extLst>
              <a:ext uri="{FF2B5EF4-FFF2-40B4-BE49-F238E27FC236}">
                <a16:creationId xmlns:a16="http://schemas.microsoft.com/office/drawing/2014/main" id="{1A1B6F22-18D4-44B5-BA39-187BF2EBBC2D}"/>
              </a:ext>
            </a:extLst>
          </p:cNvPr>
          <p:cNvSpPr>
            <a:spLocks/>
          </p:cNvSpPr>
          <p:nvPr/>
        </p:nvSpPr>
        <p:spPr>
          <a:xfrm>
            <a:off x="8708719" y="2069046"/>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Rounded Corners 31">
            <a:extLst>
              <a:ext uri="{FF2B5EF4-FFF2-40B4-BE49-F238E27FC236}">
                <a16:creationId xmlns:a16="http://schemas.microsoft.com/office/drawing/2014/main" id="{A754C9AD-BF46-44A3-AAAD-C889E1C6F388}"/>
              </a:ext>
            </a:extLst>
          </p:cNvPr>
          <p:cNvSpPr>
            <a:spLocks/>
          </p:cNvSpPr>
          <p:nvPr/>
        </p:nvSpPr>
        <p:spPr>
          <a:xfrm>
            <a:off x="8851105" y="2221721"/>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43" name="Picture Placeholder 42">
            <a:extLst>
              <a:ext uri="{FF2B5EF4-FFF2-40B4-BE49-F238E27FC236}">
                <a16:creationId xmlns:a16="http://schemas.microsoft.com/office/drawing/2014/main" id="{0DA190C8-7CFD-45FD-93C6-460EEAEA288F}"/>
              </a:ext>
            </a:extLst>
          </p:cNvPr>
          <p:cNvSpPr>
            <a:spLocks noGrp="1"/>
          </p:cNvSpPr>
          <p:nvPr>
            <p:ph type="pic" sz="quarter" idx="10" hasCustomPrompt="1"/>
          </p:nvPr>
        </p:nvSpPr>
        <p:spPr>
          <a:xfrm>
            <a:off x="1951479" y="2493659"/>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44" name="Picture Placeholder 43">
            <a:extLst>
              <a:ext uri="{FF2B5EF4-FFF2-40B4-BE49-F238E27FC236}">
                <a16:creationId xmlns:a16="http://schemas.microsoft.com/office/drawing/2014/main" id="{4F646749-906D-4D81-B023-D92B4A921D22}"/>
              </a:ext>
            </a:extLst>
          </p:cNvPr>
          <p:cNvSpPr>
            <a:spLocks noGrp="1"/>
          </p:cNvSpPr>
          <p:nvPr>
            <p:ph type="pic" sz="quarter" idx="11" hasCustomPrompt="1"/>
          </p:nvPr>
        </p:nvSpPr>
        <p:spPr>
          <a:xfrm>
            <a:off x="5540819" y="2507781"/>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45" name="Picture Placeholder 44">
            <a:extLst>
              <a:ext uri="{FF2B5EF4-FFF2-40B4-BE49-F238E27FC236}">
                <a16:creationId xmlns:a16="http://schemas.microsoft.com/office/drawing/2014/main" id="{2B212A44-CFBB-4032-9701-8A38040A1B11}"/>
              </a:ext>
            </a:extLst>
          </p:cNvPr>
          <p:cNvSpPr>
            <a:spLocks noGrp="1"/>
          </p:cNvSpPr>
          <p:nvPr>
            <p:ph type="pic" sz="quarter" idx="12" hasCustomPrompt="1"/>
          </p:nvPr>
        </p:nvSpPr>
        <p:spPr>
          <a:xfrm>
            <a:off x="9130157" y="2521903"/>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13" name="Text Placeholder 3">
            <a:extLst>
              <a:ext uri="{FF2B5EF4-FFF2-40B4-BE49-F238E27FC236}">
                <a16:creationId xmlns:a16="http://schemas.microsoft.com/office/drawing/2014/main" id="{35052687-685D-4555-8F1D-E083F7A221B9}"/>
              </a:ext>
            </a:extLst>
          </p:cNvPr>
          <p:cNvSpPr>
            <a:spLocks noGrp="1"/>
          </p:cNvSpPr>
          <p:nvPr>
            <p:ph type="body" sz="quarter" idx="13" hasCustomPrompt="1"/>
          </p:nvPr>
        </p:nvSpPr>
        <p:spPr>
          <a:xfrm rot="5400000">
            <a:off x="10074324" y="3478131"/>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4" name="Text Placeholder 3">
            <a:extLst>
              <a:ext uri="{FF2B5EF4-FFF2-40B4-BE49-F238E27FC236}">
                <a16:creationId xmlns:a16="http://schemas.microsoft.com/office/drawing/2014/main" id="{F9B92CE4-A92E-4722-BD51-DFD75EADC23E}"/>
              </a:ext>
            </a:extLst>
          </p:cNvPr>
          <p:cNvSpPr>
            <a:spLocks noGrp="1"/>
          </p:cNvSpPr>
          <p:nvPr>
            <p:ph type="body" sz="quarter" idx="14" hasCustomPrompt="1"/>
          </p:nvPr>
        </p:nvSpPr>
        <p:spPr>
          <a:xfrm rot="5400000">
            <a:off x="6492071" y="3478131"/>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5" name="Text Placeholder 3">
            <a:extLst>
              <a:ext uri="{FF2B5EF4-FFF2-40B4-BE49-F238E27FC236}">
                <a16:creationId xmlns:a16="http://schemas.microsoft.com/office/drawing/2014/main" id="{C70A4DE7-51C6-482C-858C-09593B968A04}"/>
              </a:ext>
            </a:extLst>
          </p:cNvPr>
          <p:cNvSpPr>
            <a:spLocks noGrp="1"/>
          </p:cNvSpPr>
          <p:nvPr>
            <p:ph type="body" sz="quarter" idx="15" hasCustomPrompt="1"/>
          </p:nvPr>
        </p:nvSpPr>
        <p:spPr>
          <a:xfrm rot="5400000">
            <a:off x="2909819" y="3478133"/>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74555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X Tall Medium">
    <p:spTree>
      <p:nvGrpSpPr>
        <p:cNvPr id="1" name=""/>
        <p:cNvGrpSpPr/>
        <p:nvPr/>
      </p:nvGrpSpPr>
      <p:grpSpPr>
        <a:xfrm>
          <a:off x="0" y="0"/>
          <a:ext cx="0" cy="0"/>
          <a:chOff x="0" y="0"/>
          <a:chExt cx="0" cy="0"/>
        </a:xfrm>
      </p:grpSpPr>
      <p:pic>
        <p:nvPicPr>
          <p:cNvPr id="58" name="Picture 57" descr="A picture containing building, indoor, floor, dome&#10;&#10;Description automatically generated">
            <a:extLst>
              <a:ext uri="{FF2B5EF4-FFF2-40B4-BE49-F238E27FC236}">
                <a16:creationId xmlns:a16="http://schemas.microsoft.com/office/drawing/2014/main" id="{3D779920-F7ED-4EA1-AD25-52E656FD8CE2}"/>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38" name="Rectangle: Rounded Corners 37">
            <a:extLst>
              <a:ext uri="{FF2B5EF4-FFF2-40B4-BE49-F238E27FC236}">
                <a16:creationId xmlns:a16="http://schemas.microsoft.com/office/drawing/2014/main" id="{87B7621C-4EF9-4474-B692-D61287DFB3F9}"/>
              </a:ext>
            </a:extLst>
          </p:cNvPr>
          <p:cNvSpPr>
            <a:spLocks/>
          </p:cNvSpPr>
          <p:nvPr/>
        </p:nvSpPr>
        <p:spPr>
          <a:xfrm>
            <a:off x="1825747" y="1201915"/>
            <a:ext cx="3145713" cy="4425927"/>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Rounded Corners 38">
            <a:extLst>
              <a:ext uri="{FF2B5EF4-FFF2-40B4-BE49-F238E27FC236}">
                <a16:creationId xmlns:a16="http://schemas.microsoft.com/office/drawing/2014/main" id="{BEE11F07-99C1-4047-9BB8-A1A6386523B5}"/>
              </a:ext>
            </a:extLst>
          </p:cNvPr>
          <p:cNvSpPr>
            <a:spLocks/>
          </p:cNvSpPr>
          <p:nvPr/>
        </p:nvSpPr>
        <p:spPr>
          <a:xfrm>
            <a:off x="2055061" y="1447800"/>
            <a:ext cx="2687084" cy="3934157"/>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Rounded Corners 41">
            <a:extLst>
              <a:ext uri="{FF2B5EF4-FFF2-40B4-BE49-F238E27FC236}">
                <a16:creationId xmlns:a16="http://schemas.microsoft.com/office/drawing/2014/main" id="{8E4B8057-5762-49B5-9B1F-8890AF54C6A8}"/>
              </a:ext>
            </a:extLst>
          </p:cNvPr>
          <p:cNvSpPr>
            <a:spLocks/>
          </p:cNvSpPr>
          <p:nvPr/>
        </p:nvSpPr>
        <p:spPr>
          <a:xfrm>
            <a:off x="7332632" y="1216037"/>
            <a:ext cx="3145713" cy="4425927"/>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A828F528-6202-4128-BF06-E5E946105A23}"/>
              </a:ext>
            </a:extLst>
          </p:cNvPr>
          <p:cNvSpPr>
            <a:spLocks/>
          </p:cNvSpPr>
          <p:nvPr/>
        </p:nvSpPr>
        <p:spPr>
          <a:xfrm>
            <a:off x="7561946" y="1461922"/>
            <a:ext cx="2687084" cy="3934157"/>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Picture Placeholder 54">
            <a:extLst>
              <a:ext uri="{FF2B5EF4-FFF2-40B4-BE49-F238E27FC236}">
                <a16:creationId xmlns:a16="http://schemas.microsoft.com/office/drawing/2014/main" id="{05802EDB-3792-45CC-B801-2EBBD3B50C5F}"/>
              </a:ext>
            </a:extLst>
          </p:cNvPr>
          <p:cNvSpPr>
            <a:spLocks noGrp="1"/>
          </p:cNvSpPr>
          <p:nvPr>
            <p:ph type="pic" sz="quarter" idx="10" hasCustomPrompt="1"/>
          </p:nvPr>
        </p:nvSpPr>
        <p:spPr>
          <a:xfrm>
            <a:off x="2504476" y="1931246"/>
            <a:ext cx="1788254" cy="2967267"/>
          </a:xfrm>
          <a:custGeom>
            <a:avLst/>
            <a:gdLst>
              <a:gd name="connsiteX0" fmla="*/ 0 w 1788254"/>
              <a:gd name="connsiteY0" fmla="*/ 0 h 2967267"/>
              <a:gd name="connsiteX1" fmla="*/ 1788254 w 1788254"/>
              <a:gd name="connsiteY1" fmla="*/ 0 h 2967267"/>
              <a:gd name="connsiteX2" fmla="*/ 1788254 w 1788254"/>
              <a:gd name="connsiteY2" fmla="*/ 2967267 h 2967267"/>
              <a:gd name="connsiteX3" fmla="*/ 0 w 1788254"/>
              <a:gd name="connsiteY3" fmla="*/ 2967267 h 2967267"/>
            </a:gdLst>
            <a:ahLst/>
            <a:cxnLst>
              <a:cxn ang="0">
                <a:pos x="connsiteX0" y="connsiteY0"/>
              </a:cxn>
              <a:cxn ang="0">
                <a:pos x="connsiteX1" y="connsiteY1"/>
              </a:cxn>
              <a:cxn ang="0">
                <a:pos x="connsiteX2" y="connsiteY2"/>
              </a:cxn>
              <a:cxn ang="0">
                <a:pos x="connsiteX3" y="connsiteY3"/>
              </a:cxn>
            </a:cxnLst>
            <a:rect l="l" t="t" r="r" b="b"/>
            <a:pathLst>
              <a:path w="1788254" h="2967267">
                <a:moveTo>
                  <a:pt x="0" y="0"/>
                </a:moveTo>
                <a:lnTo>
                  <a:pt x="1788254" y="0"/>
                </a:lnTo>
                <a:lnTo>
                  <a:pt x="1788254" y="2967267"/>
                </a:lnTo>
                <a:lnTo>
                  <a:pt x="0" y="2967267"/>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56" name="Picture Placeholder 55">
            <a:extLst>
              <a:ext uri="{FF2B5EF4-FFF2-40B4-BE49-F238E27FC236}">
                <a16:creationId xmlns:a16="http://schemas.microsoft.com/office/drawing/2014/main" id="{27E02D9A-4D3F-4147-8FEF-502B82AFEF47}"/>
              </a:ext>
            </a:extLst>
          </p:cNvPr>
          <p:cNvSpPr>
            <a:spLocks noGrp="1"/>
          </p:cNvSpPr>
          <p:nvPr>
            <p:ph type="pic" sz="quarter" idx="11" hasCustomPrompt="1"/>
          </p:nvPr>
        </p:nvSpPr>
        <p:spPr>
          <a:xfrm>
            <a:off x="8011361" y="1945367"/>
            <a:ext cx="1788254" cy="2967267"/>
          </a:xfrm>
          <a:custGeom>
            <a:avLst/>
            <a:gdLst>
              <a:gd name="connsiteX0" fmla="*/ 0 w 1788254"/>
              <a:gd name="connsiteY0" fmla="*/ 0 h 2967267"/>
              <a:gd name="connsiteX1" fmla="*/ 1788254 w 1788254"/>
              <a:gd name="connsiteY1" fmla="*/ 0 h 2967267"/>
              <a:gd name="connsiteX2" fmla="*/ 1788254 w 1788254"/>
              <a:gd name="connsiteY2" fmla="*/ 2967267 h 2967267"/>
              <a:gd name="connsiteX3" fmla="*/ 0 w 1788254"/>
              <a:gd name="connsiteY3" fmla="*/ 2967267 h 2967267"/>
            </a:gdLst>
            <a:ahLst/>
            <a:cxnLst>
              <a:cxn ang="0">
                <a:pos x="connsiteX0" y="connsiteY0"/>
              </a:cxn>
              <a:cxn ang="0">
                <a:pos x="connsiteX1" y="connsiteY1"/>
              </a:cxn>
              <a:cxn ang="0">
                <a:pos x="connsiteX2" y="connsiteY2"/>
              </a:cxn>
              <a:cxn ang="0">
                <a:pos x="connsiteX3" y="connsiteY3"/>
              </a:cxn>
            </a:cxnLst>
            <a:rect l="l" t="t" r="r" b="b"/>
            <a:pathLst>
              <a:path w="1788254" h="2967267">
                <a:moveTo>
                  <a:pt x="0" y="0"/>
                </a:moveTo>
                <a:lnTo>
                  <a:pt x="1788254" y="0"/>
                </a:lnTo>
                <a:lnTo>
                  <a:pt x="1788254" y="2967267"/>
                </a:lnTo>
                <a:lnTo>
                  <a:pt x="0" y="2967267"/>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17" name="Text Placeholder 3">
            <a:extLst>
              <a:ext uri="{FF2B5EF4-FFF2-40B4-BE49-F238E27FC236}">
                <a16:creationId xmlns:a16="http://schemas.microsoft.com/office/drawing/2014/main" id="{BD07865F-6D9E-409A-B106-B4D0D1978EF7}"/>
              </a:ext>
            </a:extLst>
          </p:cNvPr>
          <p:cNvSpPr>
            <a:spLocks noGrp="1"/>
          </p:cNvSpPr>
          <p:nvPr>
            <p:ph type="body" sz="quarter" idx="14" hasCustomPrompt="1"/>
          </p:nvPr>
        </p:nvSpPr>
        <p:spPr>
          <a:xfrm rot="5400000">
            <a:off x="10434954" y="4061104"/>
            <a:ext cx="1843474" cy="954967"/>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8" name="Text Placeholder 3">
            <a:extLst>
              <a:ext uri="{FF2B5EF4-FFF2-40B4-BE49-F238E27FC236}">
                <a16:creationId xmlns:a16="http://schemas.microsoft.com/office/drawing/2014/main" id="{E87DCF10-6525-49A7-97DF-2EEB41E0181F}"/>
              </a:ext>
            </a:extLst>
          </p:cNvPr>
          <p:cNvSpPr>
            <a:spLocks noGrp="1"/>
          </p:cNvSpPr>
          <p:nvPr>
            <p:ph type="body" sz="quarter" idx="15" hasCustomPrompt="1"/>
          </p:nvPr>
        </p:nvSpPr>
        <p:spPr>
          <a:xfrm rot="5400000">
            <a:off x="4928339" y="4061103"/>
            <a:ext cx="1843471" cy="954967"/>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365326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all">
    <p:spTree>
      <p:nvGrpSpPr>
        <p:cNvPr id="1" name=""/>
        <p:cNvGrpSpPr/>
        <p:nvPr/>
      </p:nvGrpSpPr>
      <p:grpSpPr>
        <a:xfrm>
          <a:off x="0" y="0"/>
          <a:ext cx="0" cy="0"/>
          <a:chOff x="0" y="0"/>
          <a:chExt cx="0" cy="0"/>
        </a:xfrm>
      </p:grpSpPr>
      <p:pic>
        <p:nvPicPr>
          <p:cNvPr id="9" name="Picture 8" descr="A close up of a person&#10;&#10;Description automatically generated">
            <a:extLst>
              <a:ext uri="{FF2B5EF4-FFF2-40B4-BE49-F238E27FC236}">
                <a16:creationId xmlns:a16="http://schemas.microsoft.com/office/drawing/2014/main" id="{96DCA362-50CC-49A8-A5A2-5B06F8FE3A5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94729C17-380A-4800-A187-0E22C674E191}"/>
              </a:ext>
            </a:extLst>
          </p:cNvPr>
          <p:cNvSpPr>
            <a:spLocks noGrp="1"/>
          </p:cNvSpPr>
          <p:nvPr>
            <p:ph type="title"/>
          </p:nvPr>
        </p:nvSpPr>
        <p:spPr>
          <a:xfrm>
            <a:off x="4131325" y="2450444"/>
            <a:ext cx="6951720" cy="1771325"/>
          </a:xfrm>
        </p:spPr>
        <p:txBody>
          <a:bodyPr anchor="b">
            <a:normAutofit/>
          </a:bodyPr>
          <a:lstStyle>
            <a:lvl1pPr algn="l">
              <a:defRPr sz="4000" b="1" spc="-150">
                <a:solidFill>
                  <a:schemeClr val="tx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56059B39-A9FA-4822-B848-FF5C88B95818}"/>
              </a:ext>
            </a:extLst>
          </p:cNvPr>
          <p:cNvSpPr>
            <a:spLocks noGrp="1"/>
          </p:cNvSpPr>
          <p:nvPr>
            <p:ph type="body" idx="1"/>
          </p:nvPr>
        </p:nvSpPr>
        <p:spPr>
          <a:xfrm>
            <a:off x="4131325" y="4379993"/>
            <a:ext cx="6951720" cy="931498"/>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Rectangle: Rounded Corners 10">
            <a:extLst>
              <a:ext uri="{FF2B5EF4-FFF2-40B4-BE49-F238E27FC236}">
                <a16:creationId xmlns:a16="http://schemas.microsoft.com/office/drawing/2014/main" id="{2523BBA6-8A70-4A66-8734-DCF1D57CBFB2}"/>
              </a:ext>
            </a:extLst>
          </p:cNvPr>
          <p:cNvSpPr>
            <a:spLocks/>
          </p:cNvSpPr>
          <p:nvPr/>
        </p:nvSpPr>
        <p:spPr>
          <a:xfrm>
            <a:off x="747085" y="1917516"/>
            <a:ext cx="3022968" cy="3022968"/>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Rounded Corners 11">
            <a:extLst>
              <a:ext uri="{FF2B5EF4-FFF2-40B4-BE49-F238E27FC236}">
                <a16:creationId xmlns:a16="http://schemas.microsoft.com/office/drawing/2014/main" id="{46D4CD3A-5ACA-4999-B83F-271EDAE8443E}"/>
              </a:ext>
            </a:extLst>
          </p:cNvPr>
          <p:cNvSpPr>
            <a:spLocks/>
          </p:cNvSpPr>
          <p:nvPr/>
        </p:nvSpPr>
        <p:spPr>
          <a:xfrm>
            <a:off x="915028" y="2085459"/>
            <a:ext cx="2687083" cy="268708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E5F1753F-3555-471B-B36A-AA0D89D61C8B}"/>
              </a:ext>
            </a:extLst>
          </p:cNvPr>
          <p:cNvSpPr>
            <a:spLocks noGrp="1"/>
          </p:cNvSpPr>
          <p:nvPr>
            <p:ph type="pic" sz="quarter" idx="10" hasCustomPrompt="1"/>
          </p:nvPr>
        </p:nvSpPr>
        <p:spPr>
          <a:xfrm>
            <a:off x="1176677" y="2347107"/>
            <a:ext cx="2163786" cy="2163786"/>
          </a:xfrm>
          <a:custGeom>
            <a:avLst/>
            <a:gdLst>
              <a:gd name="connsiteX0" fmla="*/ 0 w 4638269"/>
              <a:gd name="connsiteY0" fmla="*/ 0 h 4638269"/>
              <a:gd name="connsiteX1" fmla="*/ 4638269 w 4638269"/>
              <a:gd name="connsiteY1" fmla="*/ 0 h 4638269"/>
              <a:gd name="connsiteX2" fmla="*/ 4638269 w 4638269"/>
              <a:gd name="connsiteY2" fmla="*/ 4638269 h 4638269"/>
              <a:gd name="connsiteX3" fmla="*/ 0 w 4638269"/>
              <a:gd name="connsiteY3" fmla="*/ 4638269 h 4638269"/>
            </a:gdLst>
            <a:ahLst/>
            <a:cxnLst>
              <a:cxn ang="0">
                <a:pos x="connsiteX0" y="connsiteY0"/>
              </a:cxn>
              <a:cxn ang="0">
                <a:pos x="connsiteX1" y="connsiteY1"/>
              </a:cxn>
              <a:cxn ang="0">
                <a:pos x="connsiteX2" y="connsiteY2"/>
              </a:cxn>
              <a:cxn ang="0">
                <a:pos x="connsiteX3" y="connsiteY3"/>
              </a:cxn>
            </a:cxnLst>
            <a:rect l="l" t="t" r="r" b="b"/>
            <a:pathLst>
              <a:path w="4638269" h="4638269">
                <a:moveTo>
                  <a:pt x="0" y="0"/>
                </a:moveTo>
                <a:lnTo>
                  <a:pt x="4638269" y="0"/>
                </a:lnTo>
                <a:lnTo>
                  <a:pt x="4638269" y="4638269"/>
                </a:lnTo>
                <a:lnTo>
                  <a:pt x="0" y="4638269"/>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Tree>
    <p:extLst>
      <p:ext uri="{BB962C8B-B14F-4D97-AF65-F5344CB8AC3E}">
        <p14:creationId xmlns:p14="http://schemas.microsoft.com/office/powerpoint/2010/main" val="258256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X Mixed Small">
    <p:spTree>
      <p:nvGrpSpPr>
        <p:cNvPr id="1" name=""/>
        <p:cNvGrpSpPr/>
        <p:nvPr/>
      </p:nvGrpSpPr>
      <p:grpSpPr>
        <a:xfrm>
          <a:off x="0" y="0"/>
          <a:ext cx="0" cy="0"/>
          <a:chOff x="0" y="0"/>
          <a:chExt cx="0" cy="0"/>
        </a:xfrm>
      </p:grpSpPr>
      <p:pic>
        <p:nvPicPr>
          <p:cNvPr id="13" name="Picture 12" descr="A close up of a person&#10;&#10;Description automatically generated">
            <a:extLst>
              <a:ext uri="{FF2B5EF4-FFF2-40B4-BE49-F238E27FC236}">
                <a16:creationId xmlns:a16="http://schemas.microsoft.com/office/drawing/2014/main" id="{117DDB36-C576-4B62-B67E-A15205E1FCE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Rectangle: Rounded Corners 14">
            <a:extLst>
              <a:ext uri="{FF2B5EF4-FFF2-40B4-BE49-F238E27FC236}">
                <a16:creationId xmlns:a16="http://schemas.microsoft.com/office/drawing/2014/main" id="{E0FF8D0B-DC60-425D-A8B6-D2FF94C0942A}"/>
              </a:ext>
            </a:extLst>
          </p:cNvPr>
          <p:cNvSpPr>
            <a:spLocks/>
          </p:cNvSpPr>
          <p:nvPr/>
        </p:nvSpPr>
        <p:spPr>
          <a:xfrm>
            <a:off x="8045808" y="2293400"/>
            <a:ext cx="3325265" cy="227120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Rounded Corners 15">
            <a:extLst>
              <a:ext uri="{FF2B5EF4-FFF2-40B4-BE49-F238E27FC236}">
                <a16:creationId xmlns:a16="http://schemas.microsoft.com/office/drawing/2014/main" id="{A1125E09-7FAC-4EB0-96D5-824902AB4D8E}"/>
              </a:ext>
            </a:extLst>
          </p:cNvPr>
          <p:cNvSpPr>
            <a:spLocks/>
          </p:cNvSpPr>
          <p:nvPr/>
        </p:nvSpPr>
        <p:spPr>
          <a:xfrm>
            <a:off x="8155158" y="2419578"/>
            <a:ext cx="3106566" cy="2018845"/>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8A334F24-44B4-4474-967D-383887D4845A}"/>
              </a:ext>
            </a:extLst>
          </p:cNvPr>
          <p:cNvSpPr>
            <a:spLocks/>
          </p:cNvSpPr>
          <p:nvPr/>
        </p:nvSpPr>
        <p:spPr>
          <a:xfrm>
            <a:off x="4833620" y="2054924"/>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Rounded Corners 18">
            <a:extLst>
              <a:ext uri="{FF2B5EF4-FFF2-40B4-BE49-F238E27FC236}">
                <a16:creationId xmlns:a16="http://schemas.microsoft.com/office/drawing/2014/main" id="{89CC9F3E-C0BC-4895-92DD-1EB6B3EE9EDE}"/>
              </a:ext>
            </a:extLst>
          </p:cNvPr>
          <p:cNvSpPr>
            <a:spLocks/>
          </p:cNvSpPr>
          <p:nvPr/>
        </p:nvSpPr>
        <p:spPr>
          <a:xfrm>
            <a:off x="4976006" y="2207599"/>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94864038-2949-48F5-B500-17102A047F2F}"/>
              </a:ext>
            </a:extLst>
          </p:cNvPr>
          <p:cNvSpPr>
            <a:spLocks/>
          </p:cNvSpPr>
          <p:nvPr/>
        </p:nvSpPr>
        <p:spPr>
          <a:xfrm>
            <a:off x="777771" y="21798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Rounded Corners 22">
            <a:extLst>
              <a:ext uri="{FF2B5EF4-FFF2-40B4-BE49-F238E27FC236}">
                <a16:creationId xmlns:a16="http://schemas.microsoft.com/office/drawing/2014/main" id="{ECCCD5F0-18F3-47F3-8CE1-4EF52BE3C295}"/>
              </a:ext>
            </a:extLst>
          </p:cNvPr>
          <p:cNvSpPr>
            <a:spLocks/>
          </p:cNvSpPr>
          <p:nvPr/>
        </p:nvSpPr>
        <p:spPr>
          <a:xfrm>
            <a:off x="938445" y="23512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34" name="Picture Placeholder 33">
            <a:extLst>
              <a:ext uri="{FF2B5EF4-FFF2-40B4-BE49-F238E27FC236}">
                <a16:creationId xmlns:a16="http://schemas.microsoft.com/office/drawing/2014/main" id="{64F44E5F-AF9E-4E5B-9EA5-F94D8DC91432}"/>
              </a:ext>
            </a:extLst>
          </p:cNvPr>
          <p:cNvSpPr>
            <a:spLocks noGrp="1"/>
          </p:cNvSpPr>
          <p:nvPr>
            <p:ph type="pic" sz="quarter" idx="10" hasCustomPrompt="1"/>
          </p:nvPr>
        </p:nvSpPr>
        <p:spPr>
          <a:xfrm>
            <a:off x="1132804" y="25348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35" name="Picture Placeholder 34">
            <a:extLst>
              <a:ext uri="{FF2B5EF4-FFF2-40B4-BE49-F238E27FC236}">
                <a16:creationId xmlns:a16="http://schemas.microsoft.com/office/drawing/2014/main" id="{FDB55E94-F7C8-4EF5-911C-6A02F5A642E1}"/>
              </a:ext>
            </a:extLst>
          </p:cNvPr>
          <p:cNvSpPr>
            <a:spLocks noGrp="1"/>
          </p:cNvSpPr>
          <p:nvPr>
            <p:ph type="pic" sz="quarter" idx="11" hasCustomPrompt="1"/>
          </p:nvPr>
        </p:nvSpPr>
        <p:spPr>
          <a:xfrm>
            <a:off x="5255059" y="2507781"/>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37" name="Picture Placeholder 36">
            <a:extLst>
              <a:ext uri="{FF2B5EF4-FFF2-40B4-BE49-F238E27FC236}">
                <a16:creationId xmlns:a16="http://schemas.microsoft.com/office/drawing/2014/main" id="{8D17EDFC-2F37-481D-96AE-1FECA3092BBC}"/>
              </a:ext>
            </a:extLst>
          </p:cNvPr>
          <p:cNvSpPr>
            <a:spLocks noGrp="1"/>
          </p:cNvSpPr>
          <p:nvPr>
            <p:ph type="pic" sz="quarter" idx="12" hasCustomPrompt="1"/>
          </p:nvPr>
        </p:nvSpPr>
        <p:spPr>
          <a:xfrm>
            <a:off x="8626549" y="2868266"/>
            <a:ext cx="2163787" cy="1121469"/>
          </a:xfrm>
          <a:custGeom>
            <a:avLst/>
            <a:gdLst>
              <a:gd name="connsiteX0" fmla="*/ 0 w 2163787"/>
              <a:gd name="connsiteY0" fmla="*/ 0 h 1121469"/>
              <a:gd name="connsiteX1" fmla="*/ 2163787 w 2163787"/>
              <a:gd name="connsiteY1" fmla="*/ 0 h 1121469"/>
              <a:gd name="connsiteX2" fmla="*/ 2163787 w 2163787"/>
              <a:gd name="connsiteY2" fmla="*/ 1121469 h 1121469"/>
              <a:gd name="connsiteX3" fmla="*/ 0 w 2163787"/>
              <a:gd name="connsiteY3" fmla="*/ 1121469 h 1121469"/>
            </a:gdLst>
            <a:ahLst/>
            <a:cxnLst>
              <a:cxn ang="0">
                <a:pos x="connsiteX0" y="connsiteY0"/>
              </a:cxn>
              <a:cxn ang="0">
                <a:pos x="connsiteX1" y="connsiteY1"/>
              </a:cxn>
              <a:cxn ang="0">
                <a:pos x="connsiteX2" y="connsiteY2"/>
              </a:cxn>
              <a:cxn ang="0">
                <a:pos x="connsiteX3" y="connsiteY3"/>
              </a:cxn>
            </a:cxnLst>
            <a:rect l="l" t="t" r="r" b="b"/>
            <a:pathLst>
              <a:path w="2163787" h="1121469">
                <a:moveTo>
                  <a:pt x="0" y="0"/>
                </a:moveTo>
                <a:lnTo>
                  <a:pt x="2163787" y="0"/>
                </a:lnTo>
                <a:lnTo>
                  <a:pt x="2163787" y="1121469"/>
                </a:lnTo>
                <a:lnTo>
                  <a:pt x="0" y="1121469"/>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21" name="Text Placeholder 3">
            <a:extLst>
              <a:ext uri="{FF2B5EF4-FFF2-40B4-BE49-F238E27FC236}">
                <a16:creationId xmlns:a16="http://schemas.microsoft.com/office/drawing/2014/main" id="{6E03BAD9-4538-4222-BBB6-7F2A3636C16F}"/>
              </a:ext>
            </a:extLst>
          </p:cNvPr>
          <p:cNvSpPr>
            <a:spLocks noGrp="1"/>
          </p:cNvSpPr>
          <p:nvPr>
            <p:ph type="body" sz="quarter" idx="13" hasCustomPrompt="1"/>
          </p:nvPr>
        </p:nvSpPr>
        <p:spPr>
          <a:xfrm rot="5400000">
            <a:off x="9969788" y="5370782"/>
            <a:ext cx="2013340"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24" name="Text Placeholder 3">
            <a:extLst>
              <a:ext uri="{FF2B5EF4-FFF2-40B4-BE49-F238E27FC236}">
                <a16:creationId xmlns:a16="http://schemas.microsoft.com/office/drawing/2014/main" id="{0F9A26A1-EEF7-42A6-AD1C-F0A0280FA646}"/>
              </a:ext>
            </a:extLst>
          </p:cNvPr>
          <p:cNvSpPr>
            <a:spLocks noGrp="1"/>
          </p:cNvSpPr>
          <p:nvPr>
            <p:ph type="body" sz="quarter" idx="14" hasCustomPrompt="1"/>
          </p:nvPr>
        </p:nvSpPr>
        <p:spPr>
          <a:xfrm rot="5400000">
            <a:off x="5397249" y="5478828"/>
            <a:ext cx="2013340"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25" name="Text Placeholder 3">
            <a:extLst>
              <a:ext uri="{FF2B5EF4-FFF2-40B4-BE49-F238E27FC236}">
                <a16:creationId xmlns:a16="http://schemas.microsoft.com/office/drawing/2014/main" id="{0B209A57-BBF8-4BC9-8759-F14813CFD923}"/>
              </a:ext>
            </a:extLst>
          </p:cNvPr>
          <p:cNvSpPr>
            <a:spLocks noGrp="1"/>
          </p:cNvSpPr>
          <p:nvPr>
            <p:ph type="body" sz="quarter" idx="15" hasCustomPrompt="1"/>
          </p:nvPr>
        </p:nvSpPr>
        <p:spPr>
          <a:xfrm rot="5400000">
            <a:off x="1880643" y="5370785"/>
            <a:ext cx="2013340"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126932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X Mixed Medium">
    <p:spTree>
      <p:nvGrpSpPr>
        <p:cNvPr id="1" name=""/>
        <p:cNvGrpSpPr/>
        <p:nvPr/>
      </p:nvGrpSpPr>
      <p:grpSpPr>
        <a:xfrm>
          <a:off x="0" y="0"/>
          <a:ext cx="0" cy="0"/>
          <a:chOff x="0" y="0"/>
          <a:chExt cx="0" cy="0"/>
        </a:xfrm>
      </p:grpSpPr>
      <p:pic>
        <p:nvPicPr>
          <p:cNvPr id="13" name="Picture 12" descr="A close up of a person&#10;&#10;Description automatically generated">
            <a:extLst>
              <a:ext uri="{FF2B5EF4-FFF2-40B4-BE49-F238E27FC236}">
                <a16:creationId xmlns:a16="http://schemas.microsoft.com/office/drawing/2014/main" id="{117DDB36-C576-4B62-B67E-A15205E1FCE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4" name="Rectangle: Rounded Corners 43">
            <a:extLst>
              <a:ext uri="{FF2B5EF4-FFF2-40B4-BE49-F238E27FC236}">
                <a16:creationId xmlns:a16="http://schemas.microsoft.com/office/drawing/2014/main" id="{869B48DB-173C-4CE1-8EF6-EFC513E739F1}"/>
              </a:ext>
            </a:extLst>
          </p:cNvPr>
          <p:cNvSpPr>
            <a:spLocks/>
          </p:cNvSpPr>
          <p:nvPr/>
        </p:nvSpPr>
        <p:spPr>
          <a:xfrm>
            <a:off x="6509973" y="1502892"/>
            <a:ext cx="5355373" cy="3657792"/>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ectangle: Rounded Corners 46">
            <a:extLst>
              <a:ext uri="{FF2B5EF4-FFF2-40B4-BE49-F238E27FC236}">
                <a16:creationId xmlns:a16="http://schemas.microsoft.com/office/drawing/2014/main" id="{68096F67-2853-426F-8D57-FF3423F35F38}"/>
              </a:ext>
            </a:extLst>
          </p:cNvPr>
          <p:cNvSpPr>
            <a:spLocks/>
          </p:cNvSpPr>
          <p:nvPr/>
        </p:nvSpPr>
        <p:spPr>
          <a:xfrm>
            <a:off x="6686082" y="1706103"/>
            <a:ext cx="5003156" cy="3251371"/>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Rectangle: Rounded Corners 49">
            <a:extLst>
              <a:ext uri="{FF2B5EF4-FFF2-40B4-BE49-F238E27FC236}">
                <a16:creationId xmlns:a16="http://schemas.microsoft.com/office/drawing/2014/main" id="{824E0007-726F-4223-A8E3-F098A3876BEA}"/>
              </a:ext>
            </a:extLst>
          </p:cNvPr>
          <p:cNvSpPr>
            <a:spLocks/>
          </p:cNvSpPr>
          <p:nvPr/>
        </p:nvSpPr>
        <p:spPr>
          <a:xfrm>
            <a:off x="3339267" y="1502892"/>
            <a:ext cx="2731965" cy="2731965"/>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6" name="Rectangle: Rounded Corners 55">
            <a:extLst>
              <a:ext uri="{FF2B5EF4-FFF2-40B4-BE49-F238E27FC236}">
                <a16:creationId xmlns:a16="http://schemas.microsoft.com/office/drawing/2014/main" id="{71DB7A1E-6CD2-4A43-BB30-E31B10FEC0A8}"/>
              </a:ext>
            </a:extLst>
          </p:cNvPr>
          <p:cNvSpPr>
            <a:spLocks/>
          </p:cNvSpPr>
          <p:nvPr/>
        </p:nvSpPr>
        <p:spPr>
          <a:xfrm>
            <a:off x="3514967" y="1690377"/>
            <a:ext cx="2380564" cy="2356994"/>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Rectangle: Rounded Corners 58">
            <a:extLst>
              <a:ext uri="{FF2B5EF4-FFF2-40B4-BE49-F238E27FC236}">
                <a16:creationId xmlns:a16="http://schemas.microsoft.com/office/drawing/2014/main" id="{CF95C257-8CD8-4F86-BF70-CAA168CA69E9}"/>
              </a:ext>
            </a:extLst>
          </p:cNvPr>
          <p:cNvSpPr>
            <a:spLocks/>
          </p:cNvSpPr>
          <p:nvPr/>
        </p:nvSpPr>
        <p:spPr>
          <a:xfrm>
            <a:off x="301365" y="1502892"/>
            <a:ext cx="2599162" cy="3656945"/>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0" name="Rectangle: Rounded Corners 59">
            <a:extLst>
              <a:ext uri="{FF2B5EF4-FFF2-40B4-BE49-F238E27FC236}">
                <a16:creationId xmlns:a16="http://schemas.microsoft.com/office/drawing/2014/main" id="{739B31DF-C0E0-4F5E-9781-3F964486F57C}"/>
              </a:ext>
            </a:extLst>
          </p:cNvPr>
          <p:cNvSpPr>
            <a:spLocks/>
          </p:cNvSpPr>
          <p:nvPr/>
        </p:nvSpPr>
        <p:spPr>
          <a:xfrm>
            <a:off x="490837" y="1706056"/>
            <a:ext cx="2220217" cy="3250618"/>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63" name="Picture Placeholder 62">
            <a:extLst>
              <a:ext uri="{FF2B5EF4-FFF2-40B4-BE49-F238E27FC236}">
                <a16:creationId xmlns:a16="http://schemas.microsoft.com/office/drawing/2014/main" id="{4DF200DA-328E-4A85-BB27-B5433C433779}"/>
              </a:ext>
            </a:extLst>
          </p:cNvPr>
          <p:cNvSpPr>
            <a:spLocks noGrp="1"/>
          </p:cNvSpPr>
          <p:nvPr>
            <p:ph type="pic" sz="quarter" idx="10" hasCustomPrompt="1"/>
          </p:nvPr>
        </p:nvSpPr>
        <p:spPr>
          <a:xfrm>
            <a:off x="862169" y="2105505"/>
            <a:ext cx="1477554" cy="2451720"/>
          </a:xfrm>
          <a:custGeom>
            <a:avLst/>
            <a:gdLst>
              <a:gd name="connsiteX0" fmla="*/ 0 w 1477554"/>
              <a:gd name="connsiteY0" fmla="*/ 0 h 2451720"/>
              <a:gd name="connsiteX1" fmla="*/ 1477554 w 1477554"/>
              <a:gd name="connsiteY1" fmla="*/ 0 h 2451720"/>
              <a:gd name="connsiteX2" fmla="*/ 1477554 w 1477554"/>
              <a:gd name="connsiteY2" fmla="*/ 2451720 h 2451720"/>
              <a:gd name="connsiteX3" fmla="*/ 0 w 1477554"/>
              <a:gd name="connsiteY3" fmla="*/ 2451720 h 2451720"/>
            </a:gdLst>
            <a:ahLst/>
            <a:cxnLst>
              <a:cxn ang="0">
                <a:pos x="connsiteX0" y="connsiteY0"/>
              </a:cxn>
              <a:cxn ang="0">
                <a:pos x="connsiteX1" y="connsiteY1"/>
              </a:cxn>
              <a:cxn ang="0">
                <a:pos x="connsiteX2" y="connsiteY2"/>
              </a:cxn>
              <a:cxn ang="0">
                <a:pos x="connsiteX3" y="connsiteY3"/>
              </a:cxn>
            </a:cxnLst>
            <a:rect l="l" t="t" r="r" b="b"/>
            <a:pathLst>
              <a:path w="1477554" h="2451720">
                <a:moveTo>
                  <a:pt x="0" y="0"/>
                </a:moveTo>
                <a:lnTo>
                  <a:pt x="1477554" y="0"/>
                </a:lnTo>
                <a:lnTo>
                  <a:pt x="1477554" y="2451720"/>
                </a:lnTo>
                <a:lnTo>
                  <a:pt x="0" y="245172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64" name="Picture Placeholder 63">
            <a:extLst>
              <a:ext uri="{FF2B5EF4-FFF2-40B4-BE49-F238E27FC236}">
                <a16:creationId xmlns:a16="http://schemas.microsoft.com/office/drawing/2014/main" id="{0E7FDAE0-E65D-4DEA-8FD4-756B8093AC65}"/>
              </a:ext>
            </a:extLst>
          </p:cNvPr>
          <p:cNvSpPr>
            <a:spLocks noGrp="1"/>
          </p:cNvSpPr>
          <p:nvPr>
            <p:ph type="pic" sz="quarter" idx="11" hasCustomPrompt="1"/>
          </p:nvPr>
        </p:nvSpPr>
        <p:spPr>
          <a:xfrm>
            <a:off x="3727503" y="1891128"/>
            <a:ext cx="1955492" cy="1955492"/>
          </a:xfrm>
          <a:custGeom>
            <a:avLst/>
            <a:gdLst>
              <a:gd name="connsiteX0" fmla="*/ 0 w 1955492"/>
              <a:gd name="connsiteY0" fmla="*/ 0 h 1955492"/>
              <a:gd name="connsiteX1" fmla="*/ 1955492 w 1955492"/>
              <a:gd name="connsiteY1" fmla="*/ 0 h 1955492"/>
              <a:gd name="connsiteX2" fmla="*/ 1955492 w 1955492"/>
              <a:gd name="connsiteY2" fmla="*/ 1955492 h 1955492"/>
              <a:gd name="connsiteX3" fmla="*/ 0 w 1955492"/>
              <a:gd name="connsiteY3" fmla="*/ 1955492 h 1955492"/>
            </a:gdLst>
            <a:ahLst/>
            <a:cxnLst>
              <a:cxn ang="0">
                <a:pos x="connsiteX0" y="connsiteY0"/>
              </a:cxn>
              <a:cxn ang="0">
                <a:pos x="connsiteX1" y="connsiteY1"/>
              </a:cxn>
              <a:cxn ang="0">
                <a:pos x="connsiteX2" y="connsiteY2"/>
              </a:cxn>
              <a:cxn ang="0">
                <a:pos x="connsiteX3" y="connsiteY3"/>
              </a:cxn>
            </a:cxnLst>
            <a:rect l="l" t="t" r="r" b="b"/>
            <a:pathLst>
              <a:path w="1955492" h="1955492">
                <a:moveTo>
                  <a:pt x="0" y="0"/>
                </a:moveTo>
                <a:lnTo>
                  <a:pt x="1955492" y="0"/>
                </a:lnTo>
                <a:lnTo>
                  <a:pt x="1955492" y="1955492"/>
                </a:lnTo>
                <a:lnTo>
                  <a:pt x="0" y="1955492"/>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65" name="Picture Placeholder 64">
            <a:extLst>
              <a:ext uri="{FF2B5EF4-FFF2-40B4-BE49-F238E27FC236}">
                <a16:creationId xmlns:a16="http://schemas.microsoft.com/office/drawing/2014/main" id="{82AB263E-3739-461F-B86A-EC7DAF615963}"/>
              </a:ext>
            </a:extLst>
          </p:cNvPr>
          <p:cNvSpPr>
            <a:spLocks noGrp="1"/>
          </p:cNvSpPr>
          <p:nvPr>
            <p:ph type="pic" sz="quarter" idx="12" hasCustomPrompt="1"/>
          </p:nvPr>
        </p:nvSpPr>
        <p:spPr>
          <a:xfrm>
            <a:off x="7445259" y="2428720"/>
            <a:ext cx="3484801" cy="1806136"/>
          </a:xfrm>
          <a:custGeom>
            <a:avLst/>
            <a:gdLst>
              <a:gd name="connsiteX0" fmla="*/ 0 w 3484801"/>
              <a:gd name="connsiteY0" fmla="*/ 0 h 1806136"/>
              <a:gd name="connsiteX1" fmla="*/ 3484801 w 3484801"/>
              <a:gd name="connsiteY1" fmla="*/ 0 h 1806136"/>
              <a:gd name="connsiteX2" fmla="*/ 3484801 w 3484801"/>
              <a:gd name="connsiteY2" fmla="*/ 1806136 h 1806136"/>
              <a:gd name="connsiteX3" fmla="*/ 0 w 3484801"/>
              <a:gd name="connsiteY3" fmla="*/ 1806136 h 1806136"/>
            </a:gdLst>
            <a:ahLst/>
            <a:cxnLst>
              <a:cxn ang="0">
                <a:pos x="connsiteX0" y="connsiteY0"/>
              </a:cxn>
              <a:cxn ang="0">
                <a:pos x="connsiteX1" y="connsiteY1"/>
              </a:cxn>
              <a:cxn ang="0">
                <a:pos x="connsiteX2" y="connsiteY2"/>
              </a:cxn>
              <a:cxn ang="0">
                <a:pos x="connsiteX3" y="connsiteY3"/>
              </a:cxn>
            </a:cxnLst>
            <a:rect l="l" t="t" r="r" b="b"/>
            <a:pathLst>
              <a:path w="3484801" h="1806136">
                <a:moveTo>
                  <a:pt x="0" y="0"/>
                </a:moveTo>
                <a:lnTo>
                  <a:pt x="3484801" y="0"/>
                </a:lnTo>
                <a:lnTo>
                  <a:pt x="3484801" y="1806136"/>
                </a:lnTo>
                <a:lnTo>
                  <a:pt x="0" y="1806136"/>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14" name="Text Placeholder 3">
            <a:extLst>
              <a:ext uri="{FF2B5EF4-FFF2-40B4-BE49-F238E27FC236}">
                <a16:creationId xmlns:a16="http://schemas.microsoft.com/office/drawing/2014/main" id="{3C6CCC41-DB90-4AF9-9F0E-2795A979F344}"/>
              </a:ext>
            </a:extLst>
          </p:cNvPr>
          <p:cNvSpPr>
            <a:spLocks noGrp="1"/>
          </p:cNvSpPr>
          <p:nvPr>
            <p:ph type="body" sz="quarter" idx="13" hasCustomPrompt="1"/>
          </p:nvPr>
        </p:nvSpPr>
        <p:spPr>
          <a:xfrm rot="5400000">
            <a:off x="10480498" y="5649262"/>
            <a:ext cx="1628251"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5" name="Text Placeholder 3">
            <a:extLst>
              <a:ext uri="{FF2B5EF4-FFF2-40B4-BE49-F238E27FC236}">
                <a16:creationId xmlns:a16="http://schemas.microsoft.com/office/drawing/2014/main" id="{1F4A22D6-1921-491E-8D69-4B42583AD042}"/>
              </a:ext>
            </a:extLst>
          </p:cNvPr>
          <p:cNvSpPr>
            <a:spLocks noGrp="1"/>
          </p:cNvSpPr>
          <p:nvPr>
            <p:ph type="body" sz="quarter" idx="14" hasCustomPrompt="1"/>
          </p:nvPr>
        </p:nvSpPr>
        <p:spPr>
          <a:xfrm rot="5400000">
            <a:off x="4493858" y="4926280"/>
            <a:ext cx="2013340"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6" name="Text Placeholder 3">
            <a:extLst>
              <a:ext uri="{FF2B5EF4-FFF2-40B4-BE49-F238E27FC236}">
                <a16:creationId xmlns:a16="http://schemas.microsoft.com/office/drawing/2014/main" id="{6FD2737E-6769-4498-BED3-D4BF12D2605B}"/>
              </a:ext>
            </a:extLst>
          </p:cNvPr>
          <p:cNvSpPr>
            <a:spLocks noGrp="1"/>
          </p:cNvSpPr>
          <p:nvPr>
            <p:ph type="body" sz="quarter" idx="15" hasCustomPrompt="1"/>
          </p:nvPr>
        </p:nvSpPr>
        <p:spPr>
          <a:xfrm rot="5400000">
            <a:off x="1500535" y="5649262"/>
            <a:ext cx="1628252" cy="789229"/>
          </a:xfrm>
        </p:spPr>
        <p:txBody>
          <a:bodyPr anchor="t">
            <a:noAutofit/>
          </a:bodyPr>
          <a:lstStyle>
            <a:lvl1pPr marL="0" indent="0" algn="l">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347131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X Mixed Small">
    <p:spTree>
      <p:nvGrpSpPr>
        <p:cNvPr id="1" name=""/>
        <p:cNvGrpSpPr/>
        <p:nvPr/>
      </p:nvGrpSpPr>
      <p:grpSpPr>
        <a:xfrm>
          <a:off x="0" y="0"/>
          <a:ext cx="0" cy="0"/>
          <a:chOff x="0" y="0"/>
          <a:chExt cx="0" cy="0"/>
        </a:xfrm>
      </p:grpSpPr>
      <p:pic>
        <p:nvPicPr>
          <p:cNvPr id="63" name="Picture 62" descr="A close up of a person&#10;&#10;Description automatically generated">
            <a:extLst>
              <a:ext uri="{FF2B5EF4-FFF2-40B4-BE49-F238E27FC236}">
                <a16:creationId xmlns:a16="http://schemas.microsoft.com/office/drawing/2014/main" id="{85BD55FF-A21F-4ECE-8AA9-DE8836C331C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21" name="Rectangle: Rounded Corners 20">
            <a:extLst>
              <a:ext uri="{FF2B5EF4-FFF2-40B4-BE49-F238E27FC236}">
                <a16:creationId xmlns:a16="http://schemas.microsoft.com/office/drawing/2014/main" id="{B0FCDB95-2B24-4723-8E3C-5279578AED44}"/>
              </a:ext>
            </a:extLst>
          </p:cNvPr>
          <p:cNvSpPr>
            <a:spLocks/>
          </p:cNvSpPr>
          <p:nvPr/>
        </p:nvSpPr>
        <p:spPr>
          <a:xfrm>
            <a:off x="560283" y="3569339"/>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0926F7D2-94DE-4D9C-B5CB-D1E8AC8A9592}"/>
              </a:ext>
            </a:extLst>
          </p:cNvPr>
          <p:cNvSpPr>
            <a:spLocks/>
          </p:cNvSpPr>
          <p:nvPr/>
        </p:nvSpPr>
        <p:spPr>
          <a:xfrm>
            <a:off x="702669" y="3722014"/>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Rounded Corners 26">
            <a:extLst>
              <a:ext uri="{FF2B5EF4-FFF2-40B4-BE49-F238E27FC236}">
                <a16:creationId xmlns:a16="http://schemas.microsoft.com/office/drawing/2014/main" id="{6DB224D8-04A5-40D3-8B2E-A8B993429E3A}"/>
              </a:ext>
            </a:extLst>
          </p:cNvPr>
          <p:cNvSpPr>
            <a:spLocks/>
          </p:cNvSpPr>
          <p:nvPr/>
        </p:nvSpPr>
        <p:spPr>
          <a:xfrm>
            <a:off x="575503" y="6304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Rounded Corners 27">
            <a:extLst>
              <a:ext uri="{FF2B5EF4-FFF2-40B4-BE49-F238E27FC236}">
                <a16:creationId xmlns:a16="http://schemas.microsoft.com/office/drawing/2014/main" id="{FB7CD0ED-C07D-4187-9F7A-66D5B527617B}"/>
              </a:ext>
            </a:extLst>
          </p:cNvPr>
          <p:cNvSpPr>
            <a:spLocks/>
          </p:cNvSpPr>
          <p:nvPr/>
        </p:nvSpPr>
        <p:spPr>
          <a:xfrm>
            <a:off x="736177" y="8018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Rounded Corners 31">
            <a:extLst>
              <a:ext uri="{FF2B5EF4-FFF2-40B4-BE49-F238E27FC236}">
                <a16:creationId xmlns:a16="http://schemas.microsoft.com/office/drawing/2014/main" id="{0F35B71F-4D35-4FD1-B701-FCD4E5102232}"/>
              </a:ext>
            </a:extLst>
          </p:cNvPr>
          <p:cNvSpPr>
            <a:spLocks/>
          </p:cNvSpPr>
          <p:nvPr/>
        </p:nvSpPr>
        <p:spPr>
          <a:xfrm>
            <a:off x="3782822" y="1766367"/>
            <a:ext cx="4868521" cy="3325265"/>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Rounded Corners 32">
            <a:extLst>
              <a:ext uri="{FF2B5EF4-FFF2-40B4-BE49-F238E27FC236}">
                <a16:creationId xmlns:a16="http://schemas.microsoft.com/office/drawing/2014/main" id="{2C7F337D-8F64-4EF1-9B05-FC8CCFC6423D}"/>
              </a:ext>
            </a:extLst>
          </p:cNvPr>
          <p:cNvSpPr>
            <a:spLocks/>
          </p:cNvSpPr>
          <p:nvPr/>
        </p:nvSpPr>
        <p:spPr>
          <a:xfrm>
            <a:off x="3942921" y="1951104"/>
            <a:ext cx="4548324" cy="2955791"/>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Rectangle: Rounded Corners 39">
            <a:extLst>
              <a:ext uri="{FF2B5EF4-FFF2-40B4-BE49-F238E27FC236}">
                <a16:creationId xmlns:a16="http://schemas.microsoft.com/office/drawing/2014/main" id="{3F949DB3-498E-45B3-A684-5F5B9B626082}"/>
              </a:ext>
            </a:extLst>
          </p:cNvPr>
          <p:cNvSpPr>
            <a:spLocks/>
          </p:cNvSpPr>
          <p:nvPr/>
        </p:nvSpPr>
        <p:spPr>
          <a:xfrm>
            <a:off x="9750498" y="729309"/>
            <a:ext cx="1953241" cy="2748153"/>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Rectangle: Rounded Corners 40">
            <a:extLst>
              <a:ext uri="{FF2B5EF4-FFF2-40B4-BE49-F238E27FC236}">
                <a16:creationId xmlns:a16="http://schemas.microsoft.com/office/drawing/2014/main" id="{B6D4D9AF-162C-418A-A2BB-701E3A3948EA}"/>
              </a:ext>
            </a:extLst>
          </p:cNvPr>
          <p:cNvSpPr>
            <a:spLocks/>
          </p:cNvSpPr>
          <p:nvPr/>
        </p:nvSpPr>
        <p:spPr>
          <a:xfrm>
            <a:off x="9892884" y="881984"/>
            <a:ext cx="1668468" cy="244280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Rectangle: Rounded Corners 44">
            <a:extLst>
              <a:ext uri="{FF2B5EF4-FFF2-40B4-BE49-F238E27FC236}">
                <a16:creationId xmlns:a16="http://schemas.microsoft.com/office/drawing/2014/main" id="{F9B9D14B-CE3A-44E7-AE24-7BBCF953E434}"/>
              </a:ext>
            </a:extLst>
          </p:cNvPr>
          <p:cNvSpPr>
            <a:spLocks/>
          </p:cNvSpPr>
          <p:nvPr/>
        </p:nvSpPr>
        <p:spPr>
          <a:xfrm>
            <a:off x="9265981" y="393099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D363F3E3-0151-412F-ABBE-EA6351C02D9A}"/>
              </a:ext>
            </a:extLst>
          </p:cNvPr>
          <p:cNvSpPr>
            <a:spLocks/>
          </p:cNvSpPr>
          <p:nvPr/>
        </p:nvSpPr>
        <p:spPr>
          <a:xfrm>
            <a:off x="9426655" y="410244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Picture Placeholder 50">
            <a:extLst>
              <a:ext uri="{FF2B5EF4-FFF2-40B4-BE49-F238E27FC236}">
                <a16:creationId xmlns:a16="http://schemas.microsoft.com/office/drawing/2014/main" id="{5C669741-61C7-4480-96DA-43F3772E56FC}"/>
              </a:ext>
            </a:extLst>
          </p:cNvPr>
          <p:cNvSpPr>
            <a:spLocks noGrp="1"/>
          </p:cNvSpPr>
          <p:nvPr>
            <p:ph type="pic" sz="quarter" idx="10" hasCustomPrompt="1"/>
          </p:nvPr>
        </p:nvSpPr>
        <p:spPr>
          <a:xfrm>
            <a:off x="930536" y="9854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52" name="Picture Placeholder 51">
            <a:extLst>
              <a:ext uri="{FF2B5EF4-FFF2-40B4-BE49-F238E27FC236}">
                <a16:creationId xmlns:a16="http://schemas.microsoft.com/office/drawing/2014/main" id="{7012C368-FF87-4138-BAD5-4C739F02F948}"/>
              </a:ext>
            </a:extLst>
          </p:cNvPr>
          <p:cNvSpPr>
            <a:spLocks noGrp="1"/>
          </p:cNvSpPr>
          <p:nvPr>
            <p:ph type="pic" sz="quarter" idx="11" hasCustomPrompt="1"/>
          </p:nvPr>
        </p:nvSpPr>
        <p:spPr>
          <a:xfrm>
            <a:off x="981721" y="4022196"/>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53" name="Picture Placeholder 52">
            <a:extLst>
              <a:ext uri="{FF2B5EF4-FFF2-40B4-BE49-F238E27FC236}">
                <a16:creationId xmlns:a16="http://schemas.microsoft.com/office/drawing/2014/main" id="{41978AA2-A1F7-44F6-B21F-1249BE9AFCD2}"/>
              </a:ext>
            </a:extLst>
          </p:cNvPr>
          <p:cNvSpPr>
            <a:spLocks noGrp="1"/>
          </p:cNvSpPr>
          <p:nvPr>
            <p:ph type="pic" sz="quarter" idx="12" hasCustomPrompt="1"/>
          </p:nvPr>
        </p:nvSpPr>
        <p:spPr>
          <a:xfrm>
            <a:off x="4633085" y="2608029"/>
            <a:ext cx="3168001" cy="1641943"/>
          </a:xfrm>
          <a:custGeom>
            <a:avLst/>
            <a:gdLst>
              <a:gd name="connsiteX0" fmla="*/ 0 w 3168001"/>
              <a:gd name="connsiteY0" fmla="*/ 0 h 1641943"/>
              <a:gd name="connsiteX1" fmla="*/ 3168001 w 3168001"/>
              <a:gd name="connsiteY1" fmla="*/ 0 h 1641943"/>
              <a:gd name="connsiteX2" fmla="*/ 3168001 w 3168001"/>
              <a:gd name="connsiteY2" fmla="*/ 1641943 h 1641943"/>
              <a:gd name="connsiteX3" fmla="*/ 0 w 3168001"/>
              <a:gd name="connsiteY3" fmla="*/ 1641943 h 1641943"/>
            </a:gdLst>
            <a:ahLst/>
            <a:cxnLst>
              <a:cxn ang="0">
                <a:pos x="connsiteX0" y="connsiteY0"/>
              </a:cxn>
              <a:cxn ang="0">
                <a:pos x="connsiteX1" y="connsiteY1"/>
              </a:cxn>
              <a:cxn ang="0">
                <a:pos x="connsiteX2" y="connsiteY2"/>
              </a:cxn>
              <a:cxn ang="0">
                <a:pos x="connsiteX3" y="connsiteY3"/>
              </a:cxn>
            </a:cxnLst>
            <a:rect l="l" t="t" r="r" b="b"/>
            <a:pathLst>
              <a:path w="3168001" h="1641943">
                <a:moveTo>
                  <a:pt x="0" y="0"/>
                </a:moveTo>
                <a:lnTo>
                  <a:pt x="3168001" y="0"/>
                </a:lnTo>
                <a:lnTo>
                  <a:pt x="3168001" y="1641943"/>
                </a:lnTo>
                <a:lnTo>
                  <a:pt x="0" y="1641943"/>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54" name="Picture Placeholder 53">
            <a:extLst>
              <a:ext uri="{FF2B5EF4-FFF2-40B4-BE49-F238E27FC236}">
                <a16:creationId xmlns:a16="http://schemas.microsoft.com/office/drawing/2014/main" id="{8BB3E9EB-5EE8-4767-91DD-4774BBEFB7B2}"/>
              </a:ext>
            </a:extLst>
          </p:cNvPr>
          <p:cNvSpPr>
            <a:spLocks noGrp="1"/>
          </p:cNvSpPr>
          <p:nvPr>
            <p:ph type="pic" sz="quarter" idx="13" hasCustomPrompt="1"/>
          </p:nvPr>
        </p:nvSpPr>
        <p:spPr>
          <a:xfrm>
            <a:off x="10171936" y="1182166"/>
            <a:ext cx="1110365" cy="1842440"/>
          </a:xfrm>
          <a:custGeom>
            <a:avLst/>
            <a:gdLst>
              <a:gd name="connsiteX0" fmla="*/ 0 w 1110365"/>
              <a:gd name="connsiteY0" fmla="*/ 0 h 1842440"/>
              <a:gd name="connsiteX1" fmla="*/ 1110365 w 1110365"/>
              <a:gd name="connsiteY1" fmla="*/ 0 h 1842440"/>
              <a:gd name="connsiteX2" fmla="*/ 1110365 w 1110365"/>
              <a:gd name="connsiteY2" fmla="*/ 1842440 h 1842440"/>
              <a:gd name="connsiteX3" fmla="*/ 0 w 111036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110365" h="1842440">
                <a:moveTo>
                  <a:pt x="0" y="0"/>
                </a:moveTo>
                <a:lnTo>
                  <a:pt x="1110365" y="0"/>
                </a:lnTo>
                <a:lnTo>
                  <a:pt x="1110365" y="1842440"/>
                </a:lnTo>
                <a:lnTo>
                  <a:pt x="0" y="184244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55" name="Picture Placeholder 54">
            <a:extLst>
              <a:ext uri="{FF2B5EF4-FFF2-40B4-BE49-F238E27FC236}">
                <a16:creationId xmlns:a16="http://schemas.microsoft.com/office/drawing/2014/main" id="{58F98076-6A65-4C2E-BA5A-D9938673EBB6}"/>
              </a:ext>
            </a:extLst>
          </p:cNvPr>
          <p:cNvSpPr>
            <a:spLocks noGrp="1"/>
          </p:cNvSpPr>
          <p:nvPr>
            <p:ph type="pic" sz="quarter" idx="14" hasCustomPrompt="1"/>
          </p:nvPr>
        </p:nvSpPr>
        <p:spPr>
          <a:xfrm>
            <a:off x="9621014" y="428602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20" name="Text Placeholder 3">
            <a:extLst>
              <a:ext uri="{FF2B5EF4-FFF2-40B4-BE49-F238E27FC236}">
                <a16:creationId xmlns:a16="http://schemas.microsoft.com/office/drawing/2014/main" id="{6F5A29AD-F34C-4CA4-8C0D-3D4584B76967}"/>
              </a:ext>
            </a:extLst>
          </p:cNvPr>
          <p:cNvSpPr>
            <a:spLocks noGrp="1"/>
          </p:cNvSpPr>
          <p:nvPr>
            <p:ph type="body" sz="quarter" idx="15" hasCustomPrompt="1"/>
          </p:nvPr>
        </p:nvSpPr>
        <p:spPr>
          <a:xfrm>
            <a:off x="3782822" y="5627931"/>
            <a:ext cx="4868521" cy="789229"/>
          </a:xfrm>
        </p:spPr>
        <p:txBody>
          <a:bodyPr anchor="b">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864449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redits">
    <p:spTree>
      <p:nvGrpSpPr>
        <p:cNvPr id="1" name=""/>
        <p:cNvGrpSpPr/>
        <p:nvPr/>
      </p:nvGrpSpPr>
      <p:grpSpPr>
        <a:xfrm>
          <a:off x="0" y="0"/>
          <a:ext cx="0" cy="0"/>
          <a:chOff x="0" y="0"/>
          <a:chExt cx="0" cy="0"/>
        </a:xfrm>
      </p:grpSpPr>
      <p:pic>
        <p:nvPicPr>
          <p:cNvPr id="7" name="Picture 6" descr="A close up of a person&#10;&#10;Description automatically generated">
            <a:extLst>
              <a:ext uri="{FF2B5EF4-FFF2-40B4-BE49-F238E27FC236}">
                <a16:creationId xmlns:a16="http://schemas.microsoft.com/office/drawing/2014/main" id="{A191E976-A3B1-4996-A878-9D1F552FE7A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E17FBDC9-CB4E-45DE-91BF-A6DB1CF1F241}"/>
              </a:ext>
            </a:extLst>
          </p:cNvPr>
          <p:cNvSpPr>
            <a:spLocks noGrp="1"/>
          </p:cNvSpPr>
          <p:nvPr>
            <p:ph type="title" hasCustomPrompt="1"/>
          </p:nvPr>
        </p:nvSpPr>
        <p:spPr>
          <a:xfrm>
            <a:off x="6289360" y="2092038"/>
            <a:ext cx="4027583" cy="681037"/>
          </a:xfrm>
        </p:spPr>
        <p:txBody>
          <a:bodyPr>
            <a:noAutofit/>
          </a:bodyPr>
          <a:lstStyle>
            <a:lvl1pPr>
              <a:defRPr sz="4000" b="1" spc="-150"/>
            </a:lvl1pPr>
          </a:lstStyle>
          <a:p>
            <a:r>
              <a:rPr lang="en-US" noProof="0"/>
              <a:t>Credits Title</a:t>
            </a:r>
          </a:p>
        </p:txBody>
      </p:sp>
      <p:sp>
        <p:nvSpPr>
          <p:cNvPr id="9" name="Table Placeholder 8">
            <a:extLst>
              <a:ext uri="{FF2B5EF4-FFF2-40B4-BE49-F238E27FC236}">
                <a16:creationId xmlns:a16="http://schemas.microsoft.com/office/drawing/2014/main" id="{A0F9ECF3-991C-4987-954D-E88766E93546}"/>
              </a:ext>
            </a:extLst>
          </p:cNvPr>
          <p:cNvSpPr>
            <a:spLocks noGrp="1"/>
          </p:cNvSpPr>
          <p:nvPr>
            <p:ph type="tbl" sz="quarter" idx="10" hasCustomPrompt="1"/>
          </p:nvPr>
        </p:nvSpPr>
        <p:spPr>
          <a:xfrm>
            <a:off x="6289457" y="2970213"/>
            <a:ext cx="4027487" cy="2392668"/>
          </a:xfrm>
        </p:spPr>
        <p:txBody>
          <a:bodyPr>
            <a:normAutofit/>
          </a:bodyPr>
          <a:lstStyle>
            <a:lvl1pPr marL="0" indent="0">
              <a:buNone/>
              <a:defRPr sz="1600" i="1"/>
            </a:lvl1pPr>
          </a:lstStyle>
          <a:p>
            <a:r>
              <a:rPr lang="en-US" noProof="0" dirty="0"/>
              <a:t>Insert Your Table Here</a:t>
            </a:r>
          </a:p>
        </p:txBody>
      </p:sp>
      <p:sp>
        <p:nvSpPr>
          <p:cNvPr id="10" name="Rectangle: Rounded Corners 9">
            <a:extLst>
              <a:ext uri="{FF2B5EF4-FFF2-40B4-BE49-F238E27FC236}">
                <a16:creationId xmlns:a16="http://schemas.microsoft.com/office/drawing/2014/main" id="{F19B8954-9C99-4571-9B6D-CCD4984E617E}"/>
              </a:ext>
            </a:extLst>
          </p:cNvPr>
          <p:cNvSpPr>
            <a:spLocks/>
          </p:cNvSpPr>
          <p:nvPr/>
        </p:nvSpPr>
        <p:spPr>
          <a:xfrm>
            <a:off x="1482433" y="751314"/>
            <a:ext cx="3806312" cy="5355372"/>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EE3CB545-A837-4331-A2A1-9C3120265D7D}"/>
              </a:ext>
            </a:extLst>
          </p:cNvPr>
          <p:cNvSpPr>
            <a:spLocks/>
          </p:cNvSpPr>
          <p:nvPr/>
        </p:nvSpPr>
        <p:spPr>
          <a:xfrm>
            <a:off x="1759904" y="1048835"/>
            <a:ext cx="3251370" cy="4760331"/>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0">
            <a:extLst>
              <a:ext uri="{FF2B5EF4-FFF2-40B4-BE49-F238E27FC236}">
                <a16:creationId xmlns:a16="http://schemas.microsoft.com/office/drawing/2014/main" id="{5321A8AC-07A5-439A-93BC-C687E801BF71}"/>
              </a:ext>
            </a:extLst>
          </p:cNvPr>
          <p:cNvSpPr>
            <a:spLocks noGrp="1"/>
          </p:cNvSpPr>
          <p:nvPr>
            <p:ph type="pic" sz="quarter" idx="11" hasCustomPrompt="1"/>
          </p:nvPr>
        </p:nvSpPr>
        <p:spPr>
          <a:xfrm>
            <a:off x="2303696" y="1633806"/>
            <a:ext cx="2163786" cy="3590393"/>
          </a:xfrm>
          <a:custGeom>
            <a:avLst/>
            <a:gdLst>
              <a:gd name="connsiteX0" fmla="*/ 0 w 2618182"/>
              <a:gd name="connsiteY0" fmla="*/ 0 h 4344375"/>
              <a:gd name="connsiteX1" fmla="*/ 2618182 w 2618182"/>
              <a:gd name="connsiteY1" fmla="*/ 0 h 4344375"/>
              <a:gd name="connsiteX2" fmla="*/ 2618182 w 2618182"/>
              <a:gd name="connsiteY2" fmla="*/ 4344375 h 4344375"/>
              <a:gd name="connsiteX3" fmla="*/ 0 w 2618182"/>
              <a:gd name="connsiteY3" fmla="*/ 4344375 h 4344375"/>
            </a:gdLst>
            <a:ahLst/>
            <a:cxnLst>
              <a:cxn ang="0">
                <a:pos x="connsiteX0" y="connsiteY0"/>
              </a:cxn>
              <a:cxn ang="0">
                <a:pos x="connsiteX1" y="connsiteY1"/>
              </a:cxn>
              <a:cxn ang="0">
                <a:pos x="connsiteX2" y="connsiteY2"/>
              </a:cxn>
              <a:cxn ang="0">
                <a:pos x="connsiteX3" y="connsiteY3"/>
              </a:cxn>
            </a:cxnLst>
            <a:rect l="l" t="t" r="r" b="b"/>
            <a:pathLst>
              <a:path w="2618182" h="4344375">
                <a:moveTo>
                  <a:pt x="0" y="0"/>
                </a:moveTo>
                <a:lnTo>
                  <a:pt x="2618182" y="0"/>
                </a:lnTo>
                <a:lnTo>
                  <a:pt x="2618182" y="4344375"/>
                </a:lnTo>
                <a:lnTo>
                  <a:pt x="0" y="4344375"/>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Tree>
    <p:extLst>
      <p:ext uri="{BB962C8B-B14F-4D97-AF65-F5344CB8AC3E}">
        <p14:creationId xmlns:p14="http://schemas.microsoft.com/office/powerpoint/2010/main" val="2416385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A close up of a person&#10;&#10;Description automatically generated">
            <a:extLst>
              <a:ext uri="{FF2B5EF4-FFF2-40B4-BE49-F238E27FC236}">
                <a16:creationId xmlns:a16="http://schemas.microsoft.com/office/drawing/2014/main" id="{A1994302-3A1D-46E9-B387-BBC94DA4808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E17FBDC9-CB4E-45DE-91BF-A6DB1CF1F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09C1E-C574-4241-B269-469E1CCDB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000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Concrete">
    <p:spTree>
      <p:nvGrpSpPr>
        <p:cNvPr id="1" name=""/>
        <p:cNvGrpSpPr/>
        <p:nvPr/>
      </p:nvGrpSpPr>
      <p:grpSpPr>
        <a:xfrm>
          <a:off x="0" y="0"/>
          <a:ext cx="0" cy="0"/>
          <a:chOff x="0" y="0"/>
          <a:chExt cx="0" cy="0"/>
        </a:xfrm>
      </p:grpSpPr>
      <p:pic>
        <p:nvPicPr>
          <p:cNvPr id="10" name="Picture 9" descr="A picture containing wall, ground, building&#10;&#10;Description automatically generated">
            <a:extLst>
              <a:ext uri="{FF2B5EF4-FFF2-40B4-BE49-F238E27FC236}">
                <a16:creationId xmlns:a16="http://schemas.microsoft.com/office/drawing/2014/main" id="{9CEDB5B7-3945-440B-A0AD-95179574F69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Rectangle 7">
            <a:extLst>
              <a:ext uri="{FF2B5EF4-FFF2-40B4-BE49-F238E27FC236}">
                <a16:creationId xmlns:a16="http://schemas.microsoft.com/office/drawing/2014/main" id="{F27E19E8-AE1F-4B38-97D4-16BFF072EB28}"/>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4729C17-380A-4800-A187-0E22C674E191}"/>
              </a:ext>
            </a:extLst>
          </p:cNvPr>
          <p:cNvSpPr>
            <a:spLocks noGrp="1"/>
          </p:cNvSpPr>
          <p:nvPr>
            <p:ph type="title"/>
          </p:nvPr>
        </p:nvSpPr>
        <p:spPr>
          <a:xfrm>
            <a:off x="4131325" y="2450444"/>
            <a:ext cx="6951720" cy="1771325"/>
          </a:xfrm>
        </p:spPr>
        <p:txBody>
          <a:bodyPr anchor="b">
            <a:normAutofit/>
          </a:bodyPr>
          <a:lstStyle>
            <a:lvl1pPr algn="l">
              <a:defRPr sz="4000" b="1" spc="-150">
                <a:solidFill>
                  <a:schemeClr val="tx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56059B39-A9FA-4822-B848-FF5C88B95818}"/>
              </a:ext>
            </a:extLst>
          </p:cNvPr>
          <p:cNvSpPr>
            <a:spLocks noGrp="1"/>
          </p:cNvSpPr>
          <p:nvPr>
            <p:ph type="body" idx="1"/>
          </p:nvPr>
        </p:nvSpPr>
        <p:spPr>
          <a:xfrm>
            <a:off x="4131325" y="4379993"/>
            <a:ext cx="6951720" cy="931498"/>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Rectangle: Rounded Corners 10">
            <a:extLst>
              <a:ext uri="{FF2B5EF4-FFF2-40B4-BE49-F238E27FC236}">
                <a16:creationId xmlns:a16="http://schemas.microsoft.com/office/drawing/2014/main" id="{2523BBA6-8A70-4A66-8734-DCF1D57CBFB2}"/>
              </a:ext>
            </a:extLst>
          </p:cNvPr>
          <p:cNvSpPr>
            <a:spLocks/>
          </p:cNvSpPr>
          <p:nvPr/>
        </p:nvSpPr>
        <p:spPr>
          <a:xfrm>
            <a:off x="747085" y="1917516"/>
            <a:ext cx="3022968" cy="3022968"/>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Rounded Corners 11">
            <a:extLst>
              <a:ext uri="{FF2B5EF4-FFF2-40B4-BE49-F238E27FC236}">
                <a16:creationId xmlns:a16="http://schemas.microsoft.com/office/drawing/2014/main" id="{46D4CD3A-5ACA-4999-B83F-271EDAE8443E}"/>
              </a:ext>
            </a:extLst>
          </p:cNvPr>
          <p:cNvSpPr>
            <a:spLocks/>
          </p:cNvSpPr>
          <p:nvPr/>
        </p:nvSpPr>
        <p:spPr>
          <a:xfrm>
            <a:off x="915028" y="2085459"/>
            <a:ext cx="2687083" cy="268708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E5F1753F-3555-471B-B36A-AA0D89D61C8B}"/>
              </a:ext>
            </a:extLst>
          </p:cNvPr>
          <p:cNvSpPr>
            <a:spLocks noGrp="1"/>
          </p:cNvSpPr>
          <p:nvPr>
            <p:ph type="pic" sz="quarter" idx="10" hasCustomPrompt="1"/>
          </p:nvPr>
        </p:nvSpPr>
        <p:spPr>
          <a:xfrm>
            <a:off x="1176677" y="2347107"/>
            <a:ext cx="2163786" cy="2163786"/>
          </a:xfrm>
          <a:custGeom>
            <a:avLst/>
            <a:gdLst>
              <a:gd name="connsiteX0" fmla="*/ 0 w 4638269"/>
              <a:gd name="connsiteY0" fmla="*/ 0 h 4638269"/>
              <a:gd name="connsiteX1" fmla="*/ 4638269 w 4638269"/>
              <a:gd name="connsiteY1" fmla="*/ 0 h 4638269"/>
              <a:gd name="connsiteX2" fmla="*/ 4638269 w 4638269"/>
              <a:gd name="connsiteY2" fmla="*/ 4638269 h 4638269"/>
              <a:gd name="connsiteX3" fmla="*/ 0 w 4638269"/>
              <a:gd name="connsiteY3" fmla="*/ 4638269 h 4638269"/>
            </a:gdLst>
            <a:ahLst/>
            <a:cxnLst>
              <a:cxn ang="0">
                <a:pos x="connsiteX0" y="connsiteY0"/>
              </a:cxn>
              <a:cxn ang="0">
                <a:pos x="connsiteX1" y="connsiteY1"/>
              </a:cxn>
              <a:cxn ang="0">
                <a:pos x="connsiteX2" y="connsiteY2"/>
              </a:cxn>
              <a:cxn ang="0">
                <a:pos x="connsiteX3" y="connsiteY3"/>
              </a:cxn>
            </a:cxnLst>
            <a:rect l="l" t="t" r="r" b="b"/>
            <a:pathLst>
              <a:path w="4638269" h="4638269">
                <a:moveTo>
                  <a:pt x="0" y="0"/>
                </a:moveTo>
                <a:lnTo>
                  <a:pt x="4638269" y="0"/>
                </a:lnTo>
                <a:lnTo>
                  <a:pt x="4638269" y="4638269"/>
                </a:lnTo>
                <a:lnTo>
                  <a:pt x="0" y="4638269"/>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Tree>
    <p:extLst>
      <p:ext uri="{BB962C8B-B14F-4D97-AF65-F5344CB8AC3E}">
        <p14:creationId xmlns:p14="http://schemas.microsoft.com/office/powerpoint/2010/main" val="428173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Square Medium">
    <p:spTree>
      <p:nvGrpSpPr>
        <p:cNvPr id="1" name=""/>
        <p:cNvGrpSpPr/>
        <p:nvPr/>
      </p:nvGrpSpPr>
      <p:grpSpPr>
        <a:xfrm>
          <a:off x="0" y="0"/>
          <a:ext cx="0" cy="0"/>
          <a:chOff x="0" y="0"/>
          <a:chExt cx="0" cy="0"/>
        </a:xfrm>
      </p:grpSpPr>
      <p:pic>
        <p:nvPicPr>
          <p:cNvPr id="15" name="Picture 14" descr="A picture containing wall, ground, building&#10;&#10;Description automatically generated">
            <a:extLst>
              <a:ext uri="{FF2B5EF4-FFF2-40B4-BE49-F238E27FC236}">
                <a16:creationId xmlns:a16="http://schemas.microsoft.com/office/drawing/2014/main" id="{814AF0FF-AC90-46AB-B933-A15FC9F39BE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6" name="Rectangle 15">
            <a:extLst>
              <a:ext uri="{FF2B5EF4-FFF2-40B4-BE49-F238E27FC236}">
                <a16:creationId xmlns:a16="http://schemas.microsoft.com/office/drawing/2014/main" id="{8F3BCC60-8A24-4C98-8E59-6E0516F505AB}"/>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690EE93-6242-4676-A555-4752B532B207}"/>
              </a:ext>
            </a:extLst>
          </p:cNvPr>
          <p:cNvSpPr>
            <a:spLocks/>
          </p:cNvSpPr>
          <p:nvPr/>
        </p:nvSpPr>
        <p:spPr>
          <a:xfrm>
            <a:off x="2856000" y="189000"/>
            <a:ext cx="6480000" cy="6480000"/>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Rounded Corners 7">
            <a:extLst>
              <a:ext uri="{FF2B5EF4-FFF2-40B4-BE49-F238E27FC236}">
                <a16:creationId xmlns:a16="http://schemas.microsoft.com/office/drawing/2014/main" id="{FCC51D7F-3058-43AB-A11F-52CC7CF9306D}"/>
              </a:ext>
            </a:extLst>
          </p:cNvPr>
          <p:cNvSpPr>
            <a:spLocks/>
          </p:cNvSpPr>
          <p:nvPr/>
        </p:nvSpPr>
        <p:spPr>
          <a:xfrm>
            <a:off x="3216000" y="549000"/>
            <a:ext cx="5760000" cy="5760000"/>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4D8F58AB-8243-471D-808B-AAEEFD45565E}"/>
              </a:ext>
            </a:extLst>
          </p:cNvPr>
          <p:cNvSpPr>
            <a:spLocks noGrp="1"/>
          </p:cNvSpPr>
          <p:nvPr>
            <p:ph type="pic" sz="quarter" idx="10" hasCustomPrompt="1"/>
          </p:nvPr>
        </p:nvSpPr>
        <p:spPr>
          <a:xfrm>
            <a:off x="4786910" y="2119910"/>
            <a:ext cx="2606843" cy="2606843"/>
          </a:xfrm>
          <a:custGeom>
            <a:avLst/>
            <a:gdLst>
              <a:gd name="connsiteX0" fmla="*/ 0 w 2606843"/>
              <a:gd name="connsiteY0" fmla="*/ 0 h 2606843"/>
              <a:gd name="connsiteX1" fmla="*/ 2606843 w 2606843"/>
              <a:gd name="connsiteY1" fmla="*/ 0 h 2606843"/>
              <a:gd name="connsiteX2" fmla="*/ 2606843 w 2606843"/>
              <a:gd name="connsiteY2" fmla="*/ 2606843 h 2606843"/>
              <a:gd name="connsiteX3" fmla="*/ 0 w 2606843"/>
              <a:gd name="connsiteY3" fmla="*/ 2606843 h 2606843"/>
            </a:gdLst>
            <a:ahLst/>
            <a:cxnLst>
              <a:cxn ang="0">
                <a:pos x="connsiteX0" y="connsiteY0"/>
              </a:cxn>
              <a:cxn ang="0">
                <a:pos x="connsiteX1" y="connsiteY1"/>
              </a:cxn>
              <a:cxn ang="0">
                <a:pos x="connsiteX2" y="connsiteY2"/>
              </a:cxn>
              <a:cxn ang="0">
                <a:pos x="connsiteX3" y="connsiteY3"/>
              </a:cxn>
            </a:cxnLst>
            <a:rect l="l" t="t" r="r" b="b"/>
            <a:pathLst>
              <a:path w="2606843" h="2606843">
                <a:moveTo>
                  <a:pt x="0" y="0"/>
                </a:moveTo>
                <a:lnTo>
                  <a:pt x="2606843" y="0"/>
                </a:lnTo>
                <a:lnTo>
                  <a:pt x="2606843" y="2606843"/>
                </a:lnTo>
                <a:lnTo>
                  <a:pt x="0" y="2606843"/>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dirty="0"/>
              <a:t>Drag &amp; Drop or Insert your picture here</a:t>
            </a:r>
          </a:p>
        </p:txBody>
      </p:sp>
      <p:sp>
        <p:nvSpPr>
          <p:cNvPr id="10" name="Text Placeholder 3">
            <a:extLst>
              <a:ext uri="{FF2B5EF4-FFF2-40B4-BE49-F238E27FC236}">
                <a16:creationId xmlns:a16="http://schemas.microsoft.com/office/drawing/2014/main" id="{24F42C3A-34E2-413E-B777-4C498DA225D6}"/>
              </a:ext>
            </a:extLst>
          </p:cNvPr>
          <p:cNvSpPr>
            <a:spLocks noGrp="1"/>
          </p:cNvSpPr>
          <p:nvPr>
            <p:ph type="body" sz="quarter" idx="11" hasCustomPrompt="1"/>
          </p:nvPr>
        </p:nvSpPr>
        <p:spPr>
          <a:xfrm rot="5400000">
            <a:off x="10384004" y="4907717"/>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Caption / Credits for Image Here</a:t>
            </a:r>
          </a:p>
        </p:txBody>
      </p:sp>
    </p:spTree>
    <p:extLst>
      <p:ext uri="{BB962C8B-B14F-4D97-AF65-F5344CB8AC3E}">
        <p14:creationId xmlns:p14="http://schemas.microsoft.com/office/powerpoint/2010/main" val="342779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Square Large">
    <p:spTree>
      <p:nvGrpSpPr>
        <p:cNvPr id="1" name=""/>
        <p:cNvGrpSpPr/>
        <p:nvPr/>
      </p:nvGrpSpPr>
      <p:grpSpPr>
        <a:xfrm>
          <a:off x="0" y="0"/>
          <a:ext cx="0" cy="0"/>
          <a:chOff x="0" y="0"/>
          <a:chExt cx="0" cy="0"/>
        </a:xfrm>
      </p:grpSpPr>
      <p:pic>
        <p:nvPicPr>
          <p:cNvPr id="14" name="Picture 13" descr="A picture containing wall, ground, building&#10;&#10;Description automatically generated">
            <a:extLst>
              <a:ext uri="{FF2B5EF4-FFF2-40B4-BE49-F238E27FC236}">
                <a16:creationId xmlns:a16="http://schemas.microsoft.com/office/drawing/2014/main" id="{AF0A2361-96A7-43CD-9C15-C5C188925C07}"/>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Rectangle 14">
            <a:extLst>
              <a:ext uri="{FF2B5EF4-FFF2-40B4-BE49-F238E27FC236}">
                <a16:creationId xmlns:a16="http://schemas.microsoft.com/office/drawing/2014/main" id="{4C13782B-CCEF-4009-9979-6EDA775291B4}"/>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6" name="Rectangle: Rounded Corners 5">
            <a:extLst>
              <a:ext uri="{FF2B5EF4-FFF2-40B4-BE49-F238E27FC236}">
                <a16:creationId xmlns:a16="http://schemas.microsoft.com/office/drawing/2014/main" id="{928D276E-9E03-43ED-BEBB-D5F1E0120D5F}"/>
              </a:ext>
            </a:extLst>
          </p:cNvPr>
          <p:cNvSpPr>
            <a:spLocks/>
          </p:cNvSpPr>
          <p:nvPr/>
        </p:nvSpPr>
        <p:spPr>
          <a:xfrm>
            <a:off x="2856000" y="189000"/>
            <a:ext cx="6480000" cy="6480000"/>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id="{380A63B7-CC44-4698-B696-98956F7624C7}"/>
              </a:ext>
            </a:extLst>
          </p:cNvPr>
          <p:cNvSpPr>
            <a:spLocks/>
          </p:cNvSpPr>
          <p:nvPr/>
        </p:nvSpPr>
        <p:spPr>
          <a:xfrm>
            <a:off x="3216000" y="549000"/>
            <a:ext cx="5760000" cy="5760000"/>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FB6325B9-4D08-4B8D-81F7-E2AFDB3893C6}"/>
              </a:ext>
            </a:extLst>
          </p:cNvPr>
          <p:cNvSpPr>
            <a:spLocks noGrp="1"/>
          </p:cNvSpPr>
          <p:nvPr>
            <p:ph type="pic" sz="quarter" idx="10" hasCustomPrompt="1"/>
          </p:nvPr>
        </p:nvSpPr>
        <p:spPr>
          <a:xfrm>
            <a:off x="3776867" y="1109867"/>
            <a:ext cx="4638269" cy="4638269"/>
          </a:xfrm>
          <a:custGeom>
            <a:avLst/>
            <a:gdLst>
              <a:gd name="connsiteX0" fmla="*/ 0 w 4638269"/>
              <a:gd name="connsiteY0" fmla="*/ 0 h 4638269"/>
              <a:gd name="connsiteX1" fmla="*/ 4638269 w 4638269"/>
              <a:gd name="connsiteY1" fmla="*/ 0 h 4638269"/>
              <a:gd name="connsiteX2" fmla="*/ 4638269 w 4638269"/>
              <a:gd name="connsiteY2" fmla="*/ 4638269 h 4638269"/>
              <a:gd name="connsiteX3" fmla="*/ 0 w 4638269"/>
              <a:gd name="connsiteY3" fmla="*/ 4638269 h 4638269"/>
            </a:gdLst>
            <a:ahLst/>
            <a:cxnLst>
              <a:cxn ang="0">
                <a:pos x="connsiteX0" y="connsiteY0"/>
              </a:cxn>
              <a:cxn ang="0">
                <a:pos x="connsiteX1" y="connsiteY1"/>
              </a:cxn>
              <a:cxn ang="0">
                <a:pos x="connsiteX2" y="connsiteY2"/>
              </a:cxn>
              <a:cxn ang="0">
                <a:pos x="connsiteX3" y="connsiteY3"/>
              </a:cxn>
            </a:cxnLst>
            <a:rect l="l" t="t" r="r" b="b"/>
            <a:pathLst>
              <a:path w="4638269" h="4638269">
                <a:moveTo>
                  <a:pt x="0" y="0"/>
                </a:moveTo>
                <a:lnTo>
                  <a:pt x="4638269" y="0"/>
                </a:lnTo>
                <a:lnTo>
                  <a:pt x="4638269" y="4638269"/>
                </a:lnTo>
                <a:lnTo>
                  <a:pt x="0" y="4638269"/>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
        <p:nvSpPr>
          <p:cNvPr id="10" name="Text Placeholder 3">
            <a:extLst>
              <a:ext uri="{FF2B5EF4-FFF2-40B4-BE49-F238E27FC236}">
                <a16:creationId xmlns:a16="http://schemas.microsoft.com/office/drawing/2014/main" id="{AD73AD8D-3423-4274-AF90-7A7A91C8DAE8}"/>
              </a:ext>
            </a:extLst>
          </p:cNvPr>
          <p:cNvSpPr>
            <a:spLocks noGrp="1"/>
          </p:cNvSpPr>
          <p:nvPr>
            <p:ph type="body" sz="quarter" idx="11" hasCustomPrompt="1"/>
          </p:nvPr>
        </p:nvSpPr>
        <p:spPr>
          <a:xfrm rot="5400000">
            <a:off x="10384004" y="4907717"/>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364660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Portrait Large">
    <p:spTree>
      <p:nvGrpSpPr>
        <p:cNvPr id="1" name=""/>
        <p:cNvGrpSpPr/>
        <p:nvPr/>
      </p:nvGrpSpPr>
      <p:grpSpPr>
        <a:xfrm>
          <a:off x="0" y="0"/>
          <a:ext cx="0" cy="0"/>
          <a:chOff x="0" y="0"/>
          <a:chExt cx="0" cy="0"/>
        </a:xfrm>
      </p:grpSpPr>
      <p:pic>
        <p:nvPicPr>
          <p:cNvPr id="12" name="Picture 11" descr="A picture containing wall, ground, building&#10;&#10;Description automatically generated">
            <a:extLst>
              <a:ext uri="{FF2B5EF4-FFF2-40B4-BE49-F238E27FC236}">
                <a16:creationId xmlns:a16="http://schemas.microsoft.com/office/drawing/2014/main" id="{86A597F4-541F-4B87-857C-FD039AE2F42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4" name="Rectangle 13">
            <a:extLst>
              <a:ext uri="{FF2B5EF4-FFF2-40B4-BE49-F238E27FC236}">
                <a16:creationId xmlns:a16="http://schemas.microsoft.com/office/drawing/2014/main" id="{CF062EC4-73F8-4BAC-8B3E-57DA152C9BEB}"/>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7" name="Rectangle: Rounded Corners 6">
            <a:extLst>
              <a:ext uri="{FF2B5EF4-FFF2-40B4-BE49-F238E27FC236}">
                <a16:creationId xmlns:a16="http://schemas.microsoft.com/office/drawing/2014/main" id="{D898A9D7-7315-4AB2-862F-27FAC50A3D44}"/>
              </a:ext>
            </a:extLst>
          </p:cNvPr>
          <p:cNvSpPr>
            <a:spLocks/>
          </p:cNvSpPr>
          <p:nvPr/>
        </p:nvSpPr>
        <p:spPr>
          <a:xfrm>
            <a:off x="3793182" y="189000"/>
            <a:ext cx="4605637" cy="6480000"/>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Rounded Corners 7">
            <a:extLst>
              <a:ext uri="{FF2B5EF4-FFF2-40B4-BE49-F238E27FC236}">
                <a16:creationId xmlns:a16="http://schemas.microsoft.com/office/drawing/2014/main" id="{8D068C27-BF34-4196-A705-49573BD883EC}"/>
              </a:ext>
            </a:extLst>
          </p:cNvPr>
          <p:cNvSpPr>
            <a:spLocks/>
          </p:cNvSpPr>
          <p:nvPr/>
        </p:nvSpPr>
        <p:spPr>
          <a:xfrm>
            <a:off x="4128921" y="549000"/>
            <a:ext cx="3934158" cy="5760000"/>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E77275C-ECA0-4A94-854E-71332CA2E80B}"/>
              </a:ext>
            </a:extLst>
          </p:cNvPr>
          <p:cNvSpPr>
            <a:spLocks noGrp="1"/>
          </p:cNvSpPr>
          <p:nvPr>
            <p:ph type="pic" sz="quarter" idx="10" hasCustomPrompt="1"/>
          </p:nvPr>
        </p:nvSpPr>
        <p:spPr>
          <a:xfrm>
            <a:off x="4786909" y="1256815"/>
            <a:ext cx="2618182" cy="4344375"/>
          </a:xfrm>
          <a:custGeom>
            <a:avLst/>
            <a:gdLst>
              <a:gd name="connsiteX0" fmla="*/ 0 w 2618182"/>
              <a:gd name="connsiteY0" fmla="*/ 0 h 4344375"/>
              <a:gd name="connsiteX1" fmla="*/ 2618182 w 2618182"/>
              <a:gd name="connsiteY1" fmla="*/ 0 h 4344375"/>
              <a:gd name="connsiteX2" fmla="*/ 2618182 w 2618182"/>
              <a:gd name="connsiteY2" fmla="*/ 4344375 h 4344375"/>
              <a:gd name="connsiteX3" fmla="*/ 0 w 2618182"/>
              <a:gd name="connsiteY3" fmla="*/ 4344375 h 4344375"/>
            </a:gdLst>
            <a:ahLst/>
            <a:cxnLst>
              <a:cxn ang="0">
                <a:pos x="connsiteX0" y="connsiteY0"/>
              </a:cxn>
              <a:cxn ang="0">
                <a:pos x="connsiteX1" y="connsiteY1"/>
              </a:cxn>
              <a:cxn ang="0">
                <a:pos x="connsiteX2" y="connsiteY2"/>
              </a:cxn>
              <a:cxn ang="0">
                <a:pos x="connsiteX3" y="connsiteY3"/>
              </a:cxn>
            </a:cxnLst>
            <a:rect l="l" t="t" r="r" b="b"/>
            <a:pathLst>
              <a:path w="2618182" h="4344375">
                <a:moveTo>
                  <a:pt x="0" y="0"/>
                </a:moveTo>
                <a:lnTo>
                  <a:pt x="2618182" y="0"/>
                </a:lnTo>
                <a:lnTo>
                  <a:pt x="2618182" y="4344375"/>
                </a:lnTo>
                <a:lnTo>
                  <a:pt x="0" y="4344375"/>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
        <p:nvSpPr>
          <p:cNvPr id="10" name="Text Placeholder 3">
            <a:extLst>
              <a:ext uri="{FF2B5EF4-FFF2-40B4-BE49-F238E27FC236}">
                <a16:creationId xmlns:a16="http://schemas.microsoft.com/office/drawing/2014/main" id="{CCA94D92-7C38-4C84-B27E-D990B455B5DB}"/>
              </a:ext>
            </a:extLst>
          </p:cNvPr>
          <p:cNvSpPr>
            <a:spLocks noGrp="1"/>
          </p:cNvSpPr>
          <p:nvPr>
            <p:ph type="body" sz="quarter" idx="11" hasCustomPrompt="1"/>
          </p:nvPr>
        </p:nvSpPr>
        <p:spPr>
          <a:xfrm rot="5400000">
            <a:off x="10384004" y="4907717"/>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202040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Wide Large">
    <p:spTree>
      <p:nvGrpSpPr>
        <p:cNvPr id="1" name=""/>
        <p:cNvGrpSpPr/>
        <p:nvPr/>
      </p:nvGrpSpPr>
      <p:grpSpPr>
        <a:xfrm>
          <a:off x="0" y="0"/>
          <a:ext cx="0" cy="0"/>
          <a:chOff x="0" y="0"/>
          <a:chExt cx="0" cy="0"/>
        </a:xfrm>
      </p:grpSpPr>
      <p:pic>
        <p:nvPicPr>
          <p:cNvPr id="13" name="Picture 12" descr="A picture containing wall, ground, building&#10;&#10;Description automatically generated">
            <a:extLst>
              <a:ext uri="{FF2B5EF4-FFF2-40B4-BE49-F238E27FC236}">
                <a16:creationId xmlns:a16="http://schemas.microsoft.com/office/drawing/2014/main" id="{2F2E8687-063C-4BB2-BF22-08DDC4FC847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4" name="Rectangle 13">
            <a:extLst>
              <a:ext uri="{FF2B5EF4-FFF2-40B4-BE49-F238E27FC236}">
                <a16:creationId xmlns:a16="http://schemas.microsoft.com/office/drawing/2014/main" id="{63B89ECB-FC60-43BD-BA39-C3E5B9F4897A}"/>
              </a:ext>
            </a:extLst>
          </p:cNvPr>
          <p:cNvSpPr/>
          <p:nvPr/>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Rounded Corners 5">
            <a:extLst>
              <a:ext uri="{FF2B5EF4-FFF2-40B4-BE49-F238E27FC236}">
                <a16:creationId xmlns:a16="http://schemas.microsoft.com/office/drawing/2014/main" id="{C690F18D-F091-4B17-90B5-6B04179FA63F}"/>
              </a:ext>
            </a:extLst>
          </p:cNvPr>
          <p:cNvSpPr>
            <a:spLocks/>
          </p:cNvSpPr>
          <p:nvPr/>
        </p:nvSpPr>
        <p:spPr>
          <a:xfrm>
            <a:off x="1352316" y="189000"/>
            <a:ext cx="9487368" cy="6480000"/>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id="{9CA93B6D-737D-4BC9-BA2E-9CEB9BD6B084}"/>
              </a:ext>
            </a:extLst>
          </p:cNvPr>
          <p:cNvSpPr>
            <a:spLocks/>
          </p:cNvSpPr>
          <p:nvPr/>
        </p:nvSpPr>
        <p:spPr>
          <a:xfrm>
            <a:off x="1664303" y="549000"/>
            <a:ext cx="8863394" cy="5760000"/>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4E9B958F-6CA9-45F3-85C4-91F9B0C35059}"/>
              </a:ext>
            </a:extLst>
          </p:cNvPr>
          <p:cNvSpPr>
            <a:spLocks noGrp="1"/>
          </p:cNvSpPr>
          <p:nvPr>
            <p:ph type="pic" sz="quarter" idx="10" hasCustomPrompt="1"/>
          </p:nvPr>
        </p:nvSpPr>
        <p:spPr>
          <a:xfrm>
            <a:off x="3009234" y="1829160"/>
            <a:ext cx="6173537" cy="3199680"/>
          </a:xfrm>
          <a:custGeom>
            <a:avLst/>
            <a:gdLst>
              <a:gd name="connsiteX0" fmla="*/ 0 w 6173537"/>
              <a:gd name="connsiteY0" fmla="*/ 0 h 3199680"/>
              <a:gd name="connsiteX1" fmla="*/ 6173537 w 6173537"/>
              <a:gd name="connsiteY1" fmla="*/ 0 h 3199680"/>
              <a:gd name="connsiteX2" fmla="*/ 6173537 w 6173537"/>
              <a:gd name="connsiteY2" fmla="*/ 3199680 h 3199680"/>
              <a:gd name="connsiteX3" fmla="*/ 0 w 6173537"/>
              <a:gd name="connsiteY3" fmla="*/ 3199680 h 3199680"/>
            </a:gdLst>
            <a:ahLst/>
            <a:cxnLst>
              <a:cxn ang="0">
                <a:pos x="connsiteX0" y="connsiteY0"/>
              </a:cxn>
              <a:cxn ang="0">
                <a:pos x="connsiteX1" y="connsiteY1"/>
              </a:cxn>
              <a:cxn ang="0">
                <a:pos x="connsiteX2" y="connsiteY2"/>
              </a:cxn>
              <a:cxn ang="0">
                <a:pos x="connsiteX3" y="connsiteY3"/>
              </a:cxn>
            </a:cxnLst>
            <a:rect l="l" t="t" r="r" b="b"/>
            <a:pathLst>
              <a:path w="6173537" h="3199680">
                <a:moveTo>
                  <a:pt x="0" y="0"/>
                </a:moveTo>
                <a:lnTo>
                  <a:pt x="6173537" y="0"/>
                </a:lnTo>
                <a:lnTo>
                  <a:pt x="6173537" y="3199680"/>
                </a:lnTo>
                <a:lnTo>
                  <a:pt x="0" y="3199680"/>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800" i="1"/>
            </a:lvl1pPr>
          </a:lstStyle>
          <a:p>
            <a:r>
              <a:rPr lang="en-US" noProof="0" dirty="0"/>
              <a:t>Drag &amp; Drop or Insert your picture here</a:t>
            </a:r>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10" name="Text Placeholder 3">
            <a:extLst>
              <a:ext uri="{FF2B5EF4-FFF2-40B4-BE49-F238E27FC236}">
                <a16:creationId xmlns:a16="http://schemas.microsoft.com/office/drawing/2014/main" id="{9A2C420E-C406-4EEC-9448-FDC161BB5077}"/>
              </a:ext>
            </a:extLst>
          </p:cNvPr>
          <p:cNvSpPr>
            <a:spLocks noGrp="1"/>
          </p:cNvSpPr>
          <p:nvPr>
            <p:ph type="body" sz="quarter" idx="11" hasCustomPrompt="1"/>
          </p:nvPr>
        </p:nvSpPr>
        <p:spPr>
          <a:xfrm rot="5400000">
            <a:off x="10384004" y="4907717"/>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118544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Abstract">
    <p:spTree>
      <p:nvGrpSpPr>
        <p:cNvPr id="1" name=""/>
        <p:cNvGrpSpPr/>
        <p:nvPr/>
      </p:nvGrpSpPr>
      <p:grpSpPr>
        <a:xfrm>
          <a:off x="0" y="0"/>
          <a:ext cx="0" cy="0"/>
          <a:chOff x="0" y="0"/>
          <a:chExt cx="0" cy="0"/>
        </a:xfrm>
      </p:grpSpPr>
      <p:pic>
        <p:nvPicPr>
          <p:cNvPr id="9" name="Picture 8" descr="A picture containing building, indoor, floor, dome&#10;&#10;Description automatically generated">
            <a:extLst>
              <a:ext uri="{FF2B5EF4-FFF2-40B4-BE49-F238E27FC236}">
                <a16:creationId xmlns:a16="http://schemas.microsoft.com/office/drawing/2014/main" id="{5F5B5FC3-70A3-483E-8787-8062FD50069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94729C17-380A-4800-A187-0E22C674E191}"/>
              </a:ext>
            </a:extLst>
          </p:cNvPr>
          <p:cNvSpPr>
            <a:spLocks noGrp="1"/>
          </p:cNvSpPr>
          <p:nvPr>
            <p:ph type="title"/>
          </p:nvPr>
        </p:nvSpPr>
        <p:spPr>
          <a:xfrm>
            <a:off x="4131325" y="2450444"/>
            <a:ext cx="6951720" cy="1771325"/>
          </a:xfrm>
        </p:spPr>
        <p:txBody>
          <a:bodyPr anchor="b">
            <a:normAutofit/>
          </a:bodyPr>
          <a:lstStyle>
            <a:lvl1pPr algn="l">
              <a:defRPr sz="4000" b="1" spc="-150">
                <a:solidFill>
                  <a:schemeClr val="tx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56059B39-A9FA-4822-B848-FF5C88B95818}"/>
              </a:ext>
            </a:extLst>
          </p:cNvPr>
          <p:cNvSpPr>
            <a:spLocks noGrp="1"/>
          </p:cNvSpPr>
          <p:nvPr>
            <p:ph type="body" idx="1"/>
          </p:nvPr>
        </p:nvSpPr>
        <p:spPr>
          <a:xfrm>
            <a:off x="4131325" y="4379993"/>
            <a:ext cx="6951720" cy="931498"/>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4" name="Rectangle: Rounded Corners 13">
            <a:extLst>
              <a:ext uri="{FF2B5EF4-FFF2-40B4-BE49-F238E27FC236}">
                <a16:creationId xmlns:a16="http://schemas.microsoft.com/office/drawing/2014/main" id="{9DD3DE4A-CF49-488A-9305-D7BA357F744E}"/>
              </a:ext>
            </a:extLst>
          </p:cNvPr>
          <p:cNvSpPr>
            <a:spLocks/>
          </p:cNvSpPr>
          <p:nvPr/>
        </p:nvSpPr>
        <p:spPr>
          <a:xfrm>
            <a:off x="1299409" y="21798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Rounded Corners 14">
            <a:extLst>
              <a:ext uri="{FF2B5EF4-FFF2-40B4-BE49-F238E27FC236}">
                <a16:creationId xmlns:a16="http://schemas.microsoft.com/office/drawing/2014/main" id="{9A5AD275-A41F-4D50-BD14-7FA4AF621D9B}"/>
              </a:ext>
            </a:extLst>
          </p:cNvPr>
          <p:cNvSpPr>
            <a:spLocks/>
          </p:cNvSpPr>
          <p:nvPr/>
        </p:nvSpPr>
        <p:spPr>
          <a:xfrm>
            <a:off x="1460083" y="23512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28">
            <a:extLst>
              <a:ext uri="{FF2B5EF4-FFF2-40B4-BE49-F238E27FC236}">
                <a16:creationId xmlns:a16="http://schemas.microsoft.com/office/drawing/2014/main" id="{192E8C7C-A97D-4D9C-949C-3EC62C352D64}"/>
              </a:ext>
            </a:extLst>
          </p:cNvPr>
          <p:cNvSpPr>
            <a:spLocks noGrp="1"/>
          </p:cNvSpPr>
          <p:nvPr>
            <p:ph type="pic" sz="quarter" idx="11" hasCustomPrompt="1"/>
          </p:nvPr>
        </p:nvSpPr>
        <p:spPr>
          <a:xfrm>
            <a:off x="1654442" y="25348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Tree>
    <p:extLst>
      <p:ext uri="{BB962C8B-B14F-4D97-AF65-F5344CB8AC3E}">
        <p14:creationId xmlns:p14="http://schemas.microsoft.com/office/powerpoint/2010/main" val="231078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X Square Small">
    <p:spTree>
      <p:nvGrpSpPr>
        <p:cNvPr id="1" name=""/>
        <p:cNvGrpSpPr/>
        <p:nvPr/>
      </p:nvGrpSpPr>
      <p:grpSpPr>
        <a:xfrm>
          <a:off x="0" y="0"/>
          <a:ext cx="0" cy="0"/>
          <a:chOff x="0" y="0"/>
          <a:chExt cx="0" cy="0"/>
        </a:xfrm>
      </p:grpSpPr>
      <p:pic>
        <p:nvPicPr>
          <p:cNvPr id="31" name="Picture 30" descr="A picture containing building, indoor, floor, dome&#10;&#10;Description automatically generated">
            <a:extLst>
              <a:ext uri="{FF2B5EF4-FFF2-40B4-BE49-F238E27FC236}">
                <a16:creationId xmlns:a16="http://schemas.microsoft.com/office/drawing/2014/main" id="{1DF97D38-B291-4B12-87DB-3982EA4E85C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8" name="Rectangle: Rounded Corners 7">
            <a:extLst>
              <a:ext uri="{FF2B5EF4-FFF2-40B4-BE49-F238E27FC236}">
                <a16:creationId xmlns:a16="http://schemas.microsoft.com/office/drawing/2014/main" id="{991123A6-0169-4DF2-BD85-BE7CD5E63E89}"/>
              </a:ext>
            </a:extLst>
          </p:cNvPr>
          <p:cNvSpPr>
            <a:spLocks/>
          </p:cNvSpPr>
          <p:nvPr/>
        </p:nvSpPr>
        <p:spPr>
          <a:xfrm>
            <a:off x="1063531" y="21798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id="{EDBF7068-1FC1-49FD-9B47-125155F82B36}"/>
              </a:ext>
            </a:extLst>
          </p:cNvPr>
          <p:cNvSpPr>
            <a:spLocks/>
          </p:cNvSpPr>
          <p:nvPr/>
        </p:nvSpPr>
        <p:spPr>
          <a:xfrm>
            <a:off x="1224205" y="23512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0BDFD43A-E31A-4069-A0D4-2630BEE7F14F}"/>
              </a:ext>
            </a:extLst>
          </p:cNvPr>
          <p:cNvSpPr>
            <a:spLocks/>
          </p:cNvSpPr>
          <p:nvPr/>
        </p:nvSpPr>
        <p:spPr>
          <a:xfrm>
            <a:off x="4846840" y="21798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Rounded Corners 14">
            <a:extLst>
              <a:ext uri="{FF2B5EF4-FFF2-40B4-BE49-F238E27FC236}">
                <a16:creationId xmlns:a16="http://schemas.microsoft.com/office/drawing/2014/main" id="{58463DC7-7F73-4EA7-AD87-A65185340E03}"/>
              </a:ext>
            </a:extLst>
          </p:cNvPr>
          <p:cNvSpPr>
            <a:spLocks/>
          </p:cNvSpPr>
          <p:nvPr/>
        </p:nvSpPr>
        <p:spPr>
          <a:xfrm>
            <a:off x="5007514" y="23512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B0B146FB-82EB-4DD3-9638-E17738D37792}"/>
              </a:ext>
            </a:extLst>
          </p:cNvPr>
          <p:cNvSpPr>
            <a:spLocks/>
          </p:cNvSpPr>
          <p:nvPr/>
        </p:nvSpPr>
        <p:spPr>
          <a:xfrm>
            <a:off x="8630149" y="2179840"/>
            <a:ext cx="2498321" cy="249832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Rounded Corners 18">
            <a:extLst>
              <a:ext uri="{FF2B5EF4-FFF2-40B4-BE49-F238E27FC236}">
                <a16:creationId xmlns:a16="http://schemas.microsoft.com/office/drawing/2014/main" id="{6E773F50-6827-4938-A8AE-A6BE2DDA4A2A}"/>
              </a:ext>
            </a:extLst>
          </p:cNvPr>
          <p:cNvSpPr>
            <a:spLocks/>
          </p:cNvSpPr>
          <p:nvPr/>
        </p:nvSpPr>
        <p:spPr>
          <a:xfrm>
            <a:off x="8790823" y="2351291"/>
            <a:ext cx="2176973" cy="2155419"/>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27">
            <a:extLst>
              <a:ext uri="{FF2B5EF4-FFF2-40B4-BE49-F238E27FC236}">
                <a16:creationId xmlns:a16="http://schemas.microsoft.com/office/drawing/2014/main" id="{7C6F36B3-9738-4525-A6AD-5C03F3830549}"/>
              </a:ext>
            </a:extLst>
          </p:cNvPr>
          <p:cNvSpPr>
            <a:spLocks noGrp="1"/>
          </p:cNvSpPr>
          <p:nvPr>
            <p:ph type="pic" sz="quarter" idx="10" hasCustomPrompt="1"/>
          </p:nvPr>
        </p:nvSpPr>
        <p:spPr>
          <a:xfrm>
            <a:off x="1418564" y="25348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29" name="Picture Placeholder 28">
            <a:extLst>
              <a:ext uri="{FF2B5EF4-FFF2-40B4-BE49-F238E27FC236}">
                <a16:creationId xmlns:a16="http://schemas.microsoft.com/office/drawing/2014/main" id="{053FA87B-8C63-4233-8F6B-1412F8D842EE}"/>
              </a:ext>
            </a:extLst>
          </p:cNvPr>
          <p:cNvSpPr>
            <a:spLocks noGrp="1"/>
          </p:cNvSpPr>
          <p:nvPr>
            <p:ph type="pic" sz="quarter" idx="11" hasCustomPrompt="1"/>
          </p:nvPr>
        </p:nvSpPr>
        <p:spPr>
          <a:xfrm>
            <a:off x="5201873" y="25348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30" name="Picture Placeholder 29">
            <a:extLst>
              <a:ext uri="{FF2B5EF4-FFF2-40B4-BE49-F238E27FC236}">
                <a16:creationId xmlns:a16="http://schemas.microsoft.com/office/drawing/2014/main" id="{3D8FD4F2-E5B1-41D8-A8B1-5A167BA49E78}"/>
              </a:ext>
            </a:extLst>
          </p:cNvPr>
          <p:cNvSpPr>
            <a:spLocks noGrp="1"/>
          </p:cNvSpPr>
          <p:nvPr>
            <p:ph type="pic" sz="quarter" idx="12" hasCustomPrompt="1"/>
          </p:nvPr>
        </p:nvSpPr>
        <p:spPr>
          <a:xfrm>
            <a:off x="8985182" y="2534873"/>
            <a:ext cx="1788254" cy="1788254"/>
          </a:xfrm>
          <a:custGeom>
            <a:avLst/>
            <a:gdLst>
              <a:gd name="connsiteX0" fmla="*/ 0 w 1788254"/>
              <a:gd name="connsiteY0" fmla="*/ 0 h 1788254"/>
              <a:gd name="connsiteX1" fmla="*/ 1788254 w 1788254"/>
              <a:gd name="connsiteY1" fmla="*/ 0 h 1788254"/>
              <a:gd name="connsiteX2" fmla="*/ 1788254 w 1788254"/>
              <a:gd name="connsiteY2" fmla="*/ 1788254 h 1788254"/>
              <a:gd name="connsiteX3" fmla="*/ 0 w 1788254"/>
              <a:gd name="connsiteY3" fmla="*/ 1788254 h 1788254"/>
            </a:gdLst>
            <a:ahLst/>
            <a:cxnLst>
              <a:cxn ang="0">
                <a:pos x="connsiteX0" y="connsiteY0"/>
              </a:cxn>
              <a:cxn ang="0">
                <a:pos x="connsiteX1" y="connsiteY1"/>
              </a:cxn>
              <a:cxn ang="0">
                <a:pos x="connsiteX2" y="connsiteY2"/>
              </a:cxn>
              <a:cxn ang="0">
                <a:pos x="connsiteX3" y="connsiteY3"/>
              </a:cxn>
            </a:cxnLst>
            <a:rect l="l" t="t" r="r" b="b"/>
            <a:pathLst>
              <a:path w="1788254" h="1788254">
                <a:moveTo>
                  <a:pt x="0" y="0"/>
                </a:moveTo>
                <a:lnTo>
                  <a:pt x="1788254" y="0"/>
                </a:lnTo>
                <a:lnTo>
                  <a:pt x="1788254" y="1788254"/>
                </a:lnTo>
                <a:lnTo>
                  <a:pt x="0" y="1788254"/>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13" name="Text Placeholder 3">
            <a:extLst>
              <a:ext uri="{FF2B5EF4-FFF2-40B4-BE49-F238E27FC236}">
                <a16:creationId xmlns:a16="http://schemas.microsoft.com/office/drawing/2014/main" id="{B05ABCA9-53B9-4D04-9C5E-7003B57A3E48}"/>
              </a:ext>
            </a:extLst>
          </p:cNvPr>
          <p:cNvSpPr>
            <a:spLocks noGrp="1"/>
          </p:cNvSpPr>
          <p:nvPr>
            <p:ph type="body" sz="quarter" idx="13" hasCustomPrompt="1"/>
          </p:nvPr>
        </p:nvSpPr>
        <p:spPr>
          <a:xfrm rot="5400000">
            <a:off x="10476438" y="3288386"/>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6" name="Text Placeholder 3">
            <a:extLst>
              <a:ext uri="{FF2B5EF4-FFF2-40B4-BE49-F238E27FC236}">
                <a16:creationId xmlns:a16="http://schemas.microsoft.com/office/drawing/2014/main" id="{AE1589F6-A1B5-4D9A-B147-43CC66A5E0D8}"/>
              </a:ext>
            </a:extLst>
          </p:cNvPr>
          <p:cNvSpPr>
            <a:spLocks noGrp="1"/>
          </p:cNvSpPr>
          <p:nvPr>
            <p:ph type="body" sz="quarter" idx="14" hasCustomPrompt="1"/>
          </p:nvPr>
        </p:nvSpPr>
        <p:spPr>
          <a:xfrm rot="5400000">
            <a:off x="6711071" y="3288387"/>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7" name="Text Placeholder 3">
            <a:extLst>
              <a:ext uri="{FF2B5EF4-FFF2-40B4-BE49-F238E27FC236}">
                <a16:creationId xmlns:a16="http://schemas.microsoft.com/office/drawing/2014/main" id="{40F8B5D6-D4B3-469E-AC17-6DC60C8D21BC}"/>
              </a:ext>
            </a:extLst>
          </p:cNvPr>
          <p:cNvSpPr>
            <a:spLocks noGrp="1"/>
          </p:cNvSpPr>
          <p:nvPr>
            <p:ph type="body" sz="quarter" idx="15" hasCustomPrompt="1"/>
          </p:nvPr>
        </p:nvSpPr>
        <p:spPr>
          <a:xfrm rot="5400000">
            <a:off x="2909819" y="3288388"/>
            <a:ext cx="2013340" cy="789229"/>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45256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X Square Large">
    <p:spTree>
      <p:nvGrpSpPr>
        <p:cNvPr id="1" name=""/>
        <p:cNvGrpSpPr/>
        <p:nvPr/>
      </p:nvGrpSpPr>
      <p:grpSpPr>
        <a:xfrm>
          <a:off x="0" y="0"/>
          <a:ext cx="0" cy="0"/>
          <a:chOff x="0" y="0"/>
          <a:chExt cx="0" cy="0"/>
        </a:xfrm>
      </p:grpSpPr>
      <p:pic>
        <p:nvPicPr>
          <p:cNvPr id="43" name="Picture 42" descr="A picture containing building, indoor, floor, dome&#10;&#10;Description automatically generated">
            <a:extLst>
              <a:ext uri="{FF2B5EF4-FFF2-40B4-BE49-F238E27FC236}">
                <a16:creationId xmlns:a16="http://schemas.microsoft.com/office/drawing/2014/main" id="{AFD500A0-81EB-4D16-88A5-5A25C456C8A2}"/>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6" name="Rectangle: Rounded Corners 15">
            <a:extLst>
              <a:ext uri="{FF2B5EF4-FFF2-40B4-BE49-F238E27FC236}">
                <a16:creationId xmlns:a16="http://schemas.microsoft.com/office/drawing/2014/main" id="{1C0BB03A-1236-4134-8BF0-806CE2397580}"/>
              </a:ext>
            </a:extLst>
          </p:cNvPr>
          <p:cNvSpPr>
            <a:spLocks/>
          </p:cNvSpPr>
          <p:nvPr/>
        </p:nvSpPr>
        <p:spPr>
          <a:xfrm>
            <a:off x="1349021" y="1417214"/>
            <a:ext cx="4023571" cy="402357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Rounded Corners 16">
            <a:extLst>
              <a:ext uri="{FF2B5EF4-FFF2-40B4-BE49-F238E27FC236}">
                <a16:creationId xmlns:a16="http://schemas.microsoft.com/office/drawing/2014/main" id="{094E8F6A-83EC-4378-9EC7-E26D3194E47F}"/>
              </a:ext>
            </a:extLst>
          </p:cNvPr>
          <p:cNvSpPr>
            <a:spLocks/>
          </p:cNvSpPr>
          <p:nvPr/>
        </p:nvSpPr>
        <p:spPr>
          <a:xfrm>
            <a:off x="1607788" y="1693338"/>
            <a:ext cx="3506036" cy="347132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B3717C26-56F4-40F2-8A4F-2D16E8E8D19C}"/>
              </a:ext>
            </a:extLst>
          </p:cNvPr>
          <p:cNvSpPr>
            <a:spLocks/>
          </p:cNvSpPr>
          <p:nvPr/>
        </p:nvSpPr>
        <p:spPr>
          <a:xfrm>
            <a:off x="6855638" y="1417214"/>
            <a:ext cx="4023571" cy="4023571"/>
          </a:xfrm>
          <a:prstGeom prst="roundRect">
            <a:avLst>
              <a:gd name="adj" fmla="val 305"/>
            </a:avLst>
          </a:prstGeom>
          <a:solidFill>
            <a:schemeClr val="tx1">
              <a:lumMod val="85000"/>
              <a:lumOff val="15000"/>
            </a:schemeClr>
          </a:solidFill>
          <a:ln w="0">
            <a:noFill/>
          </a:ln>
          <a:effectLst>
            <a:outerShdw blurRad="50800" dist="38100" dir="8100000" algn="tr" rotWithShape="0">
              <a:prstClr val="black">
                <a:alpha val="40000"/>
              </a:prstClr>
            </a:outerShdw>
          </a:effectLst>
          <a:scene3d>
            <a:camera prst="orthographicFront"/>
            <a:lightRig rig="threePt" dir="t"/>
          </a:scene3d>
          <a:sp3d>
            <a:bevelT w="825500" h="10795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Rounded Corners 22">
            <a:extLst>
              <a:ext uri="{FF2B5EF4-FFF2-40B4-BE49-F238E27FC236}">
                <a16:creationId xmlns:a16="http://schemas.microsoft.com/office/drawing/2014/main" id="{BE8FED96-3186-4B5B-8697-59AA07CC6417}"/>
              </a:ext>
            </a:extLst>
          </p:cNvPr>
          <p:cNvSpPr>
            <a:spLocks/>
          </p:cNvSpPr>
          <p:nvPr/>
        </p:nvSpPr>
        <p:spPr>
          <a:xfrm>
            <a:off x="7114405" y="1693338"/>
            <a:ext cx="3506036" cy="3471323"/>
          </a:xfrm>
          <a:prstGeom prst="roundRect">
            <a:avLst>
              <a:gd name="adj" fmla="val 447"/>
            </a:avLst>
          </a:prstGeom>
          <a:solidFill>
            <a:schemeClr val="bg1">
              <a:lumMod val="95000"/>
            </a:schemeClr>
          </a:solidFill>
          <a:ln w="0">
            <a:noFill/>
          </a:ln>
          <a:effectLst>
            <a:innerShdw blurRad="88900" dist="76200" dir="189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36">
            <a:extLst>
              <a:ext uri="{FF2B5EF4-FFF2-40B4-BE49-F238E27FC236}">
                <a16:creationId xmlns:a16="http://schemas.microsoft.com/office/drawing/2014/main" id="{E22AE660-325D-4F8F-9C04-33A68FFF0B4E}"/>
              </a:ext>
            </a:extLst>
          </p:cNvPr>
          <p:cNvSpPr>
            <a:spLocks noGrp="1"/>
          </p:cNvSpPr>
          <p:nvPr>
            <p:ph type="pic" sz="quarter" idx="10" hasCustomPrompt="1"/>
          </p:nvPr>
        </p:nvSpPr>
        <p:spPr>
          <a:xfrm>
            <a:off x="1920806" y="1988999"/>
            <a:ext cx="2880001" cy="2880001"/>
          </a:xfrm>
          <a:custGeom>
            <a:avLst/>
            <a:gdLst>
              <a:gd name="connsiteX0" fmla="*/ 0 w 2380166"/>
              <a:gd name="connsiteY0" fmla="*/ 0 h 2380166"/>
              <a:gd name="connsiteX1" fmla="*/ 2380166 w 2380166"/>
              <a:gd name="connsiteY1" fmla="*/ 0 h 2380166"/>
              <a:gd name="connsiteX2" fmla="*/ 2380166 w 2380166"/>
              <a:gd name="connsiteY2" fmla="*/ 2380166 h 2380166"/>
              <a:gd name="connsiteX3" fmla="*/ 0 w 2380166"/>
              <a:gd name="connsiteY3" fmla="*/ 2380166 h 2380166"/>
            </a:gdLst>
            <a:ahLst/>
            <a:cxnLst>
              <a:cxn ang="0">
                <a:pos x="connsiteX0" y="connsiteY0"/>
              </a:cxn>
              <a:cxn ang="0">
                <a:pos x="connsiteX1" y="connsiteY1"/>
              </a:cxn>
              <a:cxn ang="0">
                <a:pos x="connsiteX2" y="connsiteY2"/>
              </a:cxn>
              <a:cxn ang="0">
                <a:pos x="connsiteX3" y="connsiteY3"/>
              </a:cxn>
            </a:cxnLst>
            <a:rect l="l" t="t" r="r" b="b"/>
            <a:pathLst>
              <a:path w="2380166" h="2380166">
                <a:moveTo>
                  <a:pt x="0" y="0"/>
                </a:moveTo>
                <a:lnTo>
                  <a:pt x="2380166" y="0"/>
                </a:lnTo>
                <a:lnTo>
                  <a:pt x="2380166" y="2380166"/>
                </a:lnTo>
                <a:lnTo>
                  <a:pt x="0" y="2380166"/>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38" name="Picture Placeholder 37">
            <a:extLst>
              <a:ext uri="{FF2B5EF4-FFF2-40B4-BE49-F238E27FC236}">
                <a16:creationId xmlns:a16="http://schemas.microsoft.com/office/drawing/2014/main" id="{13B255F2-3389-410F-B747-EB6CDDF1FB5E}"/>
              </a:ext>
            </a:extLst>
          </p:cNvPr>
          <p:cNvSpPr>
            <a:spLocks noGrp="1"/>
          </p:cNvSpPr>
          <p:nvPr>
            <p:ph type="pic" sz="quarter" idx="11" hasCustomPrompt="1"/>
          </p:nvPr>
        </p:nvSpPr>
        <p:spPr>
          <a:xfrm>
            <a:off x="7427423" y="1988999"/>
            <a:ext cx="2880001" cy="2880001"/>
          </a:xfrm>
          <a:custGeom>
            <a:avLst/>
            <a:gdLst>
              <a:gd name="connsiteX0" fmla="*/ 0 w 2380166"/>
              <a:gd name="connsiteY0" fmla="*/ 0 h 2380166"/>
              <a:gd name="connsiteX1" fmla="*/ 2380166 w 2380166"/>
              <a:gd name="connsiteY1" fmla="*/ 0 h 2380166"/>
              <a:gd name="connsiteX2" fmla="*/ 2380166 w 2380166"/>
              <a:gd name="connsiteY2" fmla="*/ 2380166 h 2380166"/>
              <a:gd name="connsiteX3" fmla="*/ 0 w 2380166"/>
              <a:gd name="connsiteY3" fmla="*/ 2380166 h 2380166"/>
            </a:gdLst>
            <a:ahLst/>
            <a:cxnLst>
              <a:cxn ang="0">
                <a:pos x="connsiteX0" y="connsiteY0"/>
              </a:cxn>
              <a:cxn ang="0">
                <a:pos x="connsiteX1" y="connsiteY1"/>
              </a:cxn>
              <a:cxn ang="0">
                <a:pos x="connsiteX2" y="connsiteY2"/>
              </a:cxn>
              <a:cxn ang="0">
                <a:pos x="connsiteX3" y="connsiteY3"/>
              </a:cxn>
            </a:cxnLst>
            <a:rect l="l" t="t" r="r" b="b"/>
            <a:pathLst>
              <a:path w="2380166" h="2380166">
                <a:moveTo>
                  <a:pt x="0" y="0"/>
                </a:moveTo>
                <a:lnTo>
                  <a:pt x="2380166" y="0"/>
                </a:lnTo>
                <a:lnTo>
                  <a:pt x="2380166" y="2380166"/>
                </a:lnTo>
                <a:lnTo>
                  <a:pt x="0" y="2380166"/>
                </a:lnTo>
                <a:close/>
              </a:path>
            </a:pathLst>
          </a:custGeom>
          <a:solidFill>
            <a:schemeClr val="bg1">
              <a:lumMod val="85000"/>
            </a:schemeClr>
          </a:solidFill>
          <a:effectLst>
            <a:innerShdw blurRad="25400" dist="25400" dir="18900000">
              <a:prstClr val="black">
                <a:alpha val="20000"/>
              </a:prstClr>
            </a:innerShdw>
          </a:effectLst>
        </p:spPr>
        <p:txBody>
          <a:bodyPr wrap="square" anchor="ctr">
            <a:noAutofit/>
          </a:bodyPr>
          <a:lstStyle>
            <a:lvl1pPr marL="0" indent="0" algn="ctr">
              <a:buNone/>
              <a:defRPr sz="1600" i="1"/>
            </a:lvl1pPr>
          </a:lstStyle>
          <a:p>
            <a:r>
              <a:rPr lang="en-US" noProof="0" dirty="0"/>
              <a:t>Drag &amp; Drop or Insert your picture here</a:t>
            </a:r>
          </a:p>
        </p:txBody>
      </p:sp>
      <p:sp>
        <p:nvSpPr>
          <p:cNvPr id="2" name="Title 1">
            <a:extLst>
              <a:ext uri="{FF2B5EF4-FFF2-40B4-BE49-F238E27FC236}">
                <a16:creationId xmlns:a16="http://schemas.microsoft.com/office/drawing/2014/main" id="{93926C53-330F-4C96-8B93-D4D0E4D90945}"/>
              </a:ext>
            </a:extLst>
          </p:cNvPr>
          <p:cNvSpPr>
            <a:spLocks noGrp="1"/>
          </p:cNvSpPr>
          <p:nvPr>
            <p:ph type="title"/>
          </p:nvPr>
        </p:nvSpPr>
        <p:spPr/>
        <p:txBody>
          <a:bodyPr/>
          <a:lstStyle/>
          <a:p>
            <a:r>
              <a:rPr lang="en-US" noProof="0"/>
              <a:t>Click to edit Master title style</a:t>
            </a:r>
          </a:p>
        </p:txBody>
      </p:sp>
      <p:sp>
        <p:nvSpPr>
          <p:cNvPr id="14" name="Text Placeholder 3">
            <a:extLst>
              <a:ext uri="{FF2B5EF4-FFF2-40B4-BE49-F238E27FC236}">
                <a16:creationId xmlns:a16="http://schemas.microsoft.com/office/drawing/2014/main" id="{0188A16E-C8A4-4FD9-B99B-2C306EFCE364}"/>
              </a:ext>
            </a:extLst>
          </p:cNvPr>
          <p:cNvSpPr>
            <a:spLocks noGrp="1"/>
          </p:cNvSpPr>
          <p:nvPr>
            <p:ph type="body" sz="quarter" idx="14" hasCustomPrompt="1"/>
          </p:nvPr>
        </p:nvSpPr>
        <p:spPr>
          <a:xfrm rot="5400000">
            <a:off x="10434954" y="4061104"/>
            <a:ext cx="1843474" cy="954967"/>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
        <p:nvSpPr>
          <p:cNvPr id="15" name="Text Placeholder 3">
            <a:extLst>
              <a:ext uri="{FF2B5EF4-FFF2-40B4-BE49-F238E27FC236}">
                <a16:creationId xmlns:a16="http://schemas.microsoft.com/office/drawing/2014/main" id="{6BBBA701-2B46-4ED9-8615-AD503E951CB9}"/>
              </a:ext>
            </a:extLst>
          </p:cNvPr>
          <p:cNvSpPr>
            <a:spLocks noGrp="1"/>
          </p:cNvSpPr>
          <p:nvPr>
            <p:ph type="body" sz="quarter" idx="15" hasCustomPrompt="1"/>
          </p:nvPr>
        </p:nvSpPr>
        <p:spPr>
          <a:xfrm rot="5400000">
            <a:off x="4928339" y="4061103"/>
            <a:ext cx="1843471" cy="954967"/>
          </a:xfrm>
        </p:spPr>
        <p:txBody>
          <a:bodyPr anchor="t">
            <a:noAutofit/>
          </a:bodyPr>
          <a:lstStyle>
            <a:lvl1pPr marL="0" indent="0" algn="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noProof="0"/>
              <a:t>Caption / Credits for Image Here</a:t>
            </a:r>
          </a:p>
        </p:txBody>
      </p:sp>
    </p:spTree>
    <p:extLst>
      <p:ext uri="{BB962C8B-B14F-4D97-AF65-F5344CB8AC3E}">
        <p14:creationId xmlns:p14="http://schemas.microsoft.com/office/powerpoint/2010/main" val="256262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9F674-AC01-4CD3-9D13-31DC82A8F3BB}"/>
              </a:ext>
            </a:extLst>
          </p:cNvPr>
          <p:cNvSpPr>
            <a:spLocks noGrp="1"/>
          </p:cNvSpPr>
          <p:nvPr>
            <p:ph type="title"/>
          </p:nvPr>
        </p:nvSpPr>
        <p:spPr>
          <a:xfrm>
            <a:off x="139700" y="149225"/>
            <a:ext cx="11925300" cy="35877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566A0C7-ED39-40C2-88F9-29507A3F6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B6488-11B5-4FCE-9C39-03E5F4872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C1B17-B952-4F50-A6DF-B86ED68F4220}" type="datetimeFigureOut">
              <a:rPr lang="en-IN" smtClean="0"/>
              <a:t>14-02-2025</a:t>
            </a:fld>
            <a:endParaRPr lang="en-IN"/>
          </a:p>
        </p:txBody>
      </p:sp>
    </p:spTree>
    <p:extLst>
      <p:ext uri="{BB962C8B-B14F-4D97-AF65-F5344CB8AC3E}">
        <p14:creationId xmlns:p14="http://schemas.microsoft.com/office/powerpoint/2010/main" val="165336059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9144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FAC567-3887-26F2-D557-8EBDC5EBB304}"/>
              </a:ext>
            </a:extLst>
          </p:cNvPr>
          <p:cNvSpPr txBox="1">
            <a:spLocks/>
          </p:cNvSpPr>
          <p:nvPr/>
        </p:nvSpPr>
        <p:spPr>
          <a:xfrm>
            <a:off x="3224513" y="937225"/>
            <a:ext cx="6615676"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IN" sz="6000" b="1" dirty="0"/>
              <a:t>  THE LOSERS</a:t>
            </a:r>
          </a:p>
        </p:txBody>
      </p:sp>
      <p:pic>
        <p:nvPicPr>
          <p:cNvPr id="6" name="Picture 4">
            <a:extLst>
              <a:ext uri="{FF2B5EF4-FFF2-40B4-BE49-F238E27FC236}">
                <a16:creationId xmlns:a16="http://schemas.microsoft.com/office/drawing/2014/main" id="{673BD54B-120F-40B5-954F-0F96951B2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2990996" y="-24218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A472F42-4E16-E86C-36DC-C44A08529FE3}"/>
              </a:ext>
            </a:extLst>
          </p:cNvPr>
          <p:cNvSpPr txBox="1"/>
          <p:nvPr/>
        </p:nvSpPr>
        <p:spPr>
          <a:xfrm>
            <a:off x="547618" y="3331318"/>
            <a:ext cx="11318318" cy="830997"/>
          </a:xfrm>
          <a:prstGeom prst="rect">
            <a:avLst/>
          </a:prstGeom>
          <a:noFill/>
        </p:spPr>
        <p:txBody>
          <a:bodyPr wrap="square" rtlCol="0">
            <a:spAutoFit/>
          </a:bodyPr>
          <a:lstStyle/>
          <a:p>
            <a:r>
              <a:rPr lang="en-IN" sz="2400" dirty="0">
                <a:latin typeface="Roboto Lt" pitchFamily="2" charset="0"/>
                <a:ea typeface="Roboto Lt" pitchFamily="2" charset="0"/>
              </a:rPr>
              <a:t>From: Shri Guru Gobind Singhji Institute of Engineering and Technology , Nanded</a:t>
            </a:r>
            <a:br>
              <a:rPr lang="en-IN" sz="2400" dirty="0">
                <a:latin typeface="Roboto Lt" pitchFamily="2" charset="0"/>
                <a:ea typeface="Roboto Lt" pitchFamily="2" charset="0"/>
              </a:rPr>
            </a:br>
            <a:r>
              <a:rPr lang="en-IN" sz="2400" dirty="0">
                <a:latin typeface="Roboto Lt" pitchFamily="2" charset="0"/>
                <a:ea typeface="Roboto Lt" pitchFamily="2" charset="0"/>
              </a:rPr>
              <a:t>                                                    SGGSIE&amp;T(Nanded)</a:t>
            </a:r>
          </a:p>
        </p:txBody>
      </p:sp>
      <p:sp>
        <p:nvSpPr>
          <p:cNvPr id="10" name="TextBox 9">
            <a:extLst>
              <a:ext uri="{FF2B5EF4-FFF2-40B4-BE49-F238E27FC236}">
                <a16:creationId xmlns:a16="http://schemas.microsoft.com/office/drawing/2014/main" id="{CC952640-5EF3-3426-DBF0-01E4515A82D7}"/>
              </a:ext>
            </a:extLst>
          </p:cNvPr>
          <p:cNvSpPr txBox="1"/>
          <p:nvPr/>
        </p:nvSpPr>
        <p:spPr>
          <a:xfrm>
            <a:off x="4662416" y="4254821"/>
            <a:ext cx="9757063" cy="1938992"/>
          </a:xfrm>
          <a:prstGeom prst="rect">
            <a:avLst/>
          </a:prstGeom>
          <a:noFill/>
        </p:spPr>
        <p:txBody>
          <a:bodyPr wrap="square" rtlCol="0">
            <a:spAutoFit/>
          </a:bodyPr>
          <a:lstStyle/>
          <a:p>
            <a:r>
              <a:rPr lang="en-IN" sz="2400" dirty="0">
                <a:latin typeface="Roboto Lt" pitchFamily="2" charset="0"/>
                <a:ea typeface="Roboto Lt" pitchFamily="2" charset="0"/>
              </a:rPr>
              <a:t>Team Members:</a:t>
            </a:r>
          </a:p>
          <a:p>
            <a:r>
              <a:rPr lang="en-IN" sz="2400" dirty="0">
                <a:latin typeface="Aptos" panose="020B0004020202020204" pitchFamily="34" charset="0"/>
                <a:ea typeface="Roboto Lt" pitchFamily="2" charset="0"/>
              </a:rPr>
              <a:t>1.Hitesh Khandekar</a:t>
            </a:r>
          </a:p>
          <a:p>
            <a:r>
              <a:rPr lang="en-IN" sz="2400" dirty="0">
                <a:latin typeface="Aptos" panose="020B0004020202020204" pitchFamily="34" charset="0"/>
                <a:ea typeface="Roboto Lt" pitchFamily="2" charset="0"/>
              </a:rPr>
              <a:t>2.Khushwant Singh</a:t>
            </a:r>
          </a:p>
          <a:p>
            <a:r>
              <a:rPr lang="en-IN" sz="2400" dirty="0">
                <a:latin typeface="Aptos" panose="020B0004020202020204" pitchFamily="34" charset="0"/>
                <a:ea typeface="Roboto Lt" pitchFamily="2" charset="0"/>
              </a:rPr>
              <a:t>3.Yash </a:t>
            </a:r>
            <a:r>
              <a:rPr lang="en-IN" sz="2400" dirty="0" err="1">
                <a:latin typeface="Aptos" panose="020B0004020202020204" pitchFamily="34" charset="0"/>
                <a:ea typeface="Roboto Lt" pitchFamily="2" charset="0"/>
              </a:rPr>
              <a:t>Mhasagar</a:t>
            </a:r>
            <a:endParaRPr lang="en-IN" sz="2400" dirty="0">
              <a:latin typeface="Aptos" panose="020B0004020202020204" pitchFamily="34" charset="0"/>
              <a:ea typeface="Roboto Lt" pitchFamily="2" charset="0"/>
            </a:endParaRPr>
          </a:p>
          <a:p>
            <a:r>
              <a:rPr lang="en-IN" sz="2400" dirty="0">
                <a:latin typeface="Aptos" panose="020B0004020202020204" pitchFamily="34" charset="0"/>
                <a:ea typeface="Roboto Lt" pitchFamily="2" charset="0"/>
              </a:rPr>
              <a:t>4.Vedant </a:t>
            </a:r>
            <a:r>
              <a:rPr lang="en-IN" sz="2400" dirty="0" err="1">
                <a:latin typeface="Aptos" panose="020B0004020202020204" pitchFamily="34" charset="0"/>
                <a:ea typeface="Roboto Lt" pitchFamily="2" charset="0"/>
              </a:rPr>
              <a:t>Khopde</a:t>
            </a:r>
            <a:endParaRPr lang="en-IN" sz="2400" dirty="0">
              <a:latin typeface="Aptos" panose="020B0004020202020204" pitchFamily="34" charset="0"/>
              <a:ea typeface="Roboto Lt" pitchFamily="2" charset="0"/>
            </a:endParaRPr>
          </a:p>
        </p:txBody>
      </p:sp>
      <p:pic>
        <p:nvPicPr>
          <p:cNvPr id="2" name="Picture 1">
            <a:extLst>
              <a:ext uri="{FF2B5EF4-FFF2-40B4-BE49-F238E27FC236}">
                <a16:creationId xmlns:a16="http://schemas.microsoft.com/office/drawing/2014/main" id="{60F3B4D1-13F2-4D7C-9F2F-E90F85D40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990" y="6858000"/>
            <a:ext cx="3686608" cy="1852024"/>
          </a:xfrm>
          <a:prstGeom prst="rect">
            <a:avLst/>
          </a:prstGeom>
        </p:spPr>
      </p:pic>
      <p:cxnSp>
        <p:nvCxnSpPr>
          <p:cNvPr id="3" name="Straight Connector 2">
            <a:extLst>
              <a:ext uri="{FF2B5EF4-FFF2-40B4-BE49-F238E27FC236}">
                <a16:creationId xmlns:a16="http://schemas.microsoft.com/office/drawing/2014/main" id="{B8531167-4F6E-8BEA-D0B3-F304DF6ED2F1}"/>
              </a:ext>
            </a:extLst>
          </p:cNvPr>
          <p:cNvCxnSpPr>
            <a:cxnSpLocks/>
          </p:cNvCxnSpPr>
          <p:nvPr/>
        </p:nvCxnSpPr>
        <p:spPr>
          <a:xfrm>
            <a:off x="3009418" y="1794073"/>
            <a:ext cx="5787341"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4DE3B11-CC77-3BA3-F8AB-47AA248AF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8656" y="1903356"/>
            <a:ext cx="1894964" cy="1490505"/>
          </a:xfrm>
          <a:prstGeom prst="rect">
            <a:avLst/>
          </a:prstGeom>
        </p:spPr>
      </p:pic>
      <p:cxnSp>
        <p:nvCxnSpPr>
          <p:cNvPr id="13" name="Straight Connector 12">
            <a:extLst>
              <a:ext uri="{FF2B5EF4-FFF2-40B4-BE49-F238E27FC236}">
                <a16:creationId xmlns:a16="http://schemas.microsoft.com/office/drawing/2014/main" id="{F47B1926-A011-731D-2962-E74ABFCB3D2C}"/>
              </a:ext>
            </a:extLst>
          </p:cNvPr>
          <p:cNvCxnSpPr>
            <a:cxnSpLocks/>
          </p:cNvCxnSpPr>
          <p:nvPr/>
        </p:nvCxnSpPr>
        <p:spPr>
          <a:xfrm>
            <a:off x="3062468" y="4185461"/>
            <a:ext cx="5787341"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654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1B37B-9404-26D8-E10C-D6DA48BBF16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55FC458-9BC2-76FA-5D94-CF1D1171B0E5}"/>
              </a:ext>
            </a:extLst>
          </p:cNvPr>
          <p:cNvSpPr txBox="1">
            <a:spLocks/>
          </p:cNvSpPr>
          <p:nvPr/>
        </p:nvSpPr>
        <p:spPr>
          <a:xfrm>
            <a:off x="1241119" y="364197"/>
            <a:ext cx="4149437" cy="1006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Problem Statement</a:t>
            </a:r>
          </a:p>
        </p:txBody>
      </p:sp>
      <p:pic>
        <p:nvPicPr>
          <p:cNvPr id="9" name="Picture 4">
            <a:extLst>
              <a:ext uri="{FF2B5EF4-FFF2-40B4-BE49-F238E27FC236}">
                <a16:creationId xmlns:a16="http://schemas.microsoft.com/office/drawing/2014/main" id="{41A28860-4303-8C63-7BD9-437A4AF61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1732" y="-34567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C5373A0-8C3D-BF14-AFE8-FC80C722BF41}"/>
              </a:ext>
            </a:extLst>
          </p:cNvPr>
          <p:cNvSpPr txBox="1">
            <a:spLocks/>
          </p:cNvSpPr>
          <p:nvPr/>
        </p:nvSpPr>
        <p:spPr>
          <a:xfrm>
            <a:off x="564507" y="1464603"/>
            <a:ext cx="11062986" cy="338126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r>
              <a:rPr lang="en-IN" sz="2400" dirty="0">
                <a:latin typeface="Roboto" pitchFamily="2" charset="0"/>
                <a:ea typeface="Roboto" pitchFamily="2" charset="0"/>
              </a:rPr>
              <a:t>Gamify Education</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Create a game/interactive app/web that makes Students study by making them play games</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US" sz="2400" dirty="0">
                <a:latin typeface="Roboto" pitchFamily="2" charset="0"/>
                <a:ea typeface="Roboto" pitchFamily="2" charset="0"/>
              </a:rPr>
              <a:t>Problem Overview : Many children struggle with traditional learning methods due to a lack of engagement, resources, and un-interactive experiences. Text-based education often fails to capture their interest, leading to poor retention and dropouts.</a:t>
            </a: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cxnSp>
        <p:nvCxnSpPr>
          <p:cNvPr id="13" name="Straight Connector 12">
            <a:extLst>
              <a:ext uri="{FF2B5EF4-FFF2-40B4-BE49-F238E27FC236}">
                <a16:creationId xmlns:a16="http://schemas.microsoft.com/office/drawing/2014/main" id="{50E7FED9-59EA-23BF-970B-EBB7C503E753}"/>
              </a:ext>
            </a:extLst>
          </p:cNvPr>
          <p:cNvCxnSpPr>
            <a:cxnSpLocks/>
          </p:cNvCxnSpPr>
          <p:nvPr/>
        </p:nvCxnSpPr>
        <p:spPr>
          <a:xfrm>
            <a:off x="1288473" y="914400"/>
            <a:ext cx="1033902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793A09-8044-9227-DE03-19D6DB185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05976"/>
            <a:ext cx="3686608" cy="1852024"/>
          </a:xfrm>
          <a:prstGeom prst="rect">
            <a:avLst/>
          </a:prstGeom>
        </p:spPr>
      </p:pic>
      <p:graphicFrame>
        <p:nvGraphicFramePr>
          <p:cNvPr id="5" name="Chart 4">
            <a:extLst>
              <a:ext uri="{FF2B5EF4-FFF2-40B4-BE49-F238E27FC236}">
                <a16:creationId xmlns:a16="http://schemas.microsoft.com/office/drawing/2014/main" id="{DA8F4648-CA2E-7C59-0640-A7623A41A64B}"/>
              </a:ext>
            </a:extLst>
          </p:cNvPr>
          <p:cNvGraphicFramePr/>
          <p:nvPr>
            <p:extLst>
              <p:ext uri="{D42A27DB-BD31-4B8C-83A1-F6EECF244321}">
                <p14:modId xmlns:p14="http://schemas.microsoft.com/office/powerpoint/2010/main" val="11635924"/>
              </p:ext>
            </p:extLst>
          </p:nvPr>
        </p:nvGraphicFramePr>
        <p:xfrm>
          <a:off x="2889555" y="7326879"/>
          <a:ext cx="6412890" cy="2763985"/>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a:extLst>
              <a:ext uri="{FF2B5EF4-FFF2-40B4-BE49-F238E27FC236}">
                <a16:creationId xmlns:a16="http://schemas.microsoft.com/office/drawing/2014/main" id="{FFFAFAA3-9E2B-4A78-02CE-E149D9A90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9575" y="4698238"/>
            <a:ext cx="4267772" cy="249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4462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6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96330-D26B-2E58-E995-A80EDF72D0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F60A76-8A48-3DCF-3121-3458E34D9802}"/>
              </a:ext>
            </a:extLst>
          </p:cNvPr>
          <p:cNvSpPr txBox="1">
            <a:spLocks/>
          </p:cNvSpPr>
          <p:nvPr/>
        </p:nvSpPr>
        <p:spPr>
          <a:xfrm>
            <a:off x="1241119" y="291460"/>
            <a:ext cx="10656472" cy="1006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GAMIFYING EDUCATION</a:t>
            </a:r>
          </a:p>
        </p:txBody>
      </p:sp>
      <p:pic>
        <p:nvPicPr>
          <p:cNvPr id="9" name="Picture 4">
            <a:extLst>
              <a:ext uri="{FF2B5EF4-FFF2-40B4-BE49-F238E27FC236}">
                <a16:creationId xmlns:a16="http://schemas.microsoft.com/office/drawing/2014/main" id="{63A377E1-4970-B6F2-7FDB-B38DE5A90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1732" y="-34567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943D6FE-E5D1-1E15-2FC0-D4AE92EB04A0}"/>
              </a:ext>
            </a:extLst>
          </p:cNvPr>
          <p:cNvSpPr txBox="1">
            <a:spLocks/>
          </p:cNvSpPr>
          <p:nvPr/>
        </p:nvSpPr>
        <p:spPr>
          <a:xfrm>
            <a:off x="564507" y="1464604"/>
            <a:ext cx="11062986" cy="2387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cxnSp>
        <p:nvCxnSpPr>
          <p:cNvPr id="13" name="Straight Connector 12">
            <a:extLst>
              <a:ext uri="{FF2B5EF4-FFF2-40B4-BE49-F238E27FC236}">
                <a16:creationId xmlns:a16="http://schemas.microsoft.com/office/drawing/2014/main" id="{60E4B92C-FF00-1405-E609-1EC222D98078}"/>
              </a:ext>
            </a:extLst>
          </p:cNvPr>
          <p:cNvCxnSpPr>
            <a:cxnSpLocks/>
          </p:cNvCxnSpPr>
          <p:nvPr/>
        </p:nvCxnSpPr>
        <p:spPr>
          <a:xfrm>
            <a:off x="1288473" y="810490"/>
            <a:ext cx="1033902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5BB392-25C3-E3F8-59CF-F31248D35A93}"/>
              </a:ext>
            </a:extLst>
          </p:cNvPr>
          <p:cNvSpPr txBox="1">
            <a:spLocks/>
          </p:cNvSpPr>
          <p:nvPr/>
        </p:nvSpPr>
        <p:spPr>
          <a:xfrm>
            <a:off x="654561" y="983157"/>
            <a:ext cx="11062986" cy="377639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r>
              <a:rPr lang="en-US" sz="2400" b="0" i="0" dirty="0">
                <a:effectLst/>
                <a:latin typeface="Inter"/>
              </a:rPr>
              <a:t>Gamifying education seeks to enhance student engagement, motivation, and knowledge retention by integrating game mechanics into learning. It addresses challenges like disinterest and lack of personalization, making education interactive and enjoyable</a:t>
            </a:r>
          </a:p>
          <a:p>
            <a:pPr marL="342900" indent="-342900">
              <a:buFont typeface="Arial" panose="020B0604020202020204" pitchFamily="34" charset="0"/>
              <a:buChar char="•"/>
            </a:pPr>
            <a:endParaRPr lang="en-US" sz="2400" dirty="0">
              <a:latin typeface="Inter"/>
              <a:ea typeface="Roboto" pitchFamily="2" charset="0"/>
            </a:endParaRPr>
          </a:p>
          <a:p>
            <a:pPr marL="342900" indent="-342900">
              <a:buFont typeface="Arial" panose="020B0604020202020204" pitchFamily="34" charset="0"/>
              <a:buChar char="•"/>
            </a:pPr>
            <a:r>
              <a:rPr lang="en-US" sz="2400" b="1" dirty="0">
                <a:latin typeface="Inter"/>
                <a:ea typeface="Roboto" pitchFamily="2" charset="0"/>
              </a:rPr>
              <a:t>Key Features:</a:t>
            </a:r>
            <a:br>
              <a:rPr lang="en-US" sz="2400" dirty="0">
                <a:latin typeface="Inter"/>
                <a:ea typeface="Roboto" pitchFamily="2" charset="0"/>
              </a:rPr>
            </a:br>
            <a:r>
              <a:rPr lang="en-US" sz="2400" dirty="0">
                <a:latin typeface="Inter"/>
                <a:ea typeface="Roboto" pitchFamily="2" charset="0"/>
              </a:rPr>
              <a:t>    1.</a:t>
            </a:r>
            <a:r>
              <a:rPr lang="en-US" sz="2400" b="0" i="0" dirty="0">
                <a:effectLst/>
                <a:latin typeface="Inter"/>
              </a:rPr>
              <a:t>Boosts student engagement and motivation through interactive gameplay.</a:t>
            </a:r>
          </a:p>
          <a:p>
            <a:pPr>
              <a:spcBef>
                <a:spcPts val="300"/>
              </a:spcBef>
            </a:pPr>
            <a:r>
              <a:rPr lang="en-US" sz="2400" b="0" i="0" dirty="0">
                <a:effectLst/>
                <a:latin typeface="Inter"/>
              </a:rPr>
              <a:t>          2.Encourages healthy competition and collaboration among learners.</a:t>
            </a:r>
          </a:p>
          <a:p>
            <a:pPr>
              <a:spcBef>
                <a:spcPts val="300"/>
              </a:spcBef>
            </a:pPr>
            <a:r>
              <a:rPr lang="en-US" sz="2400" b="0" i="0" dirty="0">
                <a:effectLst/>
                <a:latin typeface="Inter"/>
              </a:rPr>
              <a:t>          3.Provides instant feedback and rewards to reinforce learning.</a:t>
            </a:r>
          </a:p>
          <a:p>
            <a:pPr>
              <a:spcBef>
                <a:spcPts val="300"/>
              </a:spcBef>
            </a:pPr>
            <a:r>
              <a:rPr lang="en-US" sz="2400" b="0" i="0" dirty="0">
                <a:effectLst/>
                <a:latin typeface="Inter"/>
              </a:rPr>
              <a:t>          4.Personalizes learning to cater to individual student needs and pace</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graphicFrame>
        <p:nvGraphicFramePr>
          <p:cNvPr id="6" name="Chart 5">
            <a:extLst>
              <a:ext uri="{FF2B5EF4-FFF2-40B4-BE49-F238E27FC236}">
                <a16:creationId xmlns:a16="http://schemas.microsoft.com/office/drawing/2014/main" id="{2F9134DD-D39E-B0E3-0A33-FD4C883BD5AE}"/>
              </a:ext>
            </a:extLst>
          </p:cNvPr>
          <p:cNvGraphicFramePr/>
          <p:nvPr>
            <p:extLst>
              <p:ext uri="{D42A27DB-BD31-4B8C-83A1-F6EECF244321}">
                <p14:modId xmlns:p14="http://schemas.microsoft.com/office/powerpoint/2010/main" val="2761338700"/>
              </p:ext>
            </p:extLst>
          </p:nvPr>
        </p:nvGraphicFramePr>
        <p:xfrm>
          <a:off x="2751891" y="4052451"/>
          <a:ext cx="6412890" cy="2763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1379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4FCAF-D409-51DE-F290-B012E10D84C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3DB347D-045C-32B4-4A1C-84613B699A20}"/>
              </a:ext>
            </a:extLst>
          </p:cNvPr>
          <p:cNvSpPr txBox="1">
            <a:spLocks/>
          </p:cNvSpPr>
          <p:nvPr/>
        </p:nvSpPr>
        <p:spPr>
          <a:xfrm>
            <a:off x="1241119" y="364197"/>
            <a:ext cx="10656472" cy="1006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Escape Room Based Quiz (Escape School)</a:t>
            </a:r>
          </a:p>
        </p:txBody>
      </p:sp>
      <p:pic>
        <p:nvPicPr>
          <p:cNvPr id="9" name="Picture 4">
            <a:extLst>
              <a:ext uri="{FF2B5EF4-FFF2-40B4-BE49-F238E27FC236}">
                <a16:creationId xmlns:a16="http://schemas.microsoft.com/office/drawing/2014/main" id="{CCEC0360-9FEA-58FB-D154-0AC7C0C6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1732" y="-34567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C0A61D46-4DE7-D6A8-2BC8-002CA7FBD982}"/>
              </a:ext>
            </a:extLst>
          </p:cNvPr>
          <p:cNvSpPr txBox="1">
            <a:spLocks/>
          </p:cNvSpPr>
          <p:nvPr/>
        </p:nvSpPr>
        <p:spPr>
          <a:xfrm>
            <a:off x="564507" y="1464604"/>
            <a:ext cx="11062986" cy="2387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cxnSp>
        <p:nvCxnSpPr>
          <p:cNvPr id="13" name="Straight Connector 12">
            <a:extLst>
              <a:ext uri="{FF2B5EF4-FFF2-40B4-BE49-F238E27FC236}">
                <a16:creationId xmlns:a16="http://schemas.microsoft.com/office/drawing/2014/main" id="{D6F60B13-DF0D-DBBE-22B4-3610006134AC}"/>
              </a:ext>
            </a:extLst>
          </p:cNvPr>
          <p:cNvCxnSpPr>
            <a:cxnSpLocks/>
          </p:cNvCxnSpPr>
          <p:nvPr/>
        </p:nvCxnSpPr>
        <p:spPr>
          <a:xfrm>
            <a:off x="1288473" y="914400"/>
            <a:ext cx="1033902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A14B5-CE0E-DBE5-A1CC-871FA1307D2D}"/>
              </a:ext>
            </a:extLst>
          </p:cNvPr>
          <p:cNvSpPr txBox="1">
            <a:spLocks/>
          </p:cNvSpPr>
          <p:nvPr/>
        </p:nvSpPr>
        <p:spPr>
          <a:xfrm>
            <a:off x="716907" y="1617003"/>
            <a:ext cx="11062986" cy="524099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Inter"/>
                <a:ea typeface="Roboto" pitchFamily="2" charset="0"/>
              </a:rPr>
              <a:t>It is a Web based Game in which a Student (from 6std to 10std) will be locked in a School(the Grade that he/she chooses) and the only option to escape is to Solve a few Questions related to that </a:t>
            </a:r>
            <a:r>
              <a:rPr lang="en-US" sz="2400" dirty="0" err="1">
                <a:latin typeface="Inter"/>
                <a:ea typeface="Roboto" pitchFamily="2" charset="0"/>
              </a:rPr>
              <a:t>Grade,which</a:t>
            </a:r>
            <a:r>
              <a:rPr lang="en-US" sz="2400" dirty="0">
                <a:latin typeface="Inter"/>
                <a:ea typeface="Roboto" pitchFamily="2" charset="0"/>
              </a:rPr>
              <a:t> increase in Difficulty with each Question Moving Forward</a:t>
            </a:r>
          </a:p>
          <a:p>
            <a:pPr marL="342900" indent="-342900">
              <a:buFont typeface="Arial" panose="020B0604020202020204" pitchFamily="34" charset="0"/>
              <a:buChar char="•"/>
            </a:pPr>
            <a:endParaRPr lang="en-US" sz="2400" dirty="0">
              <a:latin typeface="Inter"/>
              <a:ea typeface="Roboto" pitchFamily="2" charset="0"/>
            </a:endParaRPr>
          </a:p>
          <a:p>
            <a:pPr marL="342900" indent="-342900">
              <a:buFont typeface="Arial" panose="020B0604020202020204" pitchFamily="34" charset="0"/>
              <a:buChar char="•"/>
            </a:pPr>
            <a:r>
              <a:rPr lang="en-US" sz="2400" b="1" dirty="0">
                <a:latin typeface="Inter"/>
                <a:ea typeface="Roboto" pitchFamily="2" charset="0"/>
              </a:rPr>
              <a:t>Key Features:</a:t>
            </a:r>
            <a:br>
              <a:rPr lang="en-US" sz="2400" b="1" dirty="0">
                <a:latin typeface="Inter"/>
                <a:ea typeface="Roboto" pitchFamily="2" charset="0"/>
              </a:rPr>
            </a:br>
            <a:r>
              <a:rPr lang="en-US" sz="2400" dirty="0">
                <a:latin typeface="Inter"/>
                <a:ea typeface="Roboto" pitchFamily="2" charset="0"/>
              </a:rPr>
              <a:t>1. Interactive Storyline Players are “trapped” in a virtual school and must solve subject-related puzzles to escape. Each correct answer unlocks new levels and reveals parts of the story. Subject-Based Challenges</a:t>
            </a:r>
          </a:p>
          <a:p>
            <a:r>
              <a:rPr lang="en-US" sz="2400" dirty="0">
                <a:latin typeface="Inter"/>
                <a:ea typeface="Roboto" pitchFamily="2" charset="0"/>
              </a:rPr>
              <a:t>     2. Points &amp; Rewards: Players earn rewards for correct answers.</a:t>
            </a:r>
          </a:p>
          <a:p>
            <a:r>
              <a:rPr lang="en-US" sz="2400" dirty="0">
                <a:latin typeface="Inter"/>
                <a:ea typeface="Roboto" pitchFamily="2" charset="0"/>
              </a:rPr>
              <a:t>     Hint System: Encourages problem-solving without direct answers.</a:t>
            </a:r>
          </a:p>
          <a:p>
            <a:r>
              <a:rPr lang="en-US" sz="2400" dirty="0">
                <a:latin typeface="Inter"/>
                <a:ea typeface="Roboto" pitchFamily="2" charset="0"/>
              </a:rPr>
              <a:t>     Leaderboard &amp; Badges: Motivates children through healthy competition.</a:t>
            </a:r>
          </a:p>
          <a:p>
            <a:r>
              <a:rPr lang="en-US" sz="2400" dirty="0">
                <a:latin typeface="Inter"/>
                <a:ea typeface="Roboto" pitchFamily="2" charset="0"/>
              </a:rPr>
              <a:t>    3.Helps Remember Topics Quickly and Easily</a:t>
            </a:r>
          </a:p>
          <a:p>
            <a:r>
              <a:rPr lang="en-US" sz="2400" dirty="0">
                <a:latin typeface="Inter"/>
                <a:ea typeface="Roboto" pitchFamily="2" charset="0"/>
              </a:rPr>
              <a:t>    4.At the End Scores can determine where he currently Stands in his </a:t>
            </a:r>
          </a:p>
          <a:p>
            <a:r>
              <a:rPr lang="en-US" sz="2400" dirty="0">
                <a:latin typeface="Inter"/>
                <a:ea typeface="Roboto" pitchFamily="2" charset="0"/>
              </a:rPr>
              <a:t>         Preparation</a:t>
            </a:r>
            <a:br>
              <a:rPr lang="en-US" sz="2400" dirty="0">
                <a:latin typeface="Inter"/>
                <a:ea typeface="Roboto" pitchFamily="2" charset="0"/>
              </a:rPr>
            </a:br>
            <a:r>
              <a:rPr lang="en-US" sz="2400" dirty="0">
                <a:latin typeface="Inter"/>
                <a:ea typeface="Roboto" pitchFamily="2" charset="0"/>
              </a:rPr>
              <a:t>    </a:t>
            </a: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pic>
        <p:nvPicPr>
          <p:cNvPr id="5" name="Picture 4">
            <a:extLst>
              <a:ext uri="{FF2B5EF4-FFF2-40B4-BE49-F238E27FC236}">
                <a16:creationId xmlns:a16="http://schemas.microsoft.com/office/drawing/2014/main" id="{4F567F89-6677-DFDF-49CC-6B2F3B4B2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493" y="4831323"/>
            <a:ext cx="1905000" cy="1905000"/>
          </a:xfrm>
          <a:prstGeom prst="rect">
            <a:avLst/>
          </a:prstGeom>
        </p:spPr>
      </p:pic>
    </p:spTree>
    <p:extLst>
      <p:ext uri="{BB962C8B-B14F-4D97-AF65-F5344CB8AC3E}">
        <p14:creationId xmlns:p14="http://schemas.microsoft.com/office/powerpoint/2010/main" val="236116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B1B6E-923A-5E12-746E-0A321AAE9C4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D5587E-01DE-A32A-948E-F99E7DE4299C}"/>
              </a:ext>
            </a:extLst>
          </p:cNvPr>
          <p:cNvSpPr txBox="1">
            <a:spLocks/>
          </p:cNvSpPr>
          <p:nvPr/>
        </p:nvSpPr>
        <p:spPr>
          <a:xfrm>
            <a:off x="1241119" y="364197"/>
            <a:ext cx="10656472" cy="1006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Technology Stack:</a:t>
            </a:r>
          </a:p>
        </p:txBody>
      </p:sp>
      <p:pic>
        <p:nvPicPr>
          <p:cNvPr id="9" name="Picture 4">
            <a:extLst>
              <a:ext uri="{FF2B5EF4-FFF2-40B4-BE49-F238E27FC236}">
                <a16:creationId xmlns:a16="http://schemas.microsoft.com/office/drawing/2014/main" id="{7C10EE89-F438-8D9E-5EE1-BACAD4689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1732" y="-34567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E4C4D392-4BAD-3006-FD96-E9701E5E1B07}"/>
              </a:ext>
            </a:extLst>
          </p:cNvPr>
          <p:cNvSpPr txBox="1">
            <a:spLocks/>
          </p:cNvSpPr>
          <p:nvPr/>
        </p:nvSpPr>
        <p:spPr>
          <a:xfrm>
            <a:off x="564507" y="1464604"/>
            <a:ext cx="11062986" cy="2387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cxnSp>
        <p:nvCxnSpPr>
          <p:cNvPr id="13" name="Straight Connector 12">
            <a:extLst>
              <a:ext uri="{FF2B5EF4-FFF2-40B4-BE49-F238E27FC236}">
                <a16:creationId xmlns:a16="http://schemas.microsoft.com/office/drawing/2014/main" id="{B2EF9BD0-AA66-52FC-6C05-B6C557DC500B}"/>
              </a:ext>
            </a:extLst>
          </p:cNvPr>
          <p:cNvCxnSpPr>
            <a:cxnSpLocks/>
          </p:cNvCxnSpPr>
          <p:nvPr/>
        </p:nvCxnSpPr>
        <p:spPr>
          <a:xfrm>
            <a:off x="1288473" y="914400"/>
            <a:ext cx="1033902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09EE6F-E5D5-B9B7-F143-FA9A3878E5FC}"/>
              </a:ext>
            </a:extLst>
          </p:cNvPr>
          <p:cNvSpPr txBox="1">
            <a:spLocks/>
          </p:cNvSpPr>
          <p:nvPr/>
        </p:nvSpPr>
        <p:spPr>
          <a:xfrm>
            <a:off x="716907" y="1617004"/>
            <a:ext cx="11062986" cy="377639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endParaRPr lang="en-IN" sz="2400" dirty="0">
              <a:latin typeface="Roboto" pitchFamily="2" charset="0"/>
              <a:ea typeface="Roboto" pitchFamily="2" charset="0"/>
            </a:endParaRPr>
          </a:p>
        </p:txBody>
      </p:sp>
      <p:sp>
        <p:nvSpPr>
          <p:cNvPr id="4" name="Title 1">
            <a:extLst>
              <a:ext uri="{FF2B5EF4-FFF2-40B4-BE49-F238E27FC236}">
                <a16:creationId xmlns:a16="http://schemas.microsoft.com/office/drawing/2014/main" id="{ADFEE47A-7A78-69CE-60B1-96554AE3C9BE}"/>
              </a:ext>
            </a:extLst>
          </p:cNvPr>
          <p:cNvSpPr txBox="1">
            <a:spLocks/>
          </p:cNvSpPr>
          <p:nvPr/>
        </p:nvSpPr>
        <p:spPr>
          <a:xfrm>
            <a:off x="152334" y="1777110"/>
            <a:ext cx="11062986" cy="377639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r>
              <a:rPr lang="en-IN" sz="2400" dirty="0">
                <a:latin typeface="Roboto" pitchFamily="2" charset="0"/>
                <a:ea typeface="Roboto" pitchFamily="2" charset="0"/>
              </a:rPr>
              <a:t>Frontend: HTML, CSS, </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Backend: Node.js (optional, if needed for data storage)</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Database: Firebase or Local Storage (for storing progress/leaderboard)</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Animations: CSS animations, interactions , Other </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Tools: </a:t>
            </a:r>
            <a:r>
              <a:rPr lang="en-IN" sz="2400" dirty="0" err="1">
                <a:latin typeface="Roboto" pitchFamily="2" charset="0"/>
                <a:ea typeface="Roboto" pitchFamily="2" charset="0"/>
              </a:rPr>
              <a:t>Unsplash</a:t>
            </a:r>
            <a:r>
              <a:rPr lang="en-IN" sz="2400" dirty="0">
                <a:latin typeface="Roboto" pitchFamily="2" charset="0"/>
                <a:ea typeface="Roboto" pitchFamily="2" charset="0"/>
              </a:rPr>
              <a:t> for background images, Google Fonts for typography</a:t>
            </a:r>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r>
              <a:rPr lang="en-IN" sz="2400" dirty="0">
                <a:latin typeface="Roboto" pitchFamily="2" charset="0"/>
                <a:ea typeface="Roboto" pitchFamily="2" charset="0"/>
              </a:rPr>
              <a:t>API: AI(Artificial Intelligence)</a:t>
            </a:r>
          </a:p>
          <a:p>
            <a:endParaRPr lang="en-IN" sz="2400" dirty="0">
              <a:latin typeface="Roboto" pitchFamily="2" charset="0"/>
              <a:ea typeface="Roboto" pitchFamily="2" charset="0"/>
            </a:endParaRPr>
          </a:p>
        </p:txBody>
      </p:sp>
      <p:pic>
        <p:nvPicPr>
          <p:cNvPr id="12" name="Picture 11">
            <a:extLst>
              <a:ext uri="{FF2B5EF4-FFF2-40B4-BE49-F238E27FC236}">
                <a16:creationId xmlns:a16="http://schemas.microsoft.com/office/drawing/2014/main" id="{69217E2C-2D8D-C228-612F-F678D97B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256" y="1243845"/>
            <a:ext cx="1168115" cy="1006996"/>
          </a:xfrm>
          <a:prstGeom prst="rect">
            <a:avLst/>
          </a:prstGeom>
        </p:spPr>
      </p:pic>
      <p:pic>
        <p:nvPicPr>
          <p:cNvPr id="15" name="Picture 14">
            <a:extLst>
              <a:ext uri="{FF2B5EF4-FFF2-40B4-BE49-F238E27FC236}">
                <a16:creationId xmlns:a16="http://schemas.microsoft.com/office/drawing/2014/main" id="{B44A68BC-41DB-5BA1-12FD-34D2FA128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846" y="1315287"/>
            <a:ext cx="935554" cy="935554"/>
          </a:xfrm>
          <a:prstGeom prst="rect">
            <a:avLst/>
          </a:prstGeom>
        </p:spPr>
      </p:pic>
      <p:pic>
        <p:nvPicPr>
          <p:cNvPr id="1026" name="Picture 2">
            <a:extLst>
              <a:ext uri="{FF2B5EF4-FFF2-40B4-BE49-F238E27FC236}">
                <a16:creationId xmlns:a16="http://schemas.microsoft.com/office/drawing/2014/main" id="{54BF3C61-0D02-139F-5401-7BB55C333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060" y="4999745"/>
            <a:ext cx="1427725" cy="142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9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D1630-230F-AD89-00E3-42023910AF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B2ADB8-2F1F-E341-090A-F3CCBD002329}"/>
              </a:ext>
            </a:extLst>
          </p:cNvPr>
          <p:cNvSpPr txBox="1">
            <a:spLocks/>
          </p:cNvSpPr>
          <p:nvPr/>
        </p:nvSpPr>
        <p:spPr>
          <a:xfrm>
            <a:off x="1241119" y="364197"/>
            <a:ext cx="10656472" cy="1006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Expected Outcome &amp; Impact:</a:t>
            </a:r>
          </a:p>
        </p:txBody>
      </p:sp>
      <p:pic>
        <p:nvPicPr>
          <p:cNvPr id="9" name="Picture 4">
            <a:extLst>
              <a:ext uri="{FF2B5EF4-FFF2-40B4-BE49-F238E27FC236}">
                <a16:creationId xmlns:a16="http://schemas.microsoft.com/office/drawing/2014/main" id="{A63B2125-FC8A-1BEF-2C9F-A09085C3E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17743">
            <a:off x="-1732" y="-345672"/>
            <a:ext cx="985970" cy="17556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DB40B28-D083-2354-7554-FDBBC39AEE09}"/>
              </a:ext>
            </a:extLst>
          </p:cNvPr>
          <p:cNvSpPr txBox="1">
            <a:spLocks/>
          </p:cNvSpPr>
          <p:nvPr/>
        </p:nvSpPr>
        <p:spPr>
          <a:xfrm>
            <a:off x="564507" y="1464604"/>
            <a:ext cx="11062986" cy="2387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latin typeface="Roboto" pitchFamily="2" charset="0"/>
              <a:ea typeface="Roboto" pitchFamily="2" charset="0"/>
            </a:endParaRPr>
          </a:p>
          <a:p>
            <a:pPr marL="342900" indent="-342900">
              <a:buFont typeface="Arial" panose="020B0604020202020204" pitchFamily="34" charset="0"/>
              <a:buChar char="•"/>
            </a:pPr>
            <a:endParaRPr lang="en-IN" sz="2400" dirty="0">
              <a:latin typeface="Roboto" pitchFamily="2" charset="0"/>
              <a:ea typeface="Roboto" pitchFamily="2" charset="0"/>
            </a:endParaRPr>
          </a:p>
          <a:p>
            <a:endParaRPr lang="en-IN" sz="2400" dirty="0">
              <a:latin typeface="Roboto" pitchFamily="2" charset="0"/>
              <a:ea typeface="Roboto" pitchFamily="2" charset="0"/>
            </a:endParaRPr>
          </a:p>
        </p:txBody>
      </p:sp>
      <p:cxnSp>
        <p:nvCxnSpPr>
          <p:cNvPr id="13" name="Straight Connector 12">
            <a:extLst>
              <a:ext uri="{FF2B5EF4-FFF2-40B4-BE49-F238E27FC236}">
                <a16:creationId xmlns:a16="http://schemas.microsoft.com/office/drawing/2014/main" id="{4C465FFB-DF4B-3A48-1F74-FDCAD8B065D5}"/>
              </a:ext>
            </a:extLst>
          </p:cNvPr>
          <p:cNvCxnSpPr>
            <a:cxnSpLocks/>
          </p:cNvCxnSpPr>
          <p:nvPr/>
        </p:nvCxnSpPr>
        <p:spPr>
          <a:xfrm>
            <a:off x="1288473" y="914400"/>
            <a:ext cx="1033902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4AA486-ED25-944C-2295-CB8510246B05}"/>
              </a:ext>
            </a:extLst>
          </p:cNvPr>
          <p:cNvSpPr txBox="1">
            <a:spLocks/>
          </p:cNvSpPr>
          <p:nvPr/>
        </p:nvSpPr>
        <p:spPr>
          <a:xfrm>
            <a:off x="716907" y="1617004"/>
            <a:ext cx="11062986" cy="377639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endParaRPr lang="en-IN" sz="2400" dirty="0">
              <a:latin typeface="Roboto" pitchFamily="2" charset="0"/>
              <a:ea typeface="Roboto" pitchFamily="2" charset="0"/>
            </a:endParaRPr>
          </a:p>
        </p:txBody>
      </p:sp>
      <p:sp>
        <p:nvSpPr>
          <p:cNvPr id="4" name="Title 1">
            <a:extLst>
              <a:ext uri="{FF2B5EF4-FFF2-40B4-BE49-F238E27FC236}">
                <a16:creationId xmlns:a16="http://schemas.microsoft.com/office/drawing/2014/main" id="{D596DD02-19A5-B68A-22CC-290AA86191DD}"/>
              </a:ext>
            </a:extLst>
          </p:cNvPr>
          <p:cNvSpPr txBox="1">
            <a:spLocks/>
          </p:cNvSpPr>
          <p:nvPr/>
        </p:nvSpPr>
        <p:spPr>
          <a:xfrm>
            <a:off x="152334" y="1777110"/>
            <a:ext cx="11062986" cy="495935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Roboto" pitchFamily="2" charset="0"/>
                <a:ea typeface="Roboto" pitchFamily="2" charset="0"/>
              </a:rPr>
              <a:t>Our goal is to transform education into an engaging, accessible, and effective experience for every child. By integrating gamification, storytelling, and adaptive learning, we aim to achieve the following outcomes</a:t>
            </a:r>
            <a:r>
              <a:rPr lang="en-IN" sz="2400" dirty="0">
                <a:latin typeface="Roboto" pitchFamily="2" charset="0"/>
                <a:ea typeface="Roboto" pitchFamily="2" charset="0"/>
              </a:rPr>
              <a:t>:</a:t>
            </a:r>
            <a:br>
              <a:rPr lang="en-IN" sz="2400" dirty="0">
                <a:latin typeface="Roboto" pitchFamily="2" charset="0"/>
                <a:ea typeface="Roboto" pitchFamily="2" charset="0"/>
              </a:rPr>
            </a:br>
            <a:br>
              <a:rPr lang="en-IN" sz="2400" dirty="0">
                <a:latin typeface="Roboto" pitchFamily="2" charset="0"/>
                <a:ea typeface="Roboto" pitchFamily="2" charset="0"/>
              </a:rPr>
            </a:br>
            <a:r>
              <a:rPr lang="en-IN" sz="2400" dirty="0">
                <a:latin typeface="Roboto" pitchFamily="2" charset="0"/>
                <a:ea typeface="Roboto" pitchFamily="2" charset="0"/>
              </a:rPr>
              <a:t>1. ⿡ Increased Engagement &amp; Retention</a:t>
            </a:r>
            <a:br>
              <a:rPr lang="en-IN" sz="2400" dirty="0">
                <a:latin typeface="Roboto" pitchFamily="2" charset="0"/>
                <a:ea typeface="Roboto" pitchFamily="2" charset="0"/>
              </a:rPr>
            </a:br>
            <a:r>
              <a:rPr lang="en-IN" sz="2400" dirty="0">
                <a:latin typeface="Roboto" pitchFamily="2" charset="0"/>
                <a:ea typeface="Roboto" pitchFamily="2" charset="0"/>
              </a:rPr>
              <a:t>2. ⿢ Improved Learning Outcomes</a:t>
            </a:r>
            <a:br>
              <a:rPr lang="en-IN" sz="2400" dirty="0">
                <a:latin typeface="Roboto" pitchFamily="2" charset="0"/>
                <a:ea typeface="Roboto" pitchFamily="2" charset="0"/>
              </a:rPr>
            </a:br>
            <a:r>
              <a:rPr lang="en-IN" sz="2400" dirty="0">
                <a:latin typeface="Roboto" pitchFamily="2" charset="0"/>
                <a:ea typeface="Roboto" pitchFamily="2" charset="0"/>
              </a:rPr>
              <a:t>3.</a:t>
            </a:r>
            <a:r>
              <a:rPr lang="en-US" sz="2400" dirty="0">
                <a:latin typeface="Roboto" pitchFamily="2" charset="0"/>
                <a:ea typeface="Roboto" pitchFamily="2" charset="0"/>
              </a:rPr>
              <a:t> ⿣ Bridging the Digital &amp; Educational Divide</a:t>
            </a:r>
            <a:br>
              <a:rPr lang="en-IN" sz="2400" dirty="0">
                <a:latin typeface="Roboto" pitchFamily="2" charset="0"/>
                <a:ea typeface="Roboto" pitchFamily="2" charset="0"/>
              </a:rPr>
            </a:br>
            <a:r>
              <a:rPr lang="en-IN" sz="2400" dirty="0">
                <a:latin typeface="Roboto" pitchFamily="2" charset="0"/>
                <a:ea typeface="Roboto" pitchFamily="2" charset="0"/>
              </a:rPr>
              <a:t>4. </a:t>
            </a:r>
            <a:r>
              <a:rPr lang="en-US" sz="2400" dirty="0">
                <a:latin typeface="Roboto" pitchFamily="2" charset="0"/>
                <a:ea typeface="Roboto" pitchFamily="2" charset="0"/>
              </a:rPr>
              <a:t>⿤ Motivation Through Rewards &amp; Progress Tracking⿥ </a:t>
            </a:r>
          </a:p>
          <a:p>
            <a:r>
              <a:rPr lang="en-US" sz="2400" dirty="0">
                <a:latin typeface="Roboto" pitchFamily="2" charset="0"/>
                <a:ea typeface="Roboto" pitchFamily="2" charset="0"/>
              </a:rPr>
              <a:t>     5    Scalable &amp; Sustainable Education Model</a:t>
            </a:r>
            <a:br>
              <a:rPr lang="en-US" sz="2400" dirty="0">
                <a:latin typeface="Roboto" pitchFamily="2" charset="0"/>
                <a:ea typeface="Roboto" pitchFamily="2" charset="0"/>
              </a:rPr>
            </a:br>
            <a:br>
              <a:rPr lang="en-US" sz="2400" dirty="0">
                <a:latin typeface="Roboto" pitchFamily="2" charset="0"/>
                <a:ea typeface="Roboto" pitchFamily="2" charset="0"/>
              </a:rPr>
            </a:br>
            <a:r>
              <a:rPr lang="en-US" sz="2400" dirty="0">
                <a:latin typeface="Roboto" pitchFamily="2" charset="0"/>
                <a:ea typeface="Roboto" pitchFamily="2" charset="0"/>
              </a:rPr>
              <a:t>    🔹 </a:t>
            </a:r>
            <a:r>
              <a:rPr lang="en-US" sz="2400" b="1" dirty="0">
                <a:latin typeface="Roboto Bk" pitchFamily="2" charset="0"/>
                <a:ea typeface="Roboto Bk" pitchFamily="2" charset="0"/>
              </a:rPr>
              <a:t>Ultimate Goal: Transform Learning into an Adventure!</a:t>
            </a:r>
          </a:p>
          <a:p>
            <a:endParaRPr lang="en-IN" sz="2400" dirty="0">
              <a:latin typeface="Roboto" pitchFamily="2" charset="0"/>
              <a:ea typeface="Roboto" pitchFamily="2" charset="0"/>
            </a:endParaRPr>
          </a:p>
        </p:txBody>
      </p:sp>
      <p:pic>
        <p:nvPicPr>
          <p:cNvPr id="6" name="Picture 5">
            <a:extLst>
              <a:ext uri="{FF2B5EF4-FFF2-40B4-BE49-F238E27FC236}">
                <a16:creationId xmlns:a16="http://schemas.microsoft.com/office/drawing/2014/main" id="{E213A78D-B6B6-66BC-E8D5-954F22302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938" y="4494261"/>
            <a:ext cx="1729935" cy="1798269"/>
          </a:xfrm>
          <a:prstGeom prst="rect">
            <a:avLst/>
          </a:prstGeom>
        </p:spPr>
      </p:pic>
    </p:spTree>
    <p:extLst>
      <p:ext uri="{BB962C8B-B14F-4D97-AF65-F5344CB8AC3E}">
        <p14:creationId xmlns:p14="http://schemas.microsoft.com/office/powerpoint/2010/main" val="213071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00">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840591_win32_fixed" id="{5AF53E5D-BE7C-4FA4-B447-0E8FA50C0EE0}" vid="{27FB5E00-7AA5-4984-B380-EC7975E28C43}"/>
    </a:ext>
  </a:extLst>
</a:theme>
</file>

<file path=docProps/app.xml><?xml version="1.0" encoding="utf-8"?>
<Properties xmlns="http://schemas.openxmlformats.org/officeDocument/2006/extended-properties" xmlns:vt="http://schemas.openxmlformats.org/officeDocument/2006/docPropsVTypes">
  <Template>Art photo book </Template>
  <TotalTime>555</TotalTime>
  <Words>526</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Avenir Next LT Pro</vt:lpstr>
      <vt:lpstr>Inter</vt:lpstr>
      <vt:lpstr>Roboto</vt:lpstr>
      <vt:lpstr>Roboto Bk</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Hitesh Khandekar</dc:creator>
  <cp:lastModifiedBy>Hitesh Khandekar</cp:lastModifiedBy>
  <cp:revision>2</cp:revision>
  <dcterms:created xsi:type="dcterms:W3CDTF">2025-02-14T06:57:12Z</dcterms:created>
  <dcterms:modified xsi:type="dcterms:W3CDTF">2025-02-14T16:15:06Z</dcterms:modified>
</cp:coreProperties>
</file>