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sldIdLst>
    <p:sldId id="357" r:id="rId2"/>
    <p:sldId id="358" r:id="rId3"/>
  </p:sldIdLst>
  <p:sldSz cx="12268200" cy="6997700"/>
  <p:notesSz cx="12268200" cy="6997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F6E"/>
    <a:srgbClr val="8E0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8E413-85CD-4176-98A8-C2CF26F05300}" v="24" dt="2025-06-05T13:00:10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76" d="100"/>
          <a:sy n="76" d="100"/>
        </p:scale>
        <p:origin x="17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Rocha1" userId="52573372-1ffc-48f3-912b-99a6f97f9d82" providerId="ADAL" clId="{1F38E413-85CD-4176-98A8-C2CF26F05300}"/>
    <pc:docChg chg="undo custSel addSld delSld modSld">
      <pc:chgData name="Joao Rocha1" userId="52573372-1ffc-48f3-912b-99a6f97f9d82" providerId="ADAL" clId="{1F38E413-85CD-4176-98A8-C2CF26F05300}" dt="2025-06-05T13:00:16.097" v="530" actId="1076"/>
      <pc:docMkLst>
        <pc:docMk/>
      </pc:docMkLst>
      <pc:sldChg chg="del">
        <pc:chgData name="Joao Rocha1" userId="52573372-1ffc-48f3-912b-99a6f97f9d82" providerId="ADAL" clId="{1F38E413-85CD-4176-98A8-C2CF26F05300}" dt="2025-06-05T12:38:17.054" v="0" actId="47"/>
        <pc:sldMkLst>
          <pc:docMk/>
          <pc:sldMk cId="381355778" sldId="304"/>
        </pc:sldMkLst>
      </pc:sldChg>
      <pc:sldChg chg="del">
        <pc:chgData name="Joao Rocha1" userId="52573372-1ffc-48f3-912b-99a6f97f9d82" providerId="ADAL" clId="{1F38E413-85CD-4176-98A8-C2CF26F05300}" dt="2025-06-05T12:38:21.448" v="1" actId="47"/>
        <pc:sldMkLst>
          <pc:docMk/>
          <pc:sldMk cId="3821631243" sldId="352"/>
        </pc:sldMkLst>
      </pc:sldChg>
      <pc:sldChg chg="del">
        <pc:chgData name="Joao Rocha1" userId="52573372-1ffc-48f3-912b-99a6f97f9d82" providerId="ADAL" clId="{1F38E413-85CD-4176-98A8-C2CF26F05300}" dt="2025-06-05T12:38:21.448" v="1" actId="47"/>
        <pc:sldMkLst>
          <pc:docMk/>
          <pc:sldMk cId="1197361030" sldId="353"/>
        </pc:sldMkLst>
      </pc:sldChg>
      <pc:sldChg chg="del">
        <pc:chgData name="Joao Rocha1" userId="52573372-1ffc-48f3-912b-99a6f97f9d82" providerId="ADAL" clId="{1F38E413-85CD-4176-98A8-C2CF26F05300}" dt="2025-06-05T12:38:21.448" v="1" actId="47"/>
        <pc:sldMkLst>
          <pc:docMk/>
          <pc:sldMk cId="1515116763" sldId="354"/>
        </pc:sldMkLst>
      </pc:sldChg>
      <pc:sldChg chg="del">
        <pc:chgData name="Joao Rocha1" userId="52573372-1ffc-48f3-912b-99a6f97f9d82" providerId="ADAL" clId="{1F38E413-85CD-4176-98A8-C2CF26F05300}" dt="2025-06-05T12:38:21.448" v="1" actId="47"/>
        <pc:sldMkLst>
          <pc:docMk/>
          <pc:sldMk cId="407849261" sldId="355"/>
        </pc:sldMkLst>
      </pc:sldChg>
      <pc:sldChg chg="addSp delSp modSp mod">
        <pc:chgData name="Joao Rocha1" userId="52573372-1ffc-48f3-912b-99a6f97f9d82" providerId="ADAL" clId="{1F38E413-85CD-4176-98A8-C2CF26F05300}" dt="2025-06-05T12:56:42.287" v="475" actId="20577"/>
        <pc:sldMkLst>
          <pc:docMk/>
          <pc:sldMk cId="933931466" sldId="357"/>
        </pc:sldMkLst>
        <pc:spChg chg="mod">
          <ac:chgData name="Joao Rocha1" userId="52573372-1ffc-48f3-912b-99a6f97f9d82" providerId="ADAL" clId="{1F38E413-85CD-4176-98A8-C2CF26F05300}" dt="2025-06-05T12:41:15.307" v="42" actId="20577"/>
          <ac:spMkLst>
            <pc:docMk/>
            <pc:sldMk cId="933931466" sldId="357"/>
            <ac:spMk id="2" creationId="{982954E7-D7B9-244D-F35B-4BC7E05FEE0D}"/>
          </ac:spMkLst>
        </pc:spChg>
        <pc:spChg chg="add mod">
          <ac:chgData name="Joao Rocha1" userId="52573372-1ffc-48f3-912b-99a6f97f9d82" providerId="ADAL" clId="{1F38E413-85CD-4176-98A8-C2CF26F05300}" dt="2025-06-05T12:56:42.287" v="475" actId="20577"/>
          <ac:spMkLst>
            <pc:docMk/>
            <pc:sldMk cId="933931466" sldId="357"/>
            <ac:spMk id="3" creationId="{7FCDAA11-29F1-5100-4D7F-322E9BDD6FBE}"/>
          </ac:spMkLst>
        </pc:spChg>
        <pc:spChg chg="del mod">
          <ac:chgData name="Joao Rocha1" userId="52573372-1ffc-48f3-912b-99a6f97f9d82" providerId="ADAL" clId="{1F38E413-85CD-4176-98A8-C2CF26F05300}" dt="2025-06-05T12:38:28.932" v="4" actId="478"/>
          <ac:spMkLst>
            <pc:docMk/>
            <pc:sldMk cId="933931466" sldId="357"/>
            <ac:spMk id="16" creationId="{714ED4DE-D90E-197D-7F9C-4FCA08A159D9}"/>
          </ac:spMkLst>
        </pc:spChg>
        <pc:grpChg chg="del">
          <ac:chgData name="Joao Rocha1" userId="52573372-1ffc-48f3-912b-99a6f97f9d82" providerId="ADAL" clId="{1F38E413-85CD-4176-98A8-C2CF26F05300}" dt="2025-06-05T12:38:27.357" v="3" actId="478"/>
          <ac:grpSpMkLst>
            <pc:docMk/>
            <pc:sldMk cId="933931466" sldId="357"/>
            <ac:grpSpMk id="15" creationId="{32F44A69-AC1E-C3F4-5FB4-BD40FDF213F4}"/>
          </ac:grpSpMkLst>
        </pc:grpChg>
        <pc:picChg chg="del">
          <ac:chgData name="Joao Rocha1" userId="52573372-1ffc-48f3-912b-99a6f97f9d82" providerId="ADAL" clId="{1F38E413-85CD-4176-98A8-C2CF26F05300}" dt="2025-06-05T12:38:30.779" v="5" actId="478"/>
          <ac:picMkLst>
            <pc:docMk/>
            <pc:sldMk cId="933931466" sldId="357"/>
            <ac:picMk id="8" creationId="{0BDD4C64-A078-7718-C117-354DF05D47CC}"/>
          </ac:picMkLst>
        </pc:picChg>
        <pc:picChg chg="del">
          <ac:chgData name="Joao Rocha1" userId="52573372-1ffc-48f3-912b-99a6f97f9d82" providerId="ADAL" clId="{1F38E413-85CD-4176-98A8-C2CF26F05300}" dt="2025-06-05T12:38:32.531" v="6" actId="478"/>
          <ac:picMkLst>
            <pc:docMk/>
            <pc:sldMk cId="933931466" sldId="357"/>
            <ac:picMk id="10" creationId="{A44FBB5A-7930-77B1-720F-E4B448FB5344}"/>
          </ac:picMkLst>
        </pc:picChg>
      </pc:sldChg>
      <pc:sldChg chg="addSp delSp modSp add mod">
        <pc:chgData name="Joao Rocha1" userId="52573372-1ffc-48f3-912b-99a6f97f9d82" providerId="ADAL" clId="{1F38E413-85CD-4176-98A8-C2CF26F05300}" dt="2025-06-05T13:00:16.097" v="530" actId="1076"/>
        <pc:sldMkLst>
          <pc:docMk/>
          <pc:sldMk cId="2357115383" sldId="358"/>
        </pc:sldMkLst>
        <pc:spChg chg="del">
          <ac:chgData name="Joao Rocha1" userId="52573372-1ffc-48f3-912b-99a6f97f9d82" providerId="ADAL" clId="{1F38E413-85CD-4176-98A8-C2CF26F05300}" dt="2025-06-05T12:52:30.990" v="383" actId="478"/>
          <ac:spMkLst>
            <pc:docMk/>
            <pc:sldMk cId="2357115383" sldId="358"/>
            <ac:spMk id="3" creationId="{B5B6B3D5-72BE-AD87-555C-CFA6A0D9660B}"/>
          </ac:spMkLst>
        </pc:spChg>
        <pc:spChg chg="add mod">
          <ac:chgData name="Joao Rocha1" userId="52573372-1ffc-48f3-912b-99a6f97f9d82" providerId="ADAL" clId="{1F38E413-85CD-4176-98A8-C2CF26F05300}" dt="2025-06-05T13:00:02.730" v="526" actId="164"/>
          <ac:spMkLst>
            <pc:docMk/>
            <pc:sldMk cId="2357115383" sldId="358"/>
            <ac:spMk id="4" creationId="{3D412BAA-4A76-2D6D-8B02-2F3D8C8607E3}"/>
          </ac:spMkLst>
        </pc:spChg>
        <pc:spChg chg="add mod">
          <ac:chgData name="Joao Rocha1" userId="52573372-1ffc-48f3-912b-99a6f97f9d82" providerId="ADAL" clId="{1F38E413-85CD-4176-98A8-C2CF26F05300}" dt="2025-06-05T13:00:02.730" v="526" actId="164"/>
          <ac:spMkLst>
            <pc:docMk/>
            <pc:sldMk cId="2357115383" sldId="358"/>
            <ac:spMk id="8" creationId="{14E14C52-F4DA-0F73-9B53-850C8E36C652}"/>
          </ac:spMkLst>
        </pc:spChg>
        <pc:spChg chg="add mod">
          <ac:chgData name="Joao Rocha1" userId="52573372-1ffc-48f3-912b-99a6f97f9d82" providerId="ADAL" clId="{1F38E413-85CD-4176-98A8-C2CF26F05300}" dt="2025-06-05T13:00:02.730" v="526" actId="164"/>
          <ac:spMkLst>
            <pc:docMk/>
            <pc:sldMk cId="2357115383" sldId="358"/>
            <ac:spMk id="16" creationId="{2FEF9DBE-9D09-62BF-EA0F-3C9CF769D004}"/>
          </ac:spMkLst>
        </pc:spChg>
        <pc:spChg chg="add mod">
          <ac:chgData name="Joao Rocha1" userId="52573372-1ffc-48f3-912b-99a6f97f9d82" providerId="ADAL" clId="{1F38E413-85CD-4176-98A8-C2CF26F05300}" dt="2025-06-05T13:00:02.730" v="526" actId="164"/>
          <ac:spMkLst>
            <pc:docMk/>
            <pc:sldMk cId="2357115383" sldId="358"/>
            <ac:spMk id="17" creationId="{5B889D51-1470-0F26-5FB6-8BF400E26C47}"/>
          </ac:spMkLst>
        </pc:spChg>
        <pc:spChg chg="add mod">
          <ac:chgData name="Joao Rocha1" userId="52573372-1ffc-48f3-912b-99a6f97f9d82" providerId="ADAL" clId="{1F38E413-85CD-4176-98A8-C2CF26F05300}" dt="2025-06-05T13:00:02.730" v="526" actId="164"/>
          <ac:spMkLst>
            <pc:docMk/>
            <pc:sldMk cId="2357115383" sldId="358"/>
            <ac:spMk id="20" creationId="{85BD1038-1F0E-3B62-9ECE-E63BE333E056}"/>
          </ac:spMkLst>
        </pc:spChg>
        <pc:spChg chg="add mod">
          <ac:chgData name="Joao Rocha1" userId="52573372-1ffc-48f3-912b-99a6f97f9d82" providerId="ADAL" clId="{1F38E413-85CD-4176-98A8-C2CF26F05300}" dt="2025-06-05T13:00:02.730" v="526" actId="164"/>
          <ac:spMkLst>
            <pc:docMk/>
            <pc:sldMk cId="2357115383" sldId="358"/>
            <ac:spMk id="21" creationId="{F1CD4B80-60FA-ECB0-24F3-E473C2E8F091}"/>
          </ac:spMkLst>
        </pc:spChg>
        <pc:spChg chg="add mod">
          <ac:chgData name="Joao Rocha1" userId="52573372-1ffc-48f3-912b-99a6f97f9d82" providerId="ADAL" clId="{1F38E413-85CD-4176-98A8-C2CF26F05300}" dt="2025-06-05T13:00:10.708" v="528" actId="164"/>
          <ac:spMkLst>
            <pc:docMk/>
            <pc:sldMk cId="2357115383" sldId="358"/>
            <ac:spMk id="22" creationId="{A096CE36-6D52-D645-B8D6-9792C2335988}"/>
          </ac:spMkLst>
        </pc:spChg>
        <pc:spChg chg="add mod">
          <ac:chgData name="Joao Rocha1" userId="52573372-1ffc-48f3-912b-99a6f97f9d82" providerId="ADAL" clId="{1F38E413-85CD-4176-98A8-C2CF26F05300}" dt="2025-06-05T13:00:10.708" v="528" actId="164"/>
          <ac:spMkLst>
            <pc:docMk/>
            <pc:sldMk cId="2357115383" sldId="358"/>
            <ac:spMk id="23" creationId="{8C150D9D-812B-AA81-12C9-B0779B616D14}"/>
          </ac:spMkLst>
        </pc:spChg>
        <pc:spChg chg="add mod">
          <ac:chgData name="Joao Rocha1" userId="52573372-1ffc-48f3-912b-99a6f97f9d82" providerId="ADAL" clId="{1F38E413-85CD-4176-98A8-C2CF26F05300}" dt="2025-06-05T13:00:10.708" v="528" actId="164"/>
          <ac:spMkLst>
            <pc:docMk/>
            <pc:sldMk cId="2357115383" sldId="358"/>
            <ac:spMk id="24" creationId="{BB65E9B3-DBDA-1C96-8168-A7EB209FA02C}"/>
          </ac:spMkLst>
        </pc:spChg>
        <pc:spChg chg="add mod">
          <ac:chgData name="Joao Rocha1" userId="52573372-1ffc-48f3-912b-99a6f97f9d82" providerId="ADAL" clId="{1F38E413-85CD-4176-98A8-C2CF26F05300}" dt="2025-06-05T13:00:10.708" v="528" actId="164"/>
          <ac:spMkLst>
            <pc:docMk/>
            <pc:sldMk cId="2357115383" sldId="358"/>
            <ac:spMk id="25" creationId="{080746B2-0D66-0CF1-A388-B52CAB8575F7}"/>
          </ac:spMkLst>
        </pc:spChg>
        <pc:spChg chg="add mod">
          <ac:chgData name="Joao Rocha1" userId="52573372-1ffc-48f3-912b-99a6f97f9d82" providerId="ADAL" clId="{1F38E413-85CD-4176-98A8-C2CF26F05300}" dt="2025-06-05T13:00:10.708" v="528" actId="164"/>
          <ac:spMkLst>
            <pc:docMk/>
            <pc:sldMk cId="2357115383" sldId="358"/>
            <ac:spMk id="31" creationId="{714E5AE6-7042-0552-6B9E-CDB0D9F29593}"/>
          </ac:spMkLst>
        </pc:spChg>
        <pc:spChg chg="add mod">
          <ac:chgData name="Joao Rocha1" userId="52573372-1ffc-48f3-912b-99a6f97f9d82" providerId="ADAL" clId="{1F38E413-85CD-4176-98A8-C2CF26F05300}" dt="2025-06-05T13:00:10.708" v="528" actId="164"/>
          <ac:spMkLst>
            <pc:docMk/>
            <pc:sldMk cId="2357115383" sldId="358"/>
            <ac:spMk id="32" creationId="{51D1E40F-B04D-C0FC-AB96-B3FDC48487D5}"/>
          </ac:spMkLst>
        </pc:spChg>
        <pc:spChg chg="add mod">
          <ac:chgData name="Joao Rocha1" userId="52573372-1ffc-48f3-912b-99a6f97f9d82" providerId="ADAL" clId="{1F38E413-85CD-4176-98A8-C2CF26F05300}" dt="2025-06-05T13:00:10.708" v="528" actId="164"/>
          <ac:spMkLst>
            <pc:docMk/>
            <pc:sldMk cId="2357115383" sldId="358"/>
            <ac:spMk id="33" creationId="{E5513678-D8D1-418F-C8FA-87BF4BA17A10}"/>
          </ac:spMkLst>
        </pc:spChg>
        <pc:spChg chg="add mod">
          <ac:chgData name="Joao Rocha1" userId="52573372-1ffc-48f3-912b-99a6f97f9d82" providerId="ADAL" clId="{1F38E413-85CD-4176-98A8-C2CF26F05300}" dt="2025-06-05T13:00:10.708" v="528" actId="164"/>
          <ac:spMkLst>
            <pc:docMk/>
            <pc:sldMk cId="2357115383" sldId="358"/>
            <ac:spMk id="34" creationId="{F791FFA4-8417-3671-6BC5-1467A2BA16FF}"/>
          </ac:spMkLst>
        </pc:spChg>
        <pc:spChg chg="add mod">
          <ac:chgData name="Joao Rocha1" userId="52573372-1ffc-48f3-912b-99a6f97f9d82" providerId="ADAL" clId="{1F38E413-85CD-4176-98A8-C2CF26F05300}" dt="2025-06-05T13:00:10.708" v="528" actId="164"/>
          <ac:spMkLst>
            <pc:docMk/>
            <pc:sldMk cId="2357115383" sldId="358"/>
            <ac:spMk id="35" creationId="{CBFF9B8B-DA1D-9171-93B8-69CA655F4F73}"/>
          </ac:spMkLst>
        </pc:spChg>
        <pc:grpChg chg="add mod ord">
          <ac:chgData name="Joao Rocha1" userId="52573372-1ffc-48f3-912b-99a6f97f9d82" providerId="ADAL" clId="{1F38E413-85CD-4176-98A8-C2CF26F05300}" dt="2025-06-05T13:00:02.730" v="526" actId="164"/>
          <ac:grpSpMkLst>
            <pc:docMk/>
            <pc:sldMk cId="2357115383" sldId="358"/>
            <ac:grpSpMk id="15" creationId="{07F5AD1B-16A8-A085-708D-DE33BC6FF212}"/>
          </ac:grpSpMkLst>
        </pc:grpChg>
        <pc:grpChg chg="add mod">
          <ac:chgData name="Joao Rocha1" userId="52573372-1ffc-48f3-912b-99a6f97f9d82" providerId="ADAL" clId="{1F38E413-85CD-4176-98A8-C2CF26F05300}" dt="2025-06-05T13:00:16.097" v="530" actId="1076"/>
          <ac:grpSpMkLst>
            <pc:docMk/>
            <pc:sldMk cId="2357115383" sldId="358"/>
            <ac:grpSpMk id="36" creationId="{7869ECF3-B699-77C8-384F-AE051F2FF499}"/>
          </ac:grpSpMkLst>
        </pc:grpChg>
        <pc:grpChg chg="add mod">
          <ac:chgData name="Joao Rocha1" userId="52573372-1ffc-48f3-912b-99a6f97f9d82" providerId="ADAL" clId="{1F38E413-85CD-4176-98A8-C2CF26F05300}" dt="2025-06-05T13:00:13.192" v="529" actId="1076"/>
          <ac:grpSpMkLst>
            <pc:docMk/>
            <pc:sldMk cId="2357115383" sldId="358"/>
            <ac:grpSpMk id="37" creationId="{224F6C12-9929-A4A5-C691-C417DB126E9A}"/>
          </ac:grpSpMkLst>
        </pc:grpChg>
        <pc:cxnChg chg="add del">
          <ac:chgData name="Joao Rocha1" userId="52573372-1ffc-48f3-912b-99a6f97f9d82" providerId="ADAL" clId="{1F38E413-85CD-4176-98A8-C2CF26F05300}" dt="2025-06-05T12:53:04.953" v="394" actId="478"/>
          <ac:cxnSpMkLst>
            <pc:docMk/>
            <pc:sldMk cId="2357115383" sldId="358"/>
            <ac:cxnSpMk id="7" creationId="{986DC25C-C33B-E36D-52A7-0D4032FD9F68}"/>
          </ac:cxnSpMkLst>
        </pc:cxnChg>
        <pc:cxnChg chg="add mod">
          <ac:chgData name="Joao Rocha1" userId="52573372-1ffc-48f3-912b-99a6f97f9d82" providerId="ADAL" clId="{1F38E413-85CD-4176-98A8-C2CF26F05300}" dt="2025-06-05T12:54:00.315" v="413" actId="164"/>
          <ac:cxnSpMkLst>
            <pc:docMk/>
            <pc:sldMk cId="2357115383" sldId="358"/>
            <ac:cxnSpMk id="10" creationId="{FE4CC4A8-FA39-F83D-FA88-3DA3940A0314}"/>
          </ac:cxnSpMkLst>
        </pc:cxnChg>
        <pc:cxnChg chg="add mod">
          <ac:chgData name="Joao Rocha1" userId="52573372-1ffc-48f3-912b-99a6f97f9d82" providerId="ADAL" clId="{1F38E413-85CD-4176-98A8-C2CF26F05300}" dt="2025-06-05T12:54:00.315" v="413" actId="164"/>
          <ac:cxnSpMkLst>
            <pc:docMk/>
            <pc:sldMk cId="2357115383" sldId="358"/>
            <ac:cxnSpMk id="11" creationId="{5793247A-CE26-74FC-986B-978CD52B32D6}"/>
          </ac:cxnSpMkLst>
        </pc:cxnChg>
        <pc:cxnChg chg="add mod">
          <ac:chgData name="Joao Rocha1" userId="52573372-1ffc-48f3-912b-99a6f97f9d82" providerId="ADAL" clId="{1F38E413-85CD-4176-98A8-C2CF26F05300}" dt="2025-06-05T12:54:00.315" v="413" actId="164"/>
          <ac:cxnSpMkLst>
            <pc:docMk/>
            <pc:sldMk cId="2357115383" sldId="358"/>
            <ac:cxnSpMk id="12" creationId="{4AFAA630-A177-A661-3A60-6C274831324D}"/>
          </ac:cxnSpMkLst>
        </pc:cxnChg>
        <pc:cxnChg chg="add mod">
          <ac:chgData name="Joao Rocha1" userId="52573372-1ffc-48f3-912b-99a6f97f9d82" providerId="ADAL" clId="{1F38E413-85CD-4176-98A8-C2CF26F05300}" dt="2025-06-05T12:54:00.315" v="413" actId="164"/>
          <ac:cxnSpMkLst>
            <pc:docMk/>
            <pc:sldMk cId="2357115383" sldId="358"/>
            <ac:cxnSpMk id="13" creationId="{8224DE3E-82C8-EB8A-423F-128E4CA89430}"/>
          </ac:cxnSpMkLst>
        </pc:cxnChg>
        <pc:cxnChg chg="add mod">
          <ac:chgData name="Joao Rocha1" userId="52573372-1ffc-48f3-912b-99a6f97f9d82" providerId="ADAL" clId="{1F38E413-85CD-4176-98A8-C2CF26F05300}" dt="2025-06-05T12:54:00.315" v="413" actId="164"/>
          <ac:cxnSpMkLst>
            <pc:docMk/>
            <pc:sldMk cId="2357115383" sldId="358"/>
            <ac:cxnSpMk id="14" creationId="{60E9D753-35FD-AB1E-4E05-B293081B7EB8}"/>
          </ac:cxnSpMkLst>
        </pc:cxnChg>
        <pc:cxnChg chg="add mod">
          <ac:chgData name="Joao Rocha1" userId="52573372-1ffc-48f3-912b-99a6f97f9d82" providerId="ADAL" clId="{1F38E413-85CD-4176-98A8-C2CF26F05300}" dt="2025-06-05T13:00:02.730" v="526" actId="164"/>
          <ac:cxnSpMkLst>
            <pc:docMk/>
            <pc:sldMk cId="2357115383" sldId="358"/>
            <ac:cxnSpMk id="19" creationId="{5BDF0211-FAC0-4E31-0499-60FF9F85A8F1}"/>
          </ac:cxnSpMkLst>
        </pc:cxnChg>
        <pc:cxnChg chg="add">
          <ac:chgData name="Joao Rocha1" userId="52573372-1ffc-48f3-912b-99a6f97f9d82" providerId="ADAL" clId="{1F38E413-85CD-4176-98A8-C2CF26F05300}" dt="2025-06-05T12:58:33.606" v="494" actId="11529"/>
          <ac:cxnSpMkLst>
            <pc:docMk/>
            <pc:sldMk cId="2357115383" sldId="358"/>
            <ac:cxnSpMk id="27" creationId="{3DF4D361-D70C-A746-ED7B-3364F2066B24}"/>
          </ac:cxnSpMkLst>
        </pc:cxnChg>
        <pc:cxnChg chg="add mod">
          <ac:chgData name="Joao Rocha1" userId="52573372-1ffc-48f3-912b-99a6f97f9d82" providerId="ADAL" clId="{1F38E413-85CD-4176-98A8-C2CF26F05300}" dt="2025-06-05T12:58:41.079" v="496" actId="1076"/>
          <ac:cxnSpMkLst>
            <pc:docMk/>
            <pc:sldMk cId="2357115383" sldId="358"/>
            <ac:cxnSpMk id="28" creationId="{38B11606-D8E6-30B4-1B49-C1430847A89B}"/>
          </ac:cxnSpMkLst>
        </pc:cxnChg>
        <pc:cxnChg chg="add mod">
          <ac:chgData name="Joao Rocha1" userId="52573372-1ffc-48f3-912b-99a6f97f9d82" providerId="ADAL" clId="{1F38E413-85CD-4176-98A8-C2CF26F05300}" dt="2025-06-05T12:58:46.828" v="498" actId="1076"/>
          <ac:cxnSpMkLst>
            <pc:docMk/>
            <pc:sldMk cId="2357115383" sldId="358"/>
            <ac:cxnSpMk id="29" creationId="{77C16443-6AF6-1679-46C1-F715CDE2C647}"/>
          </ac:cxnSpMkLst>
        </pc:cxnChg>
        <pc:cxnChg chg="add mod">
          <ac:chgData name="Joao Rocha1" userId="52573372-1ffc-48f3-912b-99a6f97f9d82" providerId="ADAL" clId="{1F38E413-85CD-4176-98A8-C2CF26F05300}" dt="2025-06-05T12:58:51.507" v="500" actId="1076"/>
          <ac:cxnSpMkLst>
            <pc:docMk/>
            <pc:sldMk cId="2357115383" sldId="358"/>
            <ac:cxnSpMk id="30" creationId="{DA611E1B-E470-8B89-85FD-201A1A7381F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1653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48488" y="0"/>
            <a:ext cx="5316537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0A1FD-FEA1-44B9-952D-4A4809E5489A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0" y="874713"/>
            <a:ext cx="4140200" cy="236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27138" y="3367088"/>
            <a:ext cx="9813925" cy="275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46863"/>
            <a:ext cx="5316538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48488" y="6646863"/>
            <a:ext cx="5316537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A1E0D-C110-479B-98C9-ED2B90812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3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70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114A19-5EFA-40B9-AB6C-B484BF4564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12750" y="80957"/>
            <a:ext cx="3825511" cy="388176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1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C13B9ACF-535B-4D7E-9621-3BDA38A0B7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84974" y="2727276"/>
            <a:ext cx="4127883" cy="41894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1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FCF1F2-2780-1DC0-CCA6-9C2B73CF64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2822" y="2261883"/>
            <a:ext cx="4127883" cy="371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Clr>
                <a:srgbClr val="0BB09F"/>
              </a:buClr>
              <a:buFontTx/>
              <a:buNone/>
              <a:defRPr sz="1610">
                <a:latin typeface="+mn-lt"/>
                <a:cs typeface="Poppins" panose="00000500000000000000" pitchFamily="50" charset="0"/>
              </a:defRPr>
            </a:lvl1pPr>
            <a:lvl2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2pPr>
            <a:lvl3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3pPr>
            <a:lvl4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4pPr>
            <a:lvl5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5pPr>
          </a:lstStyle>
          <a:p>
            <a:pPr lvl="0"/>
            <a:r>
              <a:rPr lang="en-GB"/>
              <a:t>Body text goes here.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3EDFDDC-88C7-923E-49EF-926A3E9DC4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822" y="1145078"/>
            <a:ext cx="4127883" cy="624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20" b="0" i="0">
                <a:solidFill>
                  <a:schemeClr val="tx2"/>
                </a:solidFill>
                <a:latin typeface="+mj-lt"/>
                <a:cs typeface="Poppins SemiBold" pitchFamily="2" charset="77"/>
              </a:defRPr>
            </a:lvl1pPr>
          </a:lstStyle>
          <a:p>
            <a:r>
              <a:rPr lang="en-GB"/>
              <a:t>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3391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2D30D-0A2C-F243-8040-750EA7AD5F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11004" y="-928058"/>
            <a:ext cx="8723662" cy="885381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1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9228B2A-FD89-3B15-4C09-014B9F8380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2822" y="2261883"/>
            <a:ext cx="4051036" cy="371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Clr>
                <a:srgbClr val="0BB09F"/>
              </a:buClr>
              <a:buFontTx/>
              <a:buNone/>
              <a:defRPr sz="1610">
                <a:latin typeface="+mn-lt"/>
                <a:cs typeface="Poppins" panose="00000500000000000000" pitchFamily="50" charset="0"/>
              </a:defRPr>
            </a:lvl1pPr>
            <a:lvl2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2pPr>
            <a:lvl3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3pPr>
            <a:lvl4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4pPr>
            <a:lvl5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5pPr>
          </a:lstStyle>
          <a:p>
            <a:pPr lvl="0"/>
            <a:r>
              <a:rPr lang="en-GB"/>
              <a:t>Body text goes here.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5D7F50-5D78-0A29-361F-6ABB806326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822" y="1145078"/>
            <a:ext cx="4051036" cy="624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20" b="0" i="0">
                <a:solidFill>
                  <a:schemeClr val="tx2"/>
                </a:solidFill>
                <a:latin typeface="+mj-lt"/>
                <a:cs typeface="Poppins SemiBold" pitchFamily="2" charset="77"/>
              </a:defRPr>
            </a:lvl1pPr>
          </a:lstStyle>
          <a:p>
            <a:r>
              <a:rPr lang="en-GB"/>
              <a:t>Heading goes here</a:t>
            </a:r>
          </a:p>
        </p:txBody>
      </p:sp>
      <p:pic>
        <p:nvPicPr>
          <p:cNvPr id="7" name="Picture 6" descr="A logo with colorful circles&#10;&#10;Description automatically generated">
            <a:extLst>
              <a:ext uri="{FF2B5EF4-FFF2-40B4-BE49-F238E27FC236}">
                <a16:creationId xmlns:a16="http://schemas.microsoft.com/office/drawing/2014/main" id="{AAD666D6-6CA6-75E4-5A29-7AD3B37731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423" y="314649"/>
            <a:ext cx="863054" cy="7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3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2D0585-A956-1543-8771-ACD37252D06E}"/>
              </a:ext>
            </a:extLst>
          </p:cNvPr>
          <p:cNvSpPr/>
          <p:nvPr userDrawn="1"/>
        </p:nvSpPr>
        <p:spPr>
          <a:xfrm>
            <a:off x="0" y="2"/>
            <a:ext cx="12261519" cy="6997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012" tIns="46006" rIns="92012" bIns="46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1811"/>
          </a:p>
        </p:txBody>
      </p:sp>
      <p:pic>
        <p:nvPicPr>
          <p:cNvPr id="4" name="Picture 3" descr="A white circle with colorful circles and a light bulb&#10;&#10;Description automatically generated">
            <a:extLst>
              <a:ext uri="{FF2B5EF4-FFF2-40B4-BE49-F238E27FC236}">
                <a16:creationId xmlns:a16="http://schemas.microsoft.com/office/drawing/2014/main" id="{7AB467AF-4B55-B14D-250F-34DF7B751F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424" y="314649"/>
            <a:ext cx="863053" cy="75014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D5DAC5-1C48-6D7B-0710-5B653856EB78}"/>
              </a:ext>
            </a:extLst>
          </p:cNvPr>
          <p:cNvGrpSpPr/>
          <p:nvPr userDrawn="1"/>
        </p:nvGrpSpPr>
        <p:grpSpPr>
          <a:xfrm>
            <a:off x="-1" y="0"/>
            <a:ext cx="72450" cy="6997700"/>
            <a:chOff x="-1" y="0"/>
            <a:chExt cx="7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183ED3-7365-8611-F15D-213E24B77069}"/>
                </a:ext>
              </a:extLst>
            </p:cNvPr>
            <p:cNvSpPr/>
            <p:nvPr userDrawn="1"/>
          </p:nvSpPr>
          <p:spPr>
            <a:xfrm>
              <a:off x="-1" y="0"/>
              <a:ext cx="72000" cy="239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1E0A89-277C-7D2C-30FE-02A1BA13FAD3}"/>
                </a:ext>
              </a:extLst>
            </p:cNvPr>
            <p:cNvSpPr/>
            <p:nvPr userDrawn="1"/>
          </p:nvSpPr>
          <p:spPr>
            <a:xfrm>
              <a:off x="-1" y="2232000"/>
              <a:ext cx="72000" cy="239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4C327D-AF92-B224-6D21-A2A59377AAC6}"/>
                </a:ext>
              </a:extLst>
            </p:cNvPr>
            <p:cNvSpPr/>
            <p:nvPr userDrawn="1"/>
          </p:nvSpPr>
          <p:spPr>
            <a:xfrm>
              <a:off x="-1" y="4464000"/>
              <a:ext cx="72000" cy="239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E390F2-00EB-0C0F-5416-28C26A973BBB}"/>
              </a:ext>
            </a:extLst>
          </p:cNvPr>
          <p:cNvSpPr txBox="1"/>
          <p:nvPr userDrawn="1"/>
        </p:nvSpPr>
        <p:spPr>
          <a:xfrm>
            <a:off x="813953" y="6325861"/>
            <a:ext cx="2942341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8" b="1" err="1">
                <a:solidFill>
                  <a:schemeClr val="bg1"/>
                </a:solidFill>
              </a:rPr>
              <a:t>www.cpics.org.uk</a:t>
            </a:r>
            <a:r>
              <a:rPr lang="en-GB" sz="1208" b="1">
                <a:solidFill>
                  <a:schemeClr val="bg1"/>
                </a:solidFill>
              </a:rPr>
              <a:t>/strategic-commissioning</a:t>
            </a:r>
            <a:endParaRPr lang="en-GB" sz="1208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12E23B-EEEB-0EAE-1BD5-CE9EFD169311}"/>
              </a:ext>
            </a:extLst>
          </p:cNvPr>
          <p:cNvCxnSpPr>
            <a:cxnSpLocks/>
          </p:cNvCxnSpPr>
          <p:nvPr userDrawn="1"/>
        </p:nvCxnSpPr>
        <p:spPr>
          <a:xfrm>
            <a:off x="899658" y="695434"/>
            <a:ext cx="9606771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149E81-D8F5-B5A2-AEBB-C64FDE852C66}"/>
              </a:ext>
            </a:extLst>
          </p:cNvPr>
          <p:cNvSpPr txBox="1"/>
          <p:nvPr userDrawn="1"/>
        </p:nvSpPr>
        <p:spPr>
          <a:xfrm>
            <a:off x="813953" y="407078"/>
            <a:ext cx="2942341" cy="282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8" b="1">
                <a:solidFill>
                  <a:schemeClr val="bg1"/>
                </a:solidFill>
              </a:rPr>
              <a:t>Strategic Commissioning Unit</a:t>
            </a:r>
            <a:endParaRPr lang="en-GB" sz="1208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09B4FF-C738-9463-6759-9B4551BA1B59}"/>
              </a:ext>
            </a:extLst>
          </p:cNvPr>
          <p:cNvCxnSpPr>
            <a:cxnSpLocks/>
          </p:cNvCxnSpPr>
          <p:nvPr userDrawn="1"/>
        </p:nvCxnSpPr>
        <p:spPr>
          <a:xfrm>
            <a:off x="899658" y="6325861"/>
            <a:ext cx="10714819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787308-D5E3-31BE-FC2D-955B38C893D5}"/>
              </a:ext>
            </a:extLst>
          </p:cNvPr>
          <p:cNvSpPr txBox="1"/>
          <p:nvPr userDrawn="1"/>
        </p:nvSpPr>
        <p:spPr>
          <a:xfrm>
            <a:off x="9351937" y="6372280"/>
            <a:ext cx="2262540" cy="282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469FDB-3865-0E47-AB9C-9F4C822CBD2D}" type="slidenum">
              <a:rPr lang="en-US" sz="1208" b="1" i="0" smtClean="0">
                <a:solidFill>
                  <a:schemeClr val="bg1"/>
                </a:solidFill>
                <a:latin typeface="+mn-lt"/>
                <a:cs typeface="Poppins SemiBold" pitchFamily="2" charset="77"/>
              </a:rPr>
              <a:pPr algn="r"/>
              <a:t>‹#›</a:t>
            </a:fld>
            <a:endParaRPr lang="en-US" sz="1208" b="1" i="0">
              <a:solidFill>
                <a:schemeClr val="bg1"/>
              </a:solidFill>
              <a:latin typeface="+mn-lt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09311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2D0585-A956-1543-8771-ACD37252D06E}"/>
              </a:ext>
            </a:extLst>
          </p:cNvPr>
          <p:cNvSpPr/>
          <p:nvPr userDrawn="1"/>
        </p:nvSpPr>
        <p:spPr>
          <a:xfrm>
            <a:off x="0" y="2"/>
            <a:ext cx="12261519" cy="6997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012" tIns="46006" rIns="92012" bIns="46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1811"/>
          </a:p>
        </p:txBody>
      </p:sp>
      <p:pic>
        <p:nvPicPr>
          <p:cNvPr id="4" name="Picture 3" descr="A white circle with colorful circles and a light bulb&#10;&#10;Description automatically generated">
            <a:extLst>
              <a:ext uri="{FF2B5EF4-FFF2-40B4-BE49-F238E27FC236}">
                <a16:creationId xmlns:a16="http://schemas.microsoft.com/office/drawing/2014/main" id="{7AB467AF-4B55-B14D-250F-34DF7B751F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424" y="314649"/>
            <a:ext cx="863053" cy="75014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D5DAC5-1C48-6D7B-0710-5B653856EB78}"/>
              </a:ext>
            </a:extLst>
          </p:cNvPr>
          <p:cNvGrpSpPr/>
          <p:nvPr userDrawn="1"/>
        </p:nvGrpSpPr>
        <p:grpSpPr>
          <a:xfrm>
            <a:off x="-1" y="0"/>
            <a:ext cx="72450" cy="6997700"/>
            <a:chOff x="-1" y="0"/>
            <a:chExt cx="7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183ED3-7365-8611-F15D-213E24B77069}"/>
                </a:ext>
              </a:extLst>
            </p:cNvPr>
            <p:cNvSpPr/>
            <p:nvPr userDrawn="1"/>
          </p:nvSpPr>
          <p:spPr>
            <a:xfrm>
              <a:off x="-1" y="0"/>
              <a:ext cx="72000" cy="239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1E0A89-277C-7D2C-30FE-02A1BA13FAD3}"/>
                </a:ext>
              </a:extLst>
            </p:cNvPr>
            <p:cNvSpPr/>
            <p:nvPr userDrawn="1"/>
          </p:nvSpPr>
          <p:spPr>
            <a:xfrm>
              <a:off x="-1" y="2232000"/>
              <a:ext cx="72000" cy="239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4C327D-AF92-B224-6D21-A2A59377AAC6}"/>
                </a:ext>
              </a:extLst>
            </p:cNvPr>
            <p:cNvSpPr/>
            <p:nvPr userDrawn="1"/>
          </p:nvSpPr>
          <p:spPr>
            <a:xfrm>
              <a:off x="-1" y="4464000"/>
              <a:ext cx="72000" cy="239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E390F2-00EB-0C0F-5416-28C26A973BBB}"/>
              </a:ext>
            </a:extLst>
          </p:cNvPr>
          <p:cNvSpPr txBox="1"/>
          <p:nvPr userDrawn="1"/>
        </p:nvSpPr>
        <p:spPr>
          <a:xfrm>
            <a:off x="813953" y="6325861"/>
            <a:ext cx="2942341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8" b="1" err="1">
                <a:solidFill>
                  <a:schemeClr val="bg1"/>
                </a:solidFill>
              </a:rPr>
              <a:t>www.cpics.org.uk</a:t>
            </a:r>
            <a:r>
              <a:rPr lang="en-GB" sz="1208" b="1">
                <a:solidFill>
                  <a:schemeClr val="bg1"/>
                </a:solidFill>
              </a:rPr>
              <a:t>/strategic-commissioning</a:t>
            </a:r>
            <a:endParaRPr lang="en-GB" sz="1208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12E23B-EEEB-0EAE-1BD5-CE9EFD169311}"/>
              </a:ext>
            </a:extLst>
          </p:cNvPr>
          <p:cNvCxnSpPr>
            <a:cxnSpLocks/>
          </p:cNvCxnSpPr>
          <p:nvPr userDrawn="1"/>
        </p:nvCxnSpPr>
        <p:spPr>
          <a:xfrm>
            <a:off x="899658" y="695434"/>
            <a:ext cx="9606771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149E81-D8F5-B5A2-AEBB-C64FDE852C66}"/>
              </a:ext>
            </a:extLst>
          </p:cNvPr>
          <p:cNvSpPr txBox="1"/>
          <p:nvPr userDrawn="1"/>
        </p:nvSpPr>
        <p:spPr>
          <a:xfrm>
            <a:off x="813953" y="407078"/>
            <a:ext cx="2942341" cy="282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8" b="1">
                <a:solidFill>
                  <a:schemeClr val="bg1"/>
                </a:solidFill>
              </a:rPr>
              <a:t>Strategic Commissioning Unit</a:t>
            </a:r>
            <a:endParaRPr lang="en-GB" sz="1208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09B4FF-C738-9463-6759-9B4551BA1B59}"/>
              </a:ext>
            </a:extLst>
          </p:cNvPr>
          <p:cNvCxnSpPr>
            <a:cxnSpLocks/>
          </p:cNvCxnSpPr>
          <p:nvPr userDrawn="1"/>
        </p:nvCxnSpPr>
        <p:spPr>
          <a:xfrm>
            <a:off x="899658" y="6325861"/>
            <a:ext cx="10714819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787308-D5E3-31BE-FC2D-955B38C893D5}"/>
              </a:ext>
            </a:extLst>
          </p:cNvPr>
          <p:cNvSpPr txBox="1"/>
          <p:nvPr userDrawn="1"/>
        </p:nvSpPr>
        <p:spPr>
          <a:xfrm>
            <a:off x="9351937" y="6372280"/>
            <a:ext cx="2262540" cy="282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469FDB-3865-0E47-AB9C-9F4C822CBD2D}" type="slidenum">
              <a:rPr lang="en-US" sz="1208" b="1" i="0" smtClean="0">
                <a:solidFill>
                  <a:schemeClr val="bg1"/>
                </a:solidFill>
                <a:latin typeface="+mn-lt"/>
                <a:cs typeface="Poppins SemiBold" pitchFamily="2" charset="77"/>
              </a:rPr>
              <a:pPr algn="r"/>
              <a:t>‹#›</a:t>
            </a:fld>
            <a:endParaRPr lang="en-US" sz="1208" b="1" i="0">
              <a:solidFill>
                <a:schemeClr val="bg1"/>
              </a:solidFill>
              <a:latin typeface="+mn-lt"/>
              <a:cs typeface="Poppins SemiBold" pitchFamily="2" charset="77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9F432F1-4519-8B89-4975-4D9058D1F62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2822" y="2261883"/>
            <a:ext cx="5785572" cy="371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Clr>
                <a:srgbClr val="0BB09F"/>
              </a:buClr>
              <a:buFontTx/>
              <a:buNone/>
              <a:defRPr sz="1610">
                <a:solidFill>
                  <a:schemeClr val="bg1"/>
                </a:solidFill>
                <a:latin typeface="+mn-lt"/>
                <a:cs typeface="Poppins" panose="00000500000000000000" pitchFamily="50" charset="0"/>
              </a:defRPr>
            </a:lvl1pPr>
            <a:lvl2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2pPr>
            <a:lvl3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3pPr>
            <a:lvl4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4pPr>
            <a:lvl5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5pPr>
          </a:lstStyle>
          <a:p>
            <a:pPr lvl="0"/>
            <a:r>
              <a:rPr lang="en-GB"/>
              <a:t>Body text goes here.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5944B8A-7DAA-463E-41A7-6C297342D7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822" y="1145078"/>
            <a:ext cx="5785572" cy="624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20" b="0" i="0">
                <a:solidFill>
                  <a:schemeClr val="bg1"/>
                </a:solidFill>
                <a:latin typeface="+mj-lt"/>
                <a:cs typeface="Poppins SemiBold" pitchFamily="2" charset="77"/>
              </a:defRPr>
            </a:lvl1pPr>
          </a:lstStyle>
          <a:p>
            <a:r>
              <a:rPr lang="en-GB"/>
              <a:t>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002847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2D0585-A956-1543-8771-ACD37252D06E}"/>
              </a:ext>
            </a:extLst>
          </p:cNvPr>
          <p:cNvSpPr/>
          <p:nvPr userDrawn="1"/>
        </p:nvSpPr>
        <p:spPr>
          <a:xfrm>
            <a:off x="0" y="2"/>
            <a:ext cx="12261519" cy="69976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2012" tIns="46006" rIns="92012" bIns="46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181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0E9418-8472-62D9-93D1-232FC26DE1B4}"/>
              </a:ext>
            </a:extLst>
          </p:cNvPr>
          <p:cNvGrpSpPr/>
          <p:nvPr userDrawn="1"/>
        </p:nvGrpSpPr>
        <p:grpSpPr>
          <a:xfrm>
            <a:off x="-1" y="0"/>
            <a:ext cx="72450" cy="6997700"/>
            <a:chOff x="-1" y="0"/>
            <a:chExt cx="7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644367-0FB3-1819-67FF-B2DE88B443FE}"/>
                </a:ext>
              </a:extLst>
            </p:cNvPr>
            <p:cNvSpPr/>
            <p:nvPr userDrawn="1"/>
          </p:nvSpPr>
          <p:spPr>
            <a:xfrm>
              <a:off x="-1" y="0"/>
              <a:ext cx="72000" cy="239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FE650F-69D2-0E6B-6B19-4EF8FB37147D}"/>
                </a:ext>
              </a:extLst>
            </p:cNvPr>
            <p:cNvSpPr/>
            <p:nvPr userDrawn="1"/>
          </p:nvSpPr>
          <p:spPr>
            <a:xfrm>
              <a:off x="-1" y="2232000"/>
              <a:ext cx="72000" cy="239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B7ACE4-6ACB-A362-05FD-9B2999000963}"/>
                </a:ext>
              </a:extLst>
            </p:cNvPr>
            <p:cNvSpPr/>
            <p:nvPr userDrawn="1"/>
          </p:nvSpPr>
          <p:spPr>
            <a:xfrm>
              <a:off x="-1" y="4464000"/>
              <a:ext cx="72000" cy="239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</p:grpSp>
    </p:spTree>
    <p:extLst>
      <p:ext uri="{BB962C8B-B14F-4D97-AF65-F5344CB8AC3E}">
        <p14:creationId xmlns:p14="http://schemas.microsoft.com/office/powerpoint/2010/main" val="15857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48B7-A8CC-20C2-B25F-11AE4E8B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B47C-2271-1BF8-68C9-FA6472D3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FA449-BA9F-A28C-76EF-911E5812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A9B1-D659-4017-B9D9-AD9626BE5222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B2E65-6D0A-44A5-0676-DD65611D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4A1DD-DAD0-A9B2-E7FE-FAB41AF5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F3FA8-3D05-4183-A905-2A2141341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57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E2BCDE-E40C-CE01-F8A5-28452D457FD2}"/>
              </a:ext>
            </a:extLst>
          </p:cNvPr>
          <p:cNvSpPr/>
          <p:nvPr userDrawn="1"/>
        </p:nvSpPr>
        <p:spPr>
          <a:xfrm>
            <a:off x="0" y="0"/>
            <a:ext cx="12268200" cy="699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769ED1-4C2B-674D-5A5F-89563EF5EAB9}"/>
              </a:ext>
            </a:extLst>
          </p:cNvPr>
          <p:cNvSpPr/>
          <p:nvPr userDrawn="1"/>
        </p:nvSpPr>
        <p:spPr>
          <a:xfrm>
            <a:off x="-1" y="0"/>
            <a:ext cx="72450" cy="2442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25FAA7-6DFE-151E-371E-EE50A2E38DF0}"/>
              </a:ext>
            </a:extLst>
          </p:cNvPr>
          <p:cNvSpPr/>
          <p:nvPr userDrawn="1"/>
        </p:nvSpPr>
        <p:spPr>
          <a:xfrm>
            <a:off x="-1" y="2277467"/>
            <a:ext cx="72450" cy="24427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D6D0AC-4EF0-2733-362E-36E9F688A804}"/>
              </a:ext>
            </a:extLst>
          </p:cNvPr>
          <p:cNvSpPr/>
          <p:nvPr userDrawn="1"/>
        </p:nvSpPr>
        <p:spPr>
          <a:xfrm>
            <a:off x="-1" y="4554933"/>
            <a:ext cx="72450" cy="2442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/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7C158D86-AB3F-7466-5F7E-80B03EA1A3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2" y="457012"/>
            <a:ext cx="3146544" cy="561502"/>
          </a:xfrm>
          <a:prstGeom prst="rect">
            <a:avLst/>
          </a:prstGeom>
        </p:spPr>
      </p:pic>
      <p:pic>
        <p:nvPicPr>
          <p:cNvPr id="8" name="Picture 7" descr="A logo with colorful circles&#10;&#10;Description automatically generated">
            <a:extLst>
              <a:ext uri="{FF2B5EF4-FFF2-40B4-BE49-F238E27FC236}">
                <a16:creationId xmlns:a16="http://schemas.microsoft.com/office/drawing/2014/main" id="{2C2F9A58-57C7-CB6E-47B0-77EBCCD62D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45" y="737764"/>
            <a:ext cx="6606487" cy="57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4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E2BCDE-E40C-CE01-F8A5-28452D457FD2}"/>
              </a:ext>
            </a:extLst>
          </p:cNvPr>
          <p:cNvSpPr/>
          <p:nvPr userDrawn="1"/>
        </p:nvSpPr>
        <p:spPr>
          <a:xfrm>
            <a:off x="0" y="0"/>
            <a:ext cx="12268200" cy="699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769ED1-4C2B-674D-5A5F-89563EF5EAB9}"/>
              </a:ext>
            </a:extLst>
          </p:cNvPr>
          <p:cNvSpPr/>
          <p:nvPr userDrawn="1"/>
        </p:nvSpPr>
        <p:spPr>
          <a:xfrm>
            <a:off x="-1" y="0"/>
            <a:ext cx="72450" cy="2442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25FAA7-6DFE-151E-371E-EE50A2E38DF0}"/>
              </a:ext>
            </a:extLst>
          </p:cNvPr>
          <p:cNvSpPr/>
          <p:nvPr userDrawn="1"/>
        </p:nvSpPr>
        <p:spPr>
          <a:xfrm>
            <a:off x="-1" y="2277467"/>
            <a:ext cx="72450" cy="24427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D6D0AC-4EF0-2733-362E-36E9F688A804}"/>
              </a:ext>
            </a:extLst>
          </p:cNvPr>
          <p:cNvSpPr/>
          <p:nvPr userDrawn="1"/>
        </p:nvSpPr>
        <p:spPr>
          <a:xfrm>
            <a:off x="-1" y="4554933"/>
            <a:ext cx="72450" cy="2442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11"/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7C158D86-AB3F-7466-5F7E-80B03EA1A3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52" y="457012"/>
            <a:ext cx="3146544" cy="561502"/>
          </a:xfrm>
          <a:prstGeom prst="rect">
            <a:avLst/>
          </a:prstGeom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5614D0-CC7A-AD2B-BD89-062FDCA2197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22506" y="-584329"/>
            <a:ext cx="8723662" cy="8853815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76F9D5-990F-C87F-52AF-C4B52F85D113}"/>
              </a:ext>
            </a:extLst>
          </p:cNvPr>
          <p:cNvSpPr/>
          <p:nvPr userDrawn="1"/>
        </p:nvSpPr>
        <p:spPr>
          <a:xfrm>
            <a:off x="5403608" y="2107335"/>
            <a:ext cx="940747" cy="9539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11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DB3EE2-4338-7DAD-FA48-17D80AFD5332}"/>
              </a:ext>
            </a:extLst>
          </p:cNvPr>
          <p:cNvSpPr/>
          <p:nvPr userDrawn="1"/>
        </p:nvSpPr>
        <p:spPr>
          <a:xfrm>
            <a:off x="6331538" y="457013"/>
            <a:ext cx="1043865" cy="10585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11">
              <a:solidFill>
                <a:schemeClr val="accent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46A05B-B721-71EC-C666-803188927BC6}"/>
              </a:ext>
            </a:extLst>
          </p:cNvPr>
          <p:cNvSpPr/>
          <p:nvPr userDrawn="1"/>
        </p:nvSpPr>
        <p:spPr>
          <a:xfrm>
            <a:off x="5144591" y="1217675"/>
            <a:ext cx="518031" cy="52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1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FEEB01-6B37-9214-E181-FD963D015D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2822" y="2261883"/>
            <a:ext cx="5785572" cy="371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Clr>
                <a:srgbClr val="0BB09F"/>
              </a:buClr>
              <a:buFontTx/>
              <a:buNone/>
              <a:defRPr sz="1610">
                <a:latin typeface="+mn-lt"/>
                <a:cs typeface="Poppins" panose="00000500000000000000" pitchFamily="50" charset="0"/>
              </a:defRPr>
            </a:lvl1pPr>
            <a:lvl2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2pPr>
            <a:lvl3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3pPr>
            <a:lvl4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4pPr>
            <a:lvl5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5pPr>
          </a:lstStyle>
          <a:p>
            <a:pPr lvl="0"/>
            <a:r>
              <a:rPr lang="en-GB"/>
              <a:t>Body text goes here.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D04C939-6A9D-5CC4-1726-AA79FB518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822" y="1145078"/>
            <a:ext cx="5785572" cy="624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20" b="0" i="0">
                <a:solidFill>
                  <a:schemeClr val="tx2"/>
                </a:solidFill>
                <a:latin typeface="+mj-lt"/>
                <a:cs typeface="Poppins SemiBold" pitchFamily="2" charset="77"/>
              </a:defRPr>
            </a:lvl1pPr>
          </a:lstStyle>
          <a:p>
            <a:r>
              <a:rPr lang="en-GB"/>
              <a:t>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3624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FEEB01-6B37-9214-E181-FD963D015D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2821" y="2261883"/>
            <a:ext cx="10866306" cy="371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Clr>
                <a:srgbClr val="0BB09F"/>
              </a:buClr>
              <a:buFontTx/>
              <a:buNone/>
              <a:defRPr sz="1610">
                <a:latin typeface="+mn-lt"/>
                <a:cs typeface="Poppins" panose="00000500000000000000" pitchFamily="50" charset="0"/>
              </a:defRPr>
            </a:lvl1pPr>
            <a:lvl2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2pPr>
            <a:lvl3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3pPr>
            <a:lvl4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4pPr>
            <a:lvl5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5pPr>
          </a:lstStyle>
          <a:p>
            <a:pPr lvl="0"/>
            <a:r>
              <a:rPr lang="en-GB"/>
              <a:t>Body text goes here.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D04C939-6A9D-5CC4-1726-AA79FB518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174" y="1145078"/>
            <a:ext cx="10763205" cy="624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20" b="0" i="0">
                <a:solidFill>
                  <a:schemeClr val="tx2"/>
                </a:solidFill>
                <a:latin typeface="+mj-lt"/>
                <a:cs typeface="Poppins SemiBold" pitchFamily="2" charset="77"/>
              </a:defRPr>
            </a:lvl1pPr>
          </a:lstStyle>
          <a:p>
            <a:r>
              <a:rPr lang="en-GB"/>
              <a:t>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418870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41D2C9B-EB9C-4796-A56D-378BE32C26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79038" y="1"/>
            <a:ext cx="5089162" cy="6997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1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6A1B-081F-3884-B0AD-2E82CD3C75D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2822" y="2261883"/>
            <a:ext cx="5785572" cy="371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Clr>
                <a:srgbClr val="0BB09F"/>
              </a:buClr>
              <a:buFontTx/>
              <a:buNone/>
              <a:defRPr sz="1610">
                <a:latin typeface="+mn-lt"/>
                <a:cs typeface="Poppins" panose="00000500000000000000" pitchFamily="50" charset="0"/>
              </a:defRPr>
            </a:lvl1pPr>
            <a:lvl2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2pPr>
            <a:lvl3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3pPr>
            <a:lvl4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4pPr>
            <a:lvl5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5pPr>
          </a:lstStyle>
          <a:p>
            <a:pPr lvl="0"/>
            <a:r>
              <a:rPr lang="en-GB"/>
              <a:t>Body text goes here.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9FAB392-072C-5371-A59E-42135CBCBC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822" y="1145078"/>
            <a:ext cx="5785572" cy="624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20" b="0" i="0">
                <a:solidFill>
                  <a:schemeClr val="tx2"/>
                </a:solidFill>
                <a:latin typeface="+mj-lt"/>
                <a:cs typeface="Poppins SemiBold" pitchFamily="2" charset="77"/>
              </a:defRPr>
            </a:lvl1pPr>
          </a:lstStyle>
          <a:p>
            <a:r>
              <a:rPr lang="en-GB"/>
              <a:t>Heading goes here</a:t>
            </a:r>
          </a:p>
        </p:txBody>
      </p:sp>
      <p:pic>
        <p:nvPicPr>
          <p:cNvPr id="7" name="Picture 6" descr="A logo with colorful circles&#10;&#10;Description automatically generated">
            <a:extLst>
              <a:ext uri="{FF2B5EF4-FFF2-40B4-BE49-F238E27FC236}">
                <a16:creationId xmlns:a16="http://schemas.microsoft.com/office/drawing/2014/main" id="{F5531B90-F9EF-CBCC-AF3E-7953D5FFD9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423" y="314649"/>
            <a:ext cx="863054" cy="7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9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8F4C8-9AF3-4037-A746-31BBC8542A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268200" cy="6997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1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69E860-D3C0-7892-6346-3890E678B9D5}"/>
              </a:ext>
            </a:extLst>
          </p:cNvPr>
          <p:cNvGrpSpPr/>
          <p:nvPr userDrawn="1"/>
        </p:nvGrpSpPr>
        <p:grpSpPr>
          <a:xfrm>
            <a:off x="-1" y="0"/>
            <a:ext cx="72450" cy="6997700"/>
            <a:chOff x="-1" y="0"/>
            <a:chExt cx="7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2B42F6-1E6E-34EC-5B8D-4798A7544D7F}"/>
                </a:ext>
              </a:extLst>
            </p:cNvPr>
            <p:cNvSpPr/>
            <p:nvPr userDrawn="1"/>
          </p:nvSpPr>
          <p:spPr>
            <a:xfrm>
              <a:off x="-1" y="0"/>
              <a:ext cx="72000" cy="239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D4ACEF-C550-90D6-096F-939B9AB42F64}"/>
                </a:ext>
              </a:extLst>
            </p:cNvPr>
            <p:cNvSpPr/>
            <p:nvPr userDrawn="1"/>
          </p:nvSpPr>
          <p:spPr>
            <a:xfrm>
              <a:off x="-1" y="2232000"/>
              <a:ext cx="72000" cy="239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8A0C75-68E0-A929-5766-62739D4868EC}"/>
                </a:ext>
              </a:extLst>
            </p:cNvPr>
            <p:cNvSpPr/>
            <p:nvPr userDrawn="1"/>
          </p:nvSpPr>
          <p:spPr>
            <a:xfrm>
              <a:off x="-1" y="4464000"/>
              <a:ext cx="72000" cy="239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</p:grpSp>
      <p:pic>
        <p:nvPicPr>
          <p:cNvPr id="9" name="Picture 8" descr="A logo with colorful circles&#10;&#10;Description automatically generated">
            <a:extLst>
              <a:ext uri="{FF2B5EF4-FFF2-40B4-BE49-F238E27FC236}">
                <a16:creationId xmlns:a16="http://schemas.microsoft.com/office/drawing/2014/main" id="{0CAA36D1-401A-7DE8-7D4C-284EDA2787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423" y="314649"/>
            <a:ext cx="863054" cy="7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5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4490C57-7A93-4058-98CC-C40B91A708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-1"/>
            <a:ext cx="5958383" cy="6997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1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59FEC52-75F5-D369-F12D-13C71AB32E78}"/>
              </a:ext>
            </a:extLst>
          </p:cNvPr>
          <p:cNvGrpSpPr/>
          <p:nvPr userDrawn="1"/>
        </p:nvGrpSpPr>
        <p:grpSpPr>
          <a:xfrm>
            <a:off x="-1" y="0"/>
            <a:ext cx="72450" cy="6997700"/>
            <a:chOff x="-1" y="0"/>
            <a:chExt cx="7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4F613D-CCFC-7256-AFDC-AE0CD9C21A2E}"/>
                </a:ext>
              </a:extLst>
            </p:cNvPr>
            <p:cNvSpPr/>
            <p:nvPr userDrawn="1"/>
          </p:nvSpPr>
          <p:spPr>
            <a:xfrm>
              <a:off x="-1" y="0"/>
              <a:ext cx="72000" cy="239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1154FD-CDD5-C39F-6055-9D12B5D38396}"/>
                </a:ext>
              </a:extLst>
            </p:cNvPr>
            <p:cNvSpPr/>
            <p:nvPr userDrawn="1"/>
          </p:nvSpPr>
          <p:spPr>
            <a:xfrm>
              <a:off x="-1" y="2232000"/>
              <a:ext cx="72000" cy="239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A613E4-3549-C64B-E12E-5C9FBFB04289}"/>
                </a:ext>
              </a:extLst>
            </p:cNvPr>
            <p:cNvSpPr/>
            <p:nvPr userDrawn="1"/>
          </p:nvSpPr>
          <p:spPr>
            <a:xfrm>
              <a:off x="-1" y="4464000"/>
              <a:ext cx="72000" cy="239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BE5D9D-E856-9B24-D6B3-780C08CE79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2629" y="2261883"/>
            <a:ext cx="5115101" cy="371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Clr>
                <a:srgbClr val="0BB09F"/>
              </a:buClr>
              <a:buFontTx/>
              <a:buNone/>
              <a:defRPr sz="1610">
                <a:latin typeface="+mn-lt"/>
                <a:cs typeface="Poppins" panose="00000500000000000000" pitchFamily="50" charset="0"/>
              </a:defRPr>
            </a:lvl1pPr>
            <a:lvl2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2pPr>
            <a:lvl3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3pPr>
            <a:lvl4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4pPr>
            <a:lvl5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5pPr>
          </a:lstStyle>
          <a:p>
            <a:pPr lvl="0"/>
            <a:r>
              <a:rPr lang="en-GB"/>
              <a:t>Body text goes here.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6ABC9DA-8891-4E25-1F93-31715A99A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629" y="1145078"/>
            <a:ext cx="5115101" cy="624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20" b="0" i="0">
                <a:solidFill>
                  <a:schemeClr val="tx2"/>
                </a:solidFill>
                <a:latin typeface="+mj-lt"/>
                <a:cs typeface="Poppins SemiBold" pitchFamily="2" charset="77"/>
              </a:defRPr>
            </a:lvl1pPr>
          </a:lstStyle>
          <a:p>
            <a:r>
              <a:rPr lang="en-GB"/>
              <a:t>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33896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98B672C-B69F-45C0-B750-94F0110FBD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1"/>
            <a:ext cx="6134099" cy="6997700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11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D101DA-F1C9-2656-6A35-69E1C6AB9898}"/>
              </a:ext>
            </a:extLst>
          </p:cNvPr>
          <p:cNvGrpSpPr/>
          <p:nvPr userDrawn="1"/>
        </p:nvGrpSpPr>
        <p:grpSpPr>
          <a:xfrm>
            <a:off x="-1" y="0"/>
            <a:ext cx="72450" cy="6997700"/>
            <a:chOff x="-1" y="0"/>
            <a:chExt cx="7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BC9CEF-F538-5D97-E1DC-D6D682F57ED6}"/>
                </a:ext>
              </a:extLst>
            </p:cNvPr>
            <p:cNvSpPr/>
            <p:nvPr userDrawn="1"/>
          </p:nvSpPr>
          <p:spPr>
            <a:xfrm>
              <a:off x="-1" y="0"/>
              <a:ext cx="72000" cy="239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6DDAF1-656B-57A3-9161-6088A348060C}"/>
                </a:ext>
              </a:extLst>
            </p:cNvPr>
            <p:cNvSpPr/>
            <p:nvPr userDrawn="1"/>
          </p:nvSpPr>
          <p:spPr>
            <a:xfrm>
              <a:off x="-1" y="2232000"/>
              <a:ext cx="72000" cy="239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A670D0-E3BF-025A-DC87-F3DAE9B76A6E}"/>
                </a:ext>
              </a:extLst>
            </p:cNvPr>
            <p:cNvSpPr/>
            <p:nvPr userDrawn="1"/>
          </p:nvSpPr>
          <p:spPr>
            <a:xfrm>
              <a:off x="-1" y="4464000"/>
              <a:ext cx="72000" cy="239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63B989A-147D-5FBA-F1EB-96022C4D64F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58676" y="2261883"/>
            <a:ext cx="4928353" cy="3717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Clr>
                <a:srgbClr val="0BB09F"/>
              </a:buClr>
              <a:buFontTx/>
              <a:buNone/>
              <a:defRPr sz="1610">
                <a:latin typeface="+mn-lt"/>
                <a:cs typeface="Poppins" panose="00000500000000000000" pitchFamily="50" charset="0"/>
              </a:defRPr>
            </a:lvl1pPr>
            <a:lvl2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2pPr>
            <a:lvl3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3pPr>
            <a:lvl4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4pPr>
            <a:lvl5pPr>
              <a:buClr>
                <a:srgbClr val="0BB09F"/>
              </a:buClr>
              <a:defRPr>
                <a:latin typeface="Poppins" panose="00000500000000000000" pitchFamily="50" charset="0"/>
                <a:cs typeface="Poppins" panose="00000500000000000000" pitchFamily="50" charset="0"/>
              </a:defRPr>
            </a:lvl5pPr>
          </a:lstStyle>
          <a:p>
            <a:pPr lvl="0"/>
            <a:r>
              <a:rPr lang="en-GB"/>
              <a:t>Body text goes here.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26B62FC-7A35-810D-1273-6FB8343DF8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8676" y="1145078"/>
            <a:ext cx="4127883" cy="624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20" b="0" i="0">
                <a:solidFill>
                  <a:schemeClr val="tx2"/>
                </a:solidFill>
                <a:latin typeface="+mj-lt"/>
                <a:cs typeface="Poppins SemiBold" pitchFamily="2" charset="77"/>
              </a:defRPr>
            </a:lvl1pPr>
          </a:lstStyle>
          <a:p>
            <a:r>
              <a:rPr lang="en-GB"/>
              <a:t>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1906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57F9D-4B2E-3D41-82FC-FC0075019E18}"/>
              </a:ext>
            </a:extLst>
          </p:cNvPr>
          <p:cNvSpPr txBox="1"/>
          <p:nvPr userDrawn="1"/>
        </p:nvSpPr>
        <p:spPr>
          <a:xfrm>
            <a:off x="813953" y="6325861"/>
            <a:ext cx="2942341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8" b="1" err="1">
                <a:solidFill>
                  <a:schemeClr val="tx2"/>
                </a:solidFill>
              </a:rPr>
              <a:t>www.cpics.org.uk</a:t>
            </a:r>
            <a:r>
              <a:rPr lang="en-GB" sz="1208" b="1">
                <a:solidFill>
                  <a:schemeClr val="tx2"/>
                </a:solidFill>
              </a:rPr>
              <a:t>/strategic-commissioning</a:t>
            </a:r>
            <a:endParaRPr lang="en-GB" sz="1208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C94256-F7A1-AB55-2958-C0C50E2C55A4}"/>
              </a:ext>
            </a:extLst>
          </p:cNvPr>
          <p:cNvGrpSpPr/>
          <p:nvPr userDrawn="1"/>
        </p:nvGrpSpPr>
        <p:grpSpPr>
          <a:xfrm>
            <a:off x="-1" y="0"/>
            <a:ext cx="72450" cy="6997700"/>
            <a:chOff x="-1" y="0"/>
            <a:chExt cx="7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721E44-DAB4-D74C-0918-F8F0CE0A89E2}"/>
                </a:ext>
              </a:extLst>
            </p:cNvPr>
            <p:cNvSpPr/>
            <p:nvPr userDrawn="1"/>
          </p:nvSpPr>
          <p:spPr>
            <a:xfrm>
              <a:off x="-1" y="0"/>
              <a:ext cx="72000" cy="239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9A5C73-35CC-FBE1-ED3C-0CAF9F731661}"/>
                </a:ext>
              </a:extLst>
            </p:cNvPr>
            <p:cNvSpPr/>
            <p:nvPr userDrawn="1"/>
          </p:nvSpPr>
          <p:spPr>
            <a:xfrm>
              <a:off x="-1" y="2232000"/>
              <a:ext cx="72000" cy="239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F161DD-C144-BE3D-1BD0-37450E2C2E18}"/>
                </a:ext>
              </a:extLst>
            </p:cNvPr>
            <p:cNvSpPr/>
            <p:nvPr userDrawn="1"/>
          </p:nvSpPr>
          <p:spPr>
            <a:xfrm>
              <a:off x="-1" y="4464000"/>
              <a:ext cx="72000" cy="239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11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323C2-B5D6-2D23-D708-30F3601489D8}"/>
              </a:ext>
            </a:extLst>
          </p:cNvPr>
          <p:cNvCxnSpPr>
            <a:cxnSpLocks/>
          </p:cNvCxnSpPr>
          <p:nvPr userDrawn="1"/>
        </p:nvCxnSpPr>
        <p:spPr>
          <a:xfrm>
            <a:off x="899658" y="695434"/>
            <a:ext cx="9606771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logo with colorful circles&#10;&#10;Description automatically generated">
            <a:extLst>
              <a:ext uri="{FF2B5EF4-FFF2-40B4-BE49-F238E27FC236}">
                <a16:creationId xmlns:a16="http://schemas.microsoft.com/office/drawing/2014/main" id="{EC185004-3A7E-5479-B4C3-CB9A6B292532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423" y="314649"/>
            <a:ext cx="863054" cy="7501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DB9C56-C7A6-46F4-EB73-1612EE12BBED}"/>
              </a:ext>
            </a:extLst>
          </p:cNvPr>
          <p:cNvSpPr txBox="1"/>
          <p:nvPr userDrawn="1"/>
        </p:nvSpPr>
        <p:spPr>
          <a:xfrm>
            <a:off x="813953" y="407078"/>
            <a:ext cx="2942341" cy="282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8" b="1">
                <a:solidFill>
                  <a:schemeClr val="tx2"/>
                </a:solidFill>
              </a:rPr>
              <a:t>Strategic Commissioning Unit</a:t>
            </a:r>
            <a:endParaRPr lang="en-GB" sz="1208">
              <a:solidFill>
                <a:schemeClr val="tx2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9FE806-6907-7BE9-483B-5DE33A635FE1}"/>
              </a:ext>
            </a:extLst>
          </p:cNvPr>
          <p:cNvCxnSpPr>
            <a:cxnSpLocks/>
          </p:cNvCxnSpPr>
          <p:nvPr userDrawn="1"/>
        </p:nvCxnSpPr>
        <p:spPr>
          <a:xfrm>
            <a:off x="899658" y="6325861"/>
            <a:ext cx="10714819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4FD206-11DB-C8DD-3074-7316FF97B3F2}"/>
              </a:ext>
            </a:extLst>
          </p:cNvPr>
          <p:cNvSpPr txBox="1"/>
          <p:nvPr userDrawn="1"/>
        </p:nvSpPr>
        <p:spPr>
          <a:xfrm>
            <a:off x="9351937" y="6372280"/>
            <a:ext cx="2262540" cy="282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469FDB-3865-0E47-AB9C-9F4C822CBD2D}" type="slidenum">
              <a:rPr lang="en-US" sz="1208" b="1" i="0" smtClean="0">
                <a:solidFill>
                  <a:schemeClr val="accent2"/>
                </a:solidFill>
                <a:latin typeface="+mn-lt"/>
                <a:cs typeface="Poppins SemiBold" pitchFamily="2" charset="77"/>
              </a:rPr>
              <a:pPr algn="r"/>
              <a:t>‹#›</a:t>
            </a:fld>
            <a:endParaRPr lang="en-US" sz="1208" b="1" i="0">
              <a:solidFill>
                <a:schemeClr val="accent2"/>
              </a:solidFill>
              <a:latin typeface="+mn-lt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187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txStyles>
    <p:titleStyle>
      <a:lvl1pPr algn="l" defTabSz="920161" rtl="0" eaLnBrk="1" latinLnBrk="0" hangingPunct="1">
        <a:lnSpc>
          <a:spcPct val="90000"/>
        </a:lnSpc>
        <a:spcBef>
          <a:spcPct val="0"/>
        </a:spcBef>
        <a:buNone/>
        <a:defRPr sz="44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040" indent="-230040" algn="l" defTabSz="920161" rtl="0" eaLnBrk="1" latinLnBrk="0" hangingPunct="1">
        <a:lnSpc>
          <a:spcPct val="90000"/>
        </a:lnSpc>
        <a:spcBef>
          <a:spcPts val="1006"/>
        </a:spcBef>
        <a:buFont typeface="Arial" panose="020B0604020202020204" pitchFamily="34" charset="0"/>
        <a:buChar char="•"/>
        <a:defRPr sz="2818" kern="1200">
          <a:solidFill>
            <a:schemeClr val="tx1"/>
          </a:solidFill>
          <a:latin typeface="+mn-lt"/>
          <a:ea typeface="+mn-ea"/>
          <a:cs typeface="+mn-cs"/>
        </a:defRPr>
      </a:lvl1pPr>
      <a:lvl2pPr marL="690121" indent="-230040" algn="l" defTabSz="920161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2pPr>
      <a:lvl3pPr marL="1150201" indent="-230040" algn="l" defTabSz="920161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3pPr>
      <a:lvl4pPr marL="1610281" indent="-230040" algn="l" defTabSz="920161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4pPr>
      <a:lvl5pPr marL="2070362" indent="-230040" algn="l" defTabSz="920161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5pPr>
      <a:lvl6pPr marL="2530442" indent="-230040" algn="l" defTabSz="920161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6pPr>
      <a:lvl7pPr marL="2990522" indent="-230040" algn="l" defTabSz="920161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7pPr>
      <a:lvl8pPr marL="3450603" indent="-230040" algn="l" defTabSz="920161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8pPr>
      <a:lvl9pPr marL="3910683" indent="-230040" algn="l" defTabSz="920161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0161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1pPr>
      <a:lvl2pPr marL="460080" algn="l" defTabSz="920161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2pPr>
      <a:lvl3pPr marL="920161" algn="l" defTabSz="920161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380241" algn="l" defTabSz="920161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4pPr>
      <a:lvl5pPr marL="1840321" algn="l" defTabSz="920161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5pPr>
      <a:lvl6pPr marL="2300402" algn="l" defTabSz="920161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6pPr>
      <a:lvl7pPr marL="2760482" algn="l" defTabSz="920161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7pPr>
      <a:lvl8pPr marL="3220563" algn="l" defTabSz="920161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8pPr>
      <a:lvl9pPr marL="3680643" algn="l" defTabSz="920161" rtl="0" eaLnBrk="1" latinLnBrk="0" hangingPunct="1">
        <a:defRPr sz="18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279D6-6849-EB08-FDC4-4635FDE49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54E7-D7B9-244D-F35B-4BC7E05F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188703"/>
            <a:ext cx="5486400" cy="497501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002060"/>
                </a:solidFill>
              </a:rPr>
              <a:t>Ophthalmology: Cataracts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C02EE1-9C17-00C2-DA1D-4F8CBC014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1" y="1115753"/>
            <a:ext cx="10958570" cy="58335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CDAA11-29F1-5100-4D7F-322E9BDD6FBE}"/>
              </a:ext>
            </a:extLst>
          </p:cNvPr>
          <p:cNvSpPr txBox="1"/>
          <p:nvPr/>
        </p:nvSpPr>
        <p:spPr>
          <a:xfrm>
            <a:off x="1117060" y="1517650"/>
            <a:ext cx="10559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Ophthalmology pathway: Clinical cataracts pathway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Multiple providers: 4-5 providers (NHS and independent)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Draft of the clinical pathway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Data relative to the caseload of each provider (cases in the waiting list stratified by clinical procedure)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GIRFT further faster guidelines recommend 8 procedures should be carried out per 4-hour list: the system is averaging 4-5 procedures per list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3393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24F21-31D5-DCD5-9376-9AA652B6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397B-7A12-8AD1-A532-73C9B2E2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0" y="188703"/>
            <a:ext cx="5486400" cy="497501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002060"/>
                </a:solidFill>
              </a:rPr>
              <a:t>Ophthalmology: Cataracts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3767FD-DA4F-FC49-2B89-0F04A4D4E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1" y="1115753"/>
            <a:ext cx="10958570" cy="5833528"/>
          </a:xfr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869ECF3-B699-77C8-384F-AE051F2FF499}"/>
              </a:ext>
            </a:extLst>
          </p:cNvPr>
          <p:cNvGrpSpPr/>
          <p:nvPr/>
        </p:nvGrpSpPr>
        <p:grpSpPr>
          <a:xfrm>
            <a:off x="1172955" y="1504385"/>
            <a:ext cx="9753602" cy="2048644"/>
            <a:chOff x="1104900" y="2195917"/>
            <a:chExt cx="9753602" cy="20486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7F5AD1B-16A8-A085-708D-DE33BC6FF212}"/>
                </a:ext>
              </a:extLst>
            </p:cNvPr>
            <p:cNvGrpSpPr/>
            <p:nvPr/>
          </p:nvGrpSpPr>
          <p:grpSpPr>
            <a:xfrm>
              <a:off x="3238500" y="2859902"/>
              <a:ext cx="5562600" cy="356309"/>
              <a:chOff x="3238500" y="2859902"/>
              <a:chExt cx="5562600" cy="35630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E4CC4A8-FA39-F83D-FA88-3DA3940A0314}"/>
                  </a:ext>
                </a:extLst>
              </p:cNvPr>
              <p:cNvCxnSpPr/>
              <p:nvPr/>
            </p:nvCxnSpPr>
            <p:spPr>
              <a:xfrm>
                <a:off x="3238500" y="2859902"/>
                <a:ext cx="0" cy="3341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793247A-CE26-74FC-986B-978CD52B32D6}"/>
                  </a:ext>
                </a:extLst>
              </p:cNvPr>
              <p:cNvCxnSpPr/>
              <p:nvPr/>
            </p:nvCxnSpPr>
            <p:spPr>
              <a:xfrm>
                <a:off x="4838700" y="2859902"/>
                <a:ext cx="0" cy="3341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AFAA630-A177-A661-3A60-6C274831324D}"/>
                  </a:ext>
                </a:extLst>
              </p:cNvPr>
              <p:cNvCxnSpPr/>
              <p:nvPr/>
            </p:nvCxnSpPr>
            <p:spPr>
              <a:xfrm>
                <a:off x="6151266" y="2882063"/>
                <a:ext cx="0" cy="3341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224DE3E-82C8-EB8A-423F-128E4CA89430}"/>
                  </a:ext>
                </a:extLst>
              </p:cNvPr>
              <p:cNvCxnSpPr/>
              <p:nvPr/>
            </p:nvCxnSpPr>
            <p:spPr>
              <a:xfrm>
                <a:off x="7734300" y="2859902"/>
                <a:ext cx="0" cy="3341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0E9D753-35FD-AB1E-4E05-B293081B7EB8}"/>
                  </a:ext>
                </a:extLst>
              </p:cNvPr>
              <p:cNvCxnSpPr/>
              <p:nvPr/>
            </p:nvCxnSpPr>
            <p:spPr>
              <a:xfrm>
                <a:off x="8801100" y="2859902"/>
                <a:ext cx="0" cy="3341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412BAA-4A76-2D6D-8B02-2F3D8C8607E3}"/>
                </a:ext>
              </a:extLst>
            </p:cNvPr>
            <p:cNvSpPr txBox="1"/>
            <p:nvPr/>
          </p:nvSpPr>
          <p:spPr>
            <a:xfrm>
              <a:off x="1104900" y="3117850"/>
              <a:ext cx="848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Patient</a:t>
              </a: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14E14C52-F4DA-0F73-9B53-850C8E36C652}"/>
                </a:ext>
              </a:extLst>
            </p:cNvPr>
            <p:cNvSpPr/>
            <p:nvPr/>
          </p:nvSpPr>
          <p:spPr>
            <a:xfrm rot="16200000">
              <a:off x="6189485" y="-1058784"/>
              <a:ext cx="615434" cy="8722600"/>
            </a:xfrm>
            <a:prstGeom prst="downArrow">
              <a:avLst/>
            </a:prstGeom>
            <a:solidFill>
              <a:srgbClr val="E74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EF9DBE-9D09-62BF-EA0F-3C9CF769D004}"/>
                </a:ext>
              </a:extLst>
            </p:cNvPr>
            <p:cNvSpPr txBox="1"/>
            <p:nvPr/>
          </p:nvSpPr>
          <p:spPr>
            <a:xfrm>
              <a:off x="1997038" y="2195917"/>
              <a:ext cx="2482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Outpatient appointment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889D51-1470-0F26-5FB6-8BF400E26C47}"/>
                </a:ext>
              </a:extLst>
            </p:cNvPr>
            <p:cNvSpPr txBox="1"/>
            <p:nvPr/>
          </p:nvSpPr>
          <p:spPr>
            <a:xfrm>
              <a:off x="4305300" y="2460462"/>
              <a:ext cx="1248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Diagnostics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DF0211-FAC0-4E31-0499-60FF9F85A8F1}"/>
                </a:ext>
              </a:extLst>
            </p:cNvPr>
            <p:cNvCxnSpPr/>
            <p:nvPr/>
          </p:nvCxnSpPr>
          <p:spPr>
            <a:xfrm>
              <a:off x="6049756" y="2645128"/>
              <a:ext cx="30561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85BD1038-1F0E-3B62-9ECE-E63BE333E056}"/>
                </a:ext>
              </a:extLst>
            </p:cNvPr>
            <p:cNvSpPr/>
            <p:nvPr/>
          </p:nvSpPr>
          <p:spPr>
            <a:xfrm rot="5400000">
              <a:off x="2559616" y="3139666"/>
              <a:ext cx="304800" cy="115222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CD4B80-60FA-ECB0-24F3-E473C2E8F091}"/>
                </a:ext>
              </a:extLst>
            </p:cNvPr>
            <p:cNvSpPr txBox="1"/>
            <p:nvPr/>
          </p:nvSpPr>
          <p:spPr>
            <a:xfrm>
              <a:off x="2387247" y="3875229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Time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4F6C12-9929-A4A5-C691-C417DB126E9A}"/>
              </a:ext>
            </a:extLst>
          </p:cNvPr>
          <p:cNvGrpSpPr/>
          <p:nvPr/>
        </p:nvGrpSpPr>
        <p:grpSpPr>
          <a:xfrm>
            <a:off x="2107091" y="4032517"/>
            <a:ext cx="7885330" cy="1454029"/>
            <a:chOff x="1409700" y="4427915"/>
            <a:chExt cx="7885330" cy="145402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096CE36-6D52-D645-B8D6-9792C2335988}"/>
                </a:ext>
              </a:extLst>
            </p:cNvPr>
            <p:cNvSpPr/>
            <p:nvPr/>
          </p:nvSpPr>
          <p:spPr>
            <a:xfrm>
              <a:off x="2588963" y="4839741"/>
              <a:ext cx="649537" cy="649537"/>
            </a:xfrm>
            <a:prstGeom prst="ellipse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150D9D-812B-AA81-12C9-B0779B616D14}"/>
                </a:ext>
              </a:extLst>
            </p:cNvPr>
            <p:cNvSpPr/>
            <p:nvPr/>
          </p:nvSpPr>
          <p:spPr>
            <a:xfrm>
              <a:off x="4455260" y="4856000"/>
              <a:ext cx="649537" cy="64953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65E9B3-DBDA-1C96-8168-A7EB209FA02C}"/>
                </a:ext>
              </a:extLst>
            </p:cNvPr>
            <p:cNvSpPr/>
            <p:nvPr/>
          </p:nvSpPr>
          <p:spPr>
            <a:xfrm>
              <a:off x="6513868" y="4839741"/>
              <a:ext cx="649537" cy="649537"/>
            </a:xfrm>
            <a:prstGeom prst="ellips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0746B2-0D66-0CF1-A388-B52CAB8575F7}"/>
                </a:ext>
              </a:extLst>
            </p:cNvPr>
            <p:cNvSpPr/>
            <p:nvPr/>
          </p:nvSpPr>
          <p:spPr>
            <a:xfrm>
              <a:off x="8380165" y="4839741"/>
              <a:ext cx="649537" cy="64953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DF4D361-D70C-A746-ED7B-3364F2066B24}"/>
                </a:ext>
              </a:extLst>
            </p:cNvPr>
            <p:cNvCxnSpPr/>
            <p:nvPr/>
          </p:nvCxnSpPr>
          <p:spPr>
            <a:xfrm>
              <a:off x="1409700" y="5180768"/>
              <a:ext cx="838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B11606-D8E6-30B4-1B49-C1430847A89B}"/>
                </a:ext>
              </a:extLst>
            </p:cNvPr>
            <p:cNvCxnSpPr/>
            <p:nvPr/>
          </p:nvCxnSpPr>
          <p:spPr>
            <a:xfrm>
              <a:off x="3581400" y="5164509"/>
              <a:ext cx="838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C16443-6AF6-1679-46C1-F715CDE2C647}"/>
                </a:ext>
              </a:extLst>
            </p:cNvPr>
            <p:cNvCxnSpPr/>
            <p:nvPr/>
          </p:nvCxnSpPr>
          <p:spPr>
            <a:xfrm>
              <a:off x="5553399" y="5180768"/>
              <a:ext cx="838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611E1B-E470-8B89-85FD-201A1A7381F9}"/>
                </a:ext>
              </a:extLst>
            </p:cNvPr>
            <p:cNvCxnSpPr/>
            <p:nvPr/>
          </p:nvCxnSpPr>
          <p:spPr>
            <a:xfrm>
              <a:off x="7541965" y="5168213"/>
              <a:ext cx="838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714E5AE6-7042-0552-6B9E-CDB0D9F29593}"/>
                </a:ext>
              </a:extLst>
            </p:cNvPr>
            <p:cNvSpPr/>
            <p:nvPr/>
          </p:nvSpPr>
          <p:spPr>
            <a:xfrm>
              <a:off x="2135902" y="5784850"/>
              <a:ext cx="6969998" cy="97094"/>
            </a:xfrm>
            <a:prstGeom prst="rightArrow">
              <a:avLst/>
            </a:prstGeom>
            <a:solidFill>
              <a:srgbClr val="E74C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D1E40F-B04D-C0FC-AB96-B3FDC48487D5}"/>
                </a:ext>
              </a:extLst>
            </p:cNvPr>
            <p:cNvSpPr txBox="1"/>
            <p:nvPr/>
          </p:nvSpPr>
          <p:spPr>
            <a:xfrm>
              <a:off x="2373854" y="4543831"/>
              <a:ext cx="1160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Provider 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513678-D8D1-418F-C8FA-87BF4BA17A10}"/>
                </a:ext>
              </a:extLst>
            </p:cNvPr>
            <p:cNvSpPr txBox="1"/>
            <p:nvPr/>
          </p:nvSpPr>
          <p:spPr>
            <a:xfrm>
              <a:off x="4199548" y="4506326"/>
              <a:ext cx="1152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Provider 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791FFA4-8417-3671-6BC5-1467A2BA16FF}"/>
                </a:ext>
              </a:extLst>
            </p:cNvPr>
            <p:cNvSpPr txBox="1"/>
            <p:nvPr/>
          </p:nvSpPr>
          <p:spPr>
            <a:xfrm>
              <a:off x="6258156" y="4427915"/>
              <a:ext cx="1151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Provider 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FF9B8B-DA1D-9171-93B8-69CA655F4F73}"/>
                </a:ext>
              </a:extLst>
            </p:cNvPr>
            <p:cNvSpPr txBox="1"/>
            <p:nvPr/>
          </p:nvSpPr>
          <p:spPr>
            <a:xfrm>
              <a:off x="8124453" y="4427915"/>
              <a:ext cx="1170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Provider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7115383"/>
      </p:ext>
    </p:extLst>
  </p:cSld>
  <p:clrMapOvr>
    <a:masterClrMapping/>
  </p:clrMapOvr>
</p:sld>
</file>

<file path=ppt/theme/theme1.xml><?xml version="1.0" encoding="utf-8"?>
<a:theme xmlns:a="http://schemas.openxmlformats.org/drawingml/2006/main" name="ICS_C&amp;P">
  <a:themeElements>
    <a:clrScheme name="ICS_C&amp;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92A46"/>
      </a:accent1>
      <a:accent2>
        <a:srgbClr val="0069B3"/>
      </a:accent2>
      <a:accent3>
        <a:srgbClr val="BF0078"/>
      </a:accent3>
      <a:accent4>
        <a:srgbClr val="65B32E"/>
      </a:accent4>
      <a:accent5>
        <a:srgbClr val="770A48"/>
      </a:accent5>
      <a:accent6>
        <a:srgbClr val="662483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4C4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82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Open Sans</vt:lpstr>
      <vt:lpstr>Poppins</vt:lpstr>
      <vt:lpstr>Wingdings</vt:lpstr>
      <vt:lpstr>ICS_C&amp;P</vt:lpstr>
      <vt:lpstr>Ophthalmology: Cataracts</vt:lpstr>
      <vt:lpstr>Ophthalmology: Cataracts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Joao Rocha1</dc:creator>
  <cp:lastModifiedBy>Joao Rocha1</cp:lastModifiedBy>
  <cp:revision>12</cp:revision>
  <dcterms:modified xsi:type="dcterms:W3CDTF">2025-06-05T13:00:17Z</dcterms:modified>
</cp:coreProperties>
</file>