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4" autoAdjust="0"/>
  </p:normalViewPr>
  <p:slideViewPr>
    <p:cSldViewPr snapToGrid="0">
      <p:cViewPr>
        <p:scale>
          <a:sx n="75" d="100"/>
          <a:sy n="75" d="100"/>
        </p:scale>
        <p:origin x="-1022" y="-23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9E5325-F101-DAD4-3B9A-219693B26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2C5463-2DFC-6CD4-D169-CBF381EFD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E0E3EA-BE49-6528-0E92-03D81766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B25A-AC38-4AB2-9F0C-0DF1E97EB403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87A533-D0AC-4F15-4AA1-1BC16DAF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C72ED5-2F62-1049-545D-BB2514C7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677B-A0C5-4BC3-BDD4-08A2F7CD6B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28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3055CC-6091-5344-78EE-61247CEF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ADACE3-8D7F-411F-F60A-CCC38ACAB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660528-A585-8D6E-8B78-1F4F70E2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B25A-AC38-4AB2-9F0C-0DF1E97EB403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85C07B-0BD1-E1E3-E8E2-A8FF0774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3CEC8D-FBAE-3B7C-AE56-125EF289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677B-A0C5-4BC3-BDD4-08A2F7CD6B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31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CD8044F-6A04-4677-3C06-A830C4E43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E4A15F-8EF5-569B-7113-853F817F9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D36131-ECE5-5D43-566D-7F804245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B25A-AC38-4AB2-9F0C-0DF1E97EB403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38185B-4249-49CB-507C-2AF2FAF1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364039-875F-0EF6-C0E7-29B28B7C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677B-A0C5-4BC3-BDD4-08A2F7CD6B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5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0B947C-6636-F9AE-7466-CFBCCEF1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B54DFD-328D-038D-CADF-AE0EC3A7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C2E45F-1295-510C-394B-6B9EDFA1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B25A-AC38-4AB2-9F0C-0DF1E97EB403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EBE3E1-B37D-CDC0-881A-5D52369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5A80D6-E852-98A9-2AE4-C7644B9F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677B-A0C5-4BC3-BDD4-08A2F7CD6B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4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EB5270-840C-FCBF-30AE-3D16FAD9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4668A3-8175-FD39-8BE9-215992D5C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911E2E-552E-FE61-6728-83171FDE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B25A-AC38-4AB2-9F0C-0DF1E97EB403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1C8B0E-D4A4-D309-6A43-846C5A29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7E26BC-FFEF-52B3-70B2-96FFC58F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677B-A0C5-4BC3-BDD4-08A2F7CD6B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6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6FC15-96AA-1E3F-CF70-B798506D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E2C435-6109-BDCE-6CE7-F127BE3C6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F4238F-E5DA-7B11-2E16-5C06E3ECD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8919D-446A-D21E-3454-133E9364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B25A-AC38-4AB2-9F0C-0DF1E97EB403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1E61DF-91D1-E535-3AA0-1B0186FD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769B8F-1DE3-05BC-3B3D-35AE8A1D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677B-A0C5-4BC3-BDD4-08A2F7CD6B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61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5C2B9-77D4-6422-3AEF-7F1EC98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0A423A-7CCC-28A2-38E5-8CBD1D3AB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9F701E-6609-F8B7-B0C9-EA943D1F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B00F56-3529-7CE2-BF26-38DE236E0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8ED5610-DCA9-CE73-FE76-14DBC732B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26326FF-2A6B-F659-0923-78167AE2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B25A-AC38-4AB2-9F0C-0DF1E97EB403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B3F7722-5670-F9E9-6DA8-B610DD53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C45A043-5D44-B977-2DF8-76C024AE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677B-A0C5-4BC3-BDD4-08A2F7CD6B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83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BCD79-0119-D064-5141-AAFE3978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AC3651-6D56-069B-3B35-BD0E91FC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B25A-AC38-4AB2-9F0C-0DF1E97EB403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C06E1B-B14A-E640-CE0F-A42AB213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820BAF-E13A-8973-BCCA-E9F75685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677B-A0C5-4BC3-BDD4-08A2F7CD6B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16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65FE16C-2B05-CEDC-D990-724BEA53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B25A-AC38-4AB2-9F0C-0DF1E97EB403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1126949-018B-02F9-E4C6-7AC780AF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5189AC-FD82-FA41-1B75-91B81956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677B-A0C5-4BC3-BDD4-08A2F7CD6B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46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ACFBDD-CC3B-62B5-9009-01E02700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BCCA1E-6984-486A-7A03-C3A9B5F3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9DB8BE-854B-BC15-28BC-9911872AB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571D69-4BB2-C015-2219-7C55CA57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B25A-AC38-4AB2-9F0C-0DF1E97EB403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C7AE8D-7C42-C6D8-F81A-C9EE4F2B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23CC33-60B4-710D-DE87-AB464A41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677B-A0C5-4BC3-BDD4-08A2F7CD6B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50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8C0F80-C8E3-C4A7-8DAE-F8B13DA8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E5174F8-8BF1-C1D1-AD60-260D446F1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FCFC8EA-5CD8-8FB5-48A4-3CA9FB375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28076B-C760-BECE-D843-2F734C52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B25A-AC38-4AB2-9F0C-0DF1E97EB403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6EDAA8-87C2-2F32-0653-84456247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ACED53-28A5-41A6-3C0C-C580D539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677B-A0C5-4BC3-BDD4-08A2F7CD6B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45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373F350-0967-61A3-C2B6-27C2E37D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EE75AF-7C00-2100-55A6-66933778C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BA905D-D433-86E8-CD32-7B142BEE1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DB25A-AC38-4AB2-9F0C-0DF1E97EB403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A3B926-1FD2-3348-E15D-19B84B4B5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914C76-99EF-5EC7-180E-9FCA94AE2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A677B-A0C5-4BC3-BDD4-08A2F7CD6B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A3260F-860F-4AB8-7F25-4188544228E5}"/>
              </a:ext>
            </a:extLst>
          </p:cNvPr>
          <p:cNvSpPr txBox="1"/>
          <p:nvPr/>
        </p:nvSpPr>
        <p:spPr>
          <a:xfrm>
            <a:off x="4395019" y="176980"/>
            <a:ext cx="3401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Multi-sectorial polymer</a:t>
            </a:r>
          </a:p>
          <a:p>
            <a:pPr algn="ctr"/>
            <a:r>
              <a:rPr lang="en-IN" sz="3200" b="1" dirty="0"/>
              <a:t> </a:t>
            </a:r>
            <a:r>
              <a:rPr lang="en-IN" b="1" dirty="0"/>
              <a:t>Poly Lactic acid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36AC2A8-8F99-C4BF-655C-B6039B5077FC}"/>
              </a:ext>
            </a:extLst>
          </p:cNvPr>
          <p:cNvSpPr txBox="1"/>
          <p:nvPr/>
        </p:nvSpPr>
        <p:spPr>
          <a:xfrm>
            <a:off x="1376515" y="1032765"/>
            <a:ext cx="9438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“In the world of, </a:t>
            </a:r>
            <a:r>
              <a:rPr lang="en-GB" dirty="0"/>
              <a:t>Transforming Nature's Waste into Sustainable Solutions – We produce high-quality Poly Lactic Acid (PLA) from biowastes such as food and plant waste, contributing to eco-friendly innovation across industries. Our initiative at Ganpat University focuses on transforming University’s waste into University’s wealth.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4E2E5FE-D89F-1C9D-241B-6E789B868A63}"/>
              </a:ext>
            </a:extLst>
          </p:cNvPr>
          <p:cNvSpPr txBox="1"/>
          <p:nvPr/>
        </p:nvSpPr>
        <p:spPr>
          <a:xfrm>
            <a:off x="609599" y="2293960"/>
            <a:ext cx="3156156" cy="227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78B6D1C-6CA5-83FD-0CDE-7F9AAADBC980}"/>
              </a:ext>
            </a:extLst>
          </p:cNvPr>
          <p:cNvSpPr txBox="1"/>
          <p:nvPr/>
        </p:nvSpPr>
        <p:spPr>
          <a:xfrm>
            <a:off x="609600" y="2233094"/>
            <a:ext cx="3785419" cy="227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5573DE7-948F-6F1A-EB2E-FB6AD84C9211}"/>
              </a:ext>
            </a:extLst>
          </p:cNvPr>
          <p:cNvSpPr txBox="1"/>
          <p:nvPr/>
        </p:nvSpPr>
        <p:spPr>
          <a:xfrm>
            <a:off x="172065" y="2277919"/>
            <a:ext cx="35936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Why only PLA?</a:t>
            </a:r>
          </a:p>
          <a:p>
            <a:r>
              <a:rPr lang="en-IN" sz="1600" dirty="0"/>
              <a:t>PLA is widely use in multiple industry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3D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Medical devices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Packaging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Textiles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Disposable tableware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469D53C-2820-3E45-0B6C-46648C44C88D}"/>
              </a:ext>
            </a:extLst>
          </p:cNvPr>
          <p:cNvSpPr txBox="1"/>
          <p:nvPr/>
        </p:nvSpPr>
        <p:spPr>
          <a:xfrm>
            <a:off x="172065" y="4415625"/>
            <a:ext cx="37854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Why are we focused on L-PLA here?</a:t>
            </a:r>
          </a:p>
          <a:p>
            <a:endParaRPr lang="en-GB" dirty="0"/>
          </a:p>
          <a:p>
            <a:r>
              <a:rPr lang="en-GB" sz="1600" dirty="0"/>
              <a:t>L-PLA is type of PLA which is widely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Medical &amp; Pharmaceutical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3D Printing sectors</a:t>
            </a:r>
          </a:p>
          <a:p>
            <a:r>
              <a:rPr lang="en-GB" sz="1200" dirty="0"/>
              <a:t>*</a:t>
            </a:r>
            <a:r>
              <a:rPr lang="en-GB" sz="1400" b="1" dirty="0"/>
              <a:t>As compare to D-PLA, L-LPA is very precious raw material </a:t>
            </a:r>
            <a:endParaRPr lang="en-IN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4DDB035-38EB-F4F1-C2D9-AB646EBB359B}"/>
              </a:ext>
            </a:extLst>
          </p:cNvPr>
          <p:cNvSpPr txBox="1"/>
          <p:nvPr/>
        </p:nvSpPr>
        <p:spPr>
          <a:xfrm>
            <a:off x="3957484" y="2263299"/>
            <a:ext cx="3780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Process</a:t>
            </a:r>
          </a:p>
          <a:p>
            <a:pPr algn="ctr"/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84" y="2540000"/>
            <a:ext cx="3839496" cy="431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6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118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GRASHI SHREE</dc:creator>
  <cp:lastModifiedBy>khushiyan kalla</cp:lastModifiedBy>
  <cp:revision>5</cp:revision>
  <dcterms:created xsi:type="dcterms:W3CDTF">2024-09-16T05:13:25Z</dcterms:created>
  <dcterms:modified xsi:type="dcterms:W3CDTF">2024-09-16T12:28:32Z</dcterms:modified>
</cp:coreProperties>
</file>