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1810" y="703580"/>
            <a:ext cx="4504690" cy="2447925"/>
          </a:xfrm>
        </p:spPr>
        <p:txBody>
          <a:bodyPr>
            <a:normAutofit fontScale="90000"/>
          </a:bodyPr>
          <a:lstStyle/>
          <a:p>
            <a:r>
              <a:t>Bank</a:t>
            </a:r>
            <a:r>
              <a:rPr lang="en-US"/>
              <a:t>ing </a:t>
            </a:r>
            <a:r>
              <a:t>Management System </a:t>
            </a:r>
            <a:br/>
            <a:r>
              <a:t>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4110" y="3510280"/>
            <a:ext cx="3882390" cy="2191385"/>
          </a:xfrm>
        </p:spPr>
        <p:txBody>
          <a:bodyPr>
            <a:normAutofit fontScale="60000"/>
          </a:bodyPr>
          <a:lstStyle/>
          <a:p>
            <a:endParaRPr lang="en-US"/>
          </a:p>
          <a:p>
            <a:r>
              <a:rPr lang="en-US"/>
              <a:t>Presented by </a:t>
            </a:r>
            <a:endParaRPr lang="en-US"/>
          </a:p>
          <a:p>
            <a:r>
              <a:rPr lang="en-US"/>
              <a:t>Khusi Agarwal</a:t>
            </a:r>
            <a:br>
              <a:rPr lang="en-US"/>
            </a:br>
            <a:br>
              <a:rPr lang="en-US"/>
            </a:br>
            <a:r>
              <a:rPr lang="en-US"/>
              <a:t>Group - 28</a:t>
            </a:r>
            <a:br>
              <a:rPr lang="en-US"/>
            </a:br>
            <a:endParaRPr lang="en-US"/>
          </a:p>
        </p:txBody>
      </p:sp>
      <p:pic>
        <p:nvPicPr>
          <p:cNvPr id="4" name="Picture 3" descr="download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" y="447040"/>
            <a:ext cx="4257040" cy="5909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7530" y="274955"/>
            <a:ext cx="4001135" cy="1249680"/>
          </a:xfrm>
        </p:spPr>
        <p:txBody>
          <a:bodyPr>
            <a:normAutofit fontScale="90000"/>
          </a:bodyPr>
          <a:lstStyle/>
          <a:p>
            <a:r>
              <a:t>Introduction to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515" y="2138680"/>
            <a:ext cx="8122285" cy="4283710"/>
          </a:xfrm>
        </p:spPr>
        <p:txBody>
          <a:bodyPr>
            <a:normAutofit lnSpcReduction="10000"/>
          </a:bodyPr>
          <a:lstStyle/>
          <a:p>
            <a:r>
              <a:t>- C++ is an object-oriented programming language.</a:t>
            </a:r>
            <a:r>
              <a:rPr lang="en-US"/>
              <a:t>It is also known as middle-level language.</a:t>
            </a:r>
            <a:endParaRPr lang="en-US"/>
          </a:p>
          <a:p>
            <a:r>
              <a:t>- It supports classes, objects,</a:t>
            </a:r>
            <a:r>
              <a:rPr lang="en-US"/>
              <a:t> abstraction</a:t>
            </a:r>
            <a:r>
              <a:t> and encapsulation.</a:t>
            </a:r>
          </a:p>
          <a:p>
            <a:r>
              <a:t>- Used in software development, game development, </a:t>
            </a:r>
            <a:r>
              <a:rPr lang="en-US"/>
              <a:t>interaction with hardware </a:t>
            </a:r>
            <a:r>
              <a:t>and real-time systems.</a:t>
            </a:r>
          </a:p>
        </p:txBody>
      </p:sp>
      <p:pic>
        <p:nvPicPr>
          <p:cNvPr id="4" name="Picture 3" descr="OIP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" y="86360"/>
            <a:ext cx="268033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3890" y="346075"/>
            <a:ext cx="5502910" cy="1143000"/>
          </a:xfrm>
        </p:spPr>
        <p:txBody>
          <a:bodyPr>
            <a:normAutofit fontScale="90000"/>
          </a:bodyPr>
          <a:lstStyle/>
          <a:p>
            <a:r>
              <a:t>Overview of the Bank</a:t>
            </a:r>
            <a:r>
              <a:rPr lang="en-US"/>
              <a:t>ing</a:t>
            </a:r>
            <a:r>
              <a:t>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4705"/>
            <a:ext cx="8229600" cy="4041775"/>
          </a:xfrm>
        </p:spPr>
        <p:txBody>
          <a:bodyPr>
            <a:normAutofit fontScale="80000"/>
          </a:bodyPr>
          <a:lstStyle/>
          <a:p>
            <a:r>
              <a:rPr>
                <a:sym typeface="+mn-ea"/>
              </a:rPr>
              <a:t>- A simple C++ program to manage ban</a:t>
            </a:r>
            <a:r>
              <a:rPr lang="en-US">
                <a:sym typeface="+mn-ea"/>
              </a:rPr>
              <a:t>king operations</a:t>
            </a:r>
            <a:r>
              <a:rPr>
                <a:sym typeface="+mn-ea"/>
              </a:rPr>
              <a:t>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 Uses Object-Oriented Programming (OOP) concepts</a:t>
            </a:r>
            <a:r>
              <a:rPr lang="en-US">
                <a:sym typeface="+mn-ea"/>
              </a:rPr>
              <a:t> to do the operations</a:t>
            </a:r>
            <a:r>
              <a:rPr>
                <a:sym typeface="+mn-ea"/>
              </a:rPr>
              <a:t>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- Allows users to create an account, deposit, withdraw, and check balance.</a:t>
            </a:r>
            <a:endParaRPr>
              <a:sym typeface="+mn-ea"/>
            </a:endParaRPr>
          </a:p>
          <a:p>
            <a:r>
              <a:rPr lang="en-US">
                <a:sym typeface="+mn-ea"/>
              </a:rPr>
              <a:t>- Uses the switch cases to display the menu to choose the operation.</a:t>
            </a:r>
            <a:endParaRPr lang="en-US"/>
          </a:p>
          <a:p>
            <a:r>
              <a:rPr lang="en-US">
                <a:sym typeface="+mn-ea"/>
              </a:rPr>
              <a:t>- </a:t>
            </a:r>
            <a:r>
              <a:rPr lang="en-US" altLang="en-US">
                <a:sym typeface="+mn-ea"/>
              </a:rPr>
              <a:t>Uses Firebase for secure data storage and retrieval.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6778"/>
          <a:stretch>
            <a:fillRect/>
          </a:stretch>
        </p:blipFill>
        <p:spPr>
          <a:xfrm>
            <a:off x="457200" y="346075"/>
            <a:ext cx="2419350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265" y="274955"/>
            <a:ext cx="6058535" cy="1143000"/>
          </a:xfrm>
        </p:spPr>
        <p:txBody>
          <a:bodyPr/>
          <a:lstStyle/>
          <a:p>
            <a:r>
              <a:t>Features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0215" y="1438910"/>
            <a:ext cx="5696585" cy="4606290"/>
          </a:xfrm>
        </p:spPr>
        <p:txBody>
          <a:bodyPr>
            <a:normAutofit fontScale="90000" lnSpcReduction="20000"/>
          </a:bodyPr>
          <a:lstStyle/>
          <a:p>
            <a:r>
              <a:rPr lang="en-US" altLang="en-US" sz="2855">
                <a:sym typeface="+mn-ea"/>
              </a:rPr>
              <a:t>Encapsulation: Utilizes a BankAccount class to manage account details securely.</a:t>
            </a:r>
            <a:endParaRPr lang="en-US" altLang="en-US" sz="2855"/>
          </a:p>
          <a:p>
            <a:r>
              <a:rPr lang="en-US" altLang="en-US" sz="2855">
                <a:sym typeface="+mn-ea"/>
              </a:rPr>
              <a:t>Comprehensive Account Operations: Supports account creation, deposits, withdrawals, and balance inquiries.</a:t>
            </a:r>
            <a:endParaRPr lang="en-US" altLang="en-US" sz="2855"/>
          </a:p>
          <a:p>
            <a:r>
              <a:rPr lang="en-US" altLang="en-US" sz="2855">
                <a:sym typeface="+mn-ea"/>
              </a:rPr>
              <a:t>Menu Navigation: Implements a structured menu using switch-case for easy interaction.</a:t>
            </a:r>
            <a:endParaRPr lang="en-US" altLang="en-US" sz="2855"/>
          </a:p>
          <a:p>
            <a:r>
              <a:rPr lang="en-US" altLang="en-US" sz="2855">
                <a:sym typeface="+mn-ea"/>
              </a:rPr>
              <a:t>Cloud Database Integration: Uses Firebase for secure data storage and retrieval.</a:t>
            </a:r>
            <a:endParaRPr lang="en-US" sz="2855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695960"/>
            <a:ext cx="2353945" cy="2207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" y="3429000"/>
            <a:ext cx="257175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925" y="274955"/>
            <a:ext cx="6111875" cy="1143000"/>
          </a:xfrm>
        </p:spPr>
        <p:txBody>
          <a:bodyPr/>
          <a:lstStyle/>
          <a:p>
            <a:r>
              <a:t>Advantages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7540" y="1600200"/>
            <a:ext cx="5509260" cy="4526280"/>
          </a:xfrm>
        </p:spPr>
        <p:txBody>
          <a:bodyPr>
            <a:normAutofit fontScale="70000"/>
          </a:bodyPr>
          <a:lstStyle/>
          <a:p>
            <a:r>
              <a:t>- Modular Design: Uses a class for better code organization.</a:t>
            </a:r>
          </a:p>
          <a:p>
            <a:r>
              <a:t>- User-Friendly Interface: Simple console-based UI.</a:t>
            </a:r>
          </a:p>
          <a:p>
            <a:r>
              <a:t>- Encapsulation: Account details are </a:t>
            </a:r>
            <a:r>
              <a:rPr lang="en-US"/>
              <a:t>encapsulated</a:t>
            </a:r>
            <a:r>
              <a:t>.</a:t>
            </a:r>
          </a:p>
          <a:p>
            <a:r>
              <a:t>- Easy to Extend: Can add more features like transaction history.</a:t>
            </a:r>
          </a:p>
          <a:p>
            <a:r>
              <a:rPr lang="en-US"/>
              <a:t>- Code Reusability: We can reuse the code.</a:t>
            </a:r>
            <a:endParaRPr lang="en-US"/>
          </a:p>
          <a:p>
            <a:r>
              <a:rPr lang="en-US"/>
              <a:t>- Database: We can store the account created with the passwords in the firebase database.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b="7739"/>
          <a:stretch>
            <a:fillRect/>
          </a:stretch>
        </p:blipFill>
        <p:spPr>
          <a:xfrm>
            <a:off x="431165" y="274955"/>
            <a:ext cx="2129790" cy="2434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3352800"/>
            <a:ext cx="2143760" cy="2406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0" y="274955"/>
            <a:ext cx="5670550" cy="1143000"/>
          </a:xfrm>
        </p:spPr>
        <p:txBody>
          <a:bodyPr>
            <a:normAutofit fontScale="90000"/>
          </a:bodyPr>
          <a:lstStyle/>
          <a:p>
            <a:r>
              <a:t>Disadvantages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885" y="1600200"/>
            <a:ext cx="5669915" cy="4526280"/>
          </a:xfrm>
        </p:spPr>
        <p:txBody>
          <a:bodyPr>
            <a:normAutofit fontScale="9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Console-Based UI: Lacks a graphical interface, making it less user-friendly.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Security Risks: Stores passwords in plaintext, making it vulnerable to attacks.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Limited Features: No transaction history or fund transfer options.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Platform Dependency: Primarily designed for Linux, limiting cross-platform usability.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274955"/>
            <a:ext cx="2108835" cy="26022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3429000"/>
            <a:ext cx="1882775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545" y="274955"/>
            <a:ext cx="5088255" cy="1143000"/>
          </a:xfrm>
        </p:spPr>
        <p:txBody>
          <a:bodyPr>
            <a:normAutofit fontScale="90000"/>
          </a:bodyPr>
          <a:lstStyle/>
          <a:p>
            <a:r>
              <a:t>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1600200"/>
            <a:ext cx="5086350" cy="4526280"/>
          </a:xfrm>
        </p:spPr>
        <p:txBody>
          <a:bodyPr>
            <a:normAutofit fontScale="70000"/>
          </a:bodyPr>
          <a:lstStyle/>
          <a:p>
            <a:r>
              <a:rPr lang="en-US" altLang="en-US" sz="3430"/>
              <a:t>Enhance UI: Use a graphical interface instead of a console-based interface.</a:t>
            </a:r>
            <a:endParaRPr lang="en-US" altLang="en-US" sz="3430"/>
          </a:p>
          <a:p>
            <a:r>
              <a:rPr lang="en-US" altLang="en-US" sz="3430"/>
              <a:t>Improve Security: Implement password hashing and two-factor authentication (2FA).</a:t>
            </a:r>
            <a:endParaRPr lang="en-US" altLang="en-US" sz="3430"/>
          </a:p>
          <a:p>
            <a:r>
              <a:rPr lang="en-US" altLang="en-US" sz="3430"/>
              <a:t>Add Transaction History: Store and display past transactions for users.</a:t>
            </a:r>
            <a:endParaRPr lang="en-US" altLang="en-US" sz="3430"/>
          </a:p>
          <a:p>
            <a:r>
              <a:rPr lang="en-US" altLang="en-US" sz="3430"/>
              <a:t>Enable Fund Transfers: Allow users to transfer money between accounts.</a:t>
            </a:r>
            <a:endParaRPr lang="en-US" altLang="en-US" sz="343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274955"/>
            <a:ext cx="2984500" cy="2722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3775075"/>
            <a:ext cx="2931795" cy="2162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5480" y="274955"/>
            <a:ext cx="5481320" cy="1476375"/>
          </a:xfrm>
        </p:spPr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183130"/>
            <a:ext cx="8216900" cy="3817620"/>
          </a:xfrm>
        </p:spPr>
        <p:txBody>
          <a:bodyPr>
            <a:normAutofit/>
          </a:bodyPr>
          <a:lstStyle/>
          <a:p>
            <a:r>
              <a:t>- A simple ban</a:t>
            </a:r>
            <a:r>
              <a:rPr lang="en-US"/>
              <a:t>king</a:t>
            </a:r>
            <a:r>
              <a:t> management system demonstrates core C++ features.</a:t>
            </a:r>
          </a:p>
          <a:p>
            <a:r>
              <a:t>- Good for beginners learning OOP concepts in C++.</a:t>
            </a:r>
          </a:p>
          <a:p>
            <a:r>
              <a:t>- Can be enhanced by adding better security</a:t>
            </a:r>
            <a:r>
              <a:rPr lang="en-US"/>
              <a:t> and UI</a:t>
            </a:r>
            <a: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74955"/>
            <a:ext cx="2748915" cy="1472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 altLang="en-US"/>
              <a:t>Have questions? We're here to help!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274955"/>
            <a:ext cx="7175500" cy="6037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2332</Words>
  <Application>WPS Presentation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Banking Management System  in C++</vt:lpstr>
      <vt:lpstr>Introduction to C++</vt:lpstr>
      <vt:lpstr>Overview of the Banking Management System</vt:lpstr>
      <vt:lpstr>Features of the System</vt:lpstr>
      <vt:lpstr>Advantages of the System</vt:lpstr>
      <vt:lpstr>Disadvantages of the System</vt:lpstr>
      <vt:lpstr>Possible Improvements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Khusi Agarwal</cp:lastModifiedBy>
  <cp:revision>7</cp:revision>
  <dcterms:created xsi:type="dcterms:W3CDTF">2013-01-27T09:14:00Z</dcterms:created>
  <dcterms:modified xsi:type="dcterms:W3CDTF">2025-03-13T17:05:44Z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93DAF52437084B24B82ED45C4FD7B20D_12</vt:lpwstr>
  </property>
  <property fmtid="{D5CDD505-2E9C-101B-9397-08002B2CF9AE}" pid="3" name="KSOProductBuildVer">
    <vt:lpwstr>1033-12.2.0.20326</vt:lpwstr>
  </property>
</Properties>
</file>