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62B7D-69D1-4C73-8383-1B9CB3B824CE}" v="22" dt="2020-05-06T10:22:25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4" d="100"/>
          <a:sy n="64" d="100"/>
        </p:scale>
        <p:origin x="4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manda Ramanjooloo" userId="31974a48c15fc59b" providerId="LiveId" clId="{C8E62B7D-69D1-4C73-8383-1B9CB3B824CE}"/>
    <pc:docChg chg="undo custSel mod addSld delSld modSld">
      <pc:chgData name="Khusmanda Ramanjooloo" userId="31974a48c15fc59b" providerId="LiveId" clId="{C8E62B7D-69D1-4C73-8383-1B9CB3B824CE}" dt="2020-05-06T10:22:50.323" v="545" actId="1076"/>
      <pc:docMkLst>
        <pc:docMk/>
      </pc:docMkLst>
      <pc:sldChg chg="modSp mod">
        <pc:chgData name="Khusmanda Ramanjooloo" userId="31974a48c15fc59b" providerId="LiveId" clId="{C8E62B7D-69D1-4C73-8383-1B9CB3B824CE}" dt="2020-05-05T13:06:06.267" v="342"/>
        <pc:sldMkLst>
          <pc:docMk/>
          <pc:sldMk cId="1777657376" sldId="256"/>
        </pc:sldMkLst>
        <pc:spChg chg="mod">
          <ac:chgData name="Khusmanda Ramanjooloo" userId="31974a48c15fc59b" providerId="LiveId" clId="{C8E62B7D-69D1-4C73-8383-1B9CB3B824CE}" dt="2020-05-05T13:06:06.267" v="342"/>
          <ac:spMkLst>
            <pc:docMk/>
            <pc:sldMk cId="1777657376" sldId="256"/>
            <ac:spMk id="2" creationId="{5B0C5B83-28F4-4ED1-BCDE-D4EAF5FD2A60}"/>
          </ac:spMkLst>
        </pc:spChg>
        <pc:spChg chg="mod">
          <ac:chgData name="Khusmanda Ramanjooloo" userId="31974a48c15fc59b" providerId="LiveId" clId="{C8E62B7D-69D1-4C73-8383-1B9CB3B824CE}" dt="2020-05-05T13:05:32.360" v="334" actId="403"/>
          <ac:spMkLst>
            <pc:docMk/>
            <pc:sldMk cId="1777657376" sldId="256"/>
            <ac:spMk id="3" creationId="{9CCE3FA7-1582-46CF-BBA5-DFC0FD5EDDE0}"/>
          </ac:spMkLst>
        </pc:spChg>
      </pc:sldChg>
      <pc:sldChg chg="modSp mod">
        <pc:chgData name="Khusmanda Ramanjooloo" userId="31974a48c15fc59b" providerId="LiveId" clId="{C8E62B7D-69D1-4C73-8383-1B9CB3B824CE}" dt="2020-05-05T12:39:59.600" v="128" actId="1076"/>
        <pc:sldMkLst>
          <pc:docMk/>
          <pc:sldMk cId="2423706127" sldId="257"/>
        </pc:sldMkLst>
        <pc:spChg chg="mod">
          <ac:chgData name="Khusmanda Ramanjooloo" userId="31974a48c15fc59b" providerId="LiveId" clId="{C8E62B7D-69D1-4C73-8383-1B9CB3B824CE}" dt="2020-05-05T12:39:59.600" v="128" actId="1076"/>
          <ac:spMkLst>
            <pc:docMk/>
            <pc:sldMk cId="2423706127" sldId="257"/>
            <ac:spMk id="7" creationId="{FC52B797-77D6-46D9-AC60-362597742C5E}"/>
          </ac:spMkLst>
        </pc:spChg>
      </pc:sldChg>
      <pc:sldChg chg="addSp delSp modSp new mod">
        <pc:chgData name="Khusmanda Ramanjooloo" userId="31974a48c15fc59b" providerId="LiveId" clId="{C8E62B7D-69D1-4C73-8383-1B9CB3B824CE}" dt="2020-05-05T12:26:19.306" v="41" actId="14100"/>
        <pc:sldMkLst>
          <pc:docMk/>
          <pc:sldMk cId="2789117273" sldId="258"/>
        </pc:sldMkLst>
        <pc:spChg chg="mod">
          <ac:chgData name="Khusmanda Ramanjooloo" userId="31974a48c15fc59b" providerId="LiveId" clId="{C8E62B7D-69D1-4C73-8383-1B9CB3B824CE}" dt="2020-05-05T12:26:15.171" v="40" actId="14100"/>
          <ac:spMkLst>
            <pc:docMk/>
            <pc:sldMk cId="2789117273" sldId="258"/>
            <ac:spMk id="2" creationId="{7D1AA86E-E565-415C-9653-72368905BFC3}"/>
          </ac:spMkLst>
        </pc:spChg>
        <pc:spChg chg="del">
          <ac:chgData name="Khusmanda Ramanjooloo" userId="31974a48c15fc59b" providerId="LiveId" clId="{C8E62B7D-69D1-4C73-8383-1B9CB3B824CE}" dt="2020-05-05T12:24:04.967" v="23"/>
          <ac:spMkLst>
            <pc:docMk/>
            <pc:sldMk cId="2789117273" sldId="258"/>
            <ac:spMk id="3" creationId="{934197CB-FA6F-4894-A0D3-39E38CFF7FF7}"/>
          </ac:spMkLst>
        </pc:spChg>
        <pc:spChg chg="add del mod">
          <ac:chgData name="Khusmanda Ramanjooloo" userId="31974a48c15fc59b" providerId="LiveId" clId="{C8E62B7D-69D1-4C73-8383-1B9CB3B824CE}" dt="2020-05-05T12:25:09.304" v="32"/>
          <ac:spMkLst>
            <pc:docMk/>
            <pc:sldMk cId="2789117273" sldId="258"/>
            <ac:spMk id="6" creationId="{5E1E03D5-2336-461C-AE33-493D88891391}"/>
          </ac:spMkLst>
        </pc:spChg>
        <pc:spChg chg="add del mod">
          <ac:chgData name="Khusmanda Ramanjooloo" userId="31974a48c15fc59b" providerId="LiveId" clId="{C8E62B7D-69D1-4C73-8383-1B9CB3B824CE}" dt="2020-05-05T12:25:58.844" v="36"/>
          <ac:spMkLst>
            <pc:docMk/>
            <pc:sldMk cId="2789117273" sldId="258"/>
            <ac:spMk id="9" creationId="{7C6B4D62-3806-45C3-AA25-290B7C86BAD7}"/>
          </ac:spMkLst>
        </pc:spChg>
        <pc:picChg chg="add del mod modCrop">
          <ac:chgData name="Khusmanda Ramanjooloo" userId="31974a48c15fc59b" providerId="LiveId" clId="{C8E62B7D-69D1-4C73-8383-1B9CB3B824CE}" dt="2020-05-05T12:25:05.966" v="31" actId="478"/>
          <ac:picMkLst>
            <pc:docMk/>
            <pc:sldMk cId="2789117273" sldId="258"/>
            <ac:picMk id="4" creationId="{D1DDF426-1292-4AB8-8928-9A9DD39989DD}"/>
          </ac:picMkLst>
        </pc:picChg>
        <pc:picChg chg="add del mod">
          <ac:chgData name="Khusmanda Ramanjooloo" userId="31974a48c15fc59b" providerId="LiveId" clId="{C8E62B7D-69D1-4C73-8383-1B9CB3B824CE}" dt="2020-05-05T12:25:13.238" v="33" actId="478"/>
          <ac:picMkLst>
            <pc:docMk/>
            <pc:sldMk cId="2789117273" sldId="258"/>
            <ac:picMk id="7" creationId="{E80E43C1-B6F5-455D-9FAA-9501B7D2F92F}"/>
          </ac:picMkLst>
        </pc:picChg>
        <pc:picChg chg="add mod">
          <ac:chgData name="Khusmanda Ramanjooloo" userId="31974a48c15fc59b" providerId="LiveId" clId="{C8E62B7D-69D1-4C73-8383-1B9CB3B824CE}" dt="2020-05-05T12:26:19.306" v="41" actId="14100"/>
          <ac:picMkLst>
            <pc:docMk/>
            <pc:sldMk cId="2789117273" sldId="258"/>
            <ac:picMk id="10" creationId="{4D3BA04C-256F-4DF4-9BFF-4BEABBDB5879}"/>
          </ac:picMkLst>
        </pc:picChg>
      </pc:sldChg>
      <pc:sldChg chg="addSp delSp modSp new del mod setBg">
        <pc:chgData name="Khusmanda Ramanjooloo" userId="31974a48c15fc59b" providerId="LiveId" clId="{C8E62B7D-69D1-4C73-8383-1B9CB3B824CE}" dt="2020-05-05T12:36:23.885" v="95" actId="2696"/>
        <pc:sldMkLst>
          <pc:docMk/>
          <pc:sldMk cId="238371909" sldId="259"/>
        </pc:sldMkLst>
        <pc:spChg chg="del">
          <ac:chgData name="Khusmanda Ramanjooloo" userId="31974a48c15fc59b" providerId="LiveId" clId="{C8E62B7D-69D1-4C73-8383-1B9CB3B824CE}" dt="2020-05-05T12:28:16.838" v="43"/>
          <ac:spMkLst>
            <pc:docMk/>
            <pc:sldMk cId="238371909" sldId="259"/>
            <ac:spMk id="2" creationId="{90EC738E-2E7D-448D-906F-17294204E851}"/>
          </ac:spMkLst>
        </pc:spChg>
        <pc:spChg chg="del">
          <ac:chgData name="Khusmanda Ramanjooloo" userId="31974a48c15fc59b" providerId="LiveId" clId="{C8E62B7D-69D1-4C73-8383-1B9CB3B824CE}" dt="2020-05-05T12:28:16.838" v="43"/>
          <ac:spMkLst>
            <pc:docMk/>
            <pc:sldMk cId="238371909" sldId="259"/>
            <ac:spMk id="3" creationId="{8F4A2632-250C-4532-B6A8-66CD55773756}"/>
          </ac:spMkLst>
        </pc:spChg>
        <pc:spChg chg="del">
          <ac:chgData name="Khusmanda Ramanjooloo" userId="31974a48c15fc59b" providerId="LiveId" clId="{C8E62B7D-69D1-4C73-8383-1B9CB3B824CE}" dt="2020-05-05T12:28:16.838" v="43"/>
          <ac:spMkLst>
            <pc:docMk/>
            <pc:sldMk cId="238371909" sldId="259"/>
            <ac:spMk id="4" creationId="{9B8498FF-0C5F-47DF-AC5E-7E5A8052C5F2}"/>
          </ac:spMkLst>
        </pc:spChg>
        <pc:spChg chg="add mod">
          <ac:chgData name="Khusmanda Ramanjooloo" userId="31974a48c15fc59b" providerId="LiveId" clId="{C8E62B7D-69D1-4C73-8383-1B9CB3B824CE}" dt="2020-05-05T12:35:43.103" v="92" actId="26606"/>
          <ac:spMkLst>
            <pc:docMk/>
            <pc:sldMk cId="238371909" sldId="259"/>
            <ac:spMk id="5" creationId="{DF7271A5-0FFF-4418-9743-92CD04DEEB32}"/>
          </ac:spMkLst>
        </pc:spChg>
        <pc:spChg chg="add del mod">
          <ac:chgData name="Khusmanda Ramanjooloo" userId="31974a48c15fc59b" providerId="LiveId" clId="{C8E62B7D-69D1-4C73-8383-1B9CB3B824CE}" dt="2020-05-05T12:33:17.263" v="44" actId="931"/>
          <ac:spMkLst>
            <pc:docMk/>
            <pc:sldMk cId="238371909" sldId="259"/>
            <ac:spMk id="6" creationId="{48B94D8F-40F6-42B9-BA77-623F85925853}"/>
          </ac:spMkLst>
        </pc:spChg>
        <pc:spChg chg="add del mod">
          <ac:chgData name="Khusmanda Ramanjooloo" userId="31974a48c15fc59b" providerId="LiveId" clId="{C8E62B7D-69D1-4C73-8383-1B9CB3B824CE}" dt="2020-05-05T12:33:59.887" v="80" actId="478"/>
          <ac:spMkLst>
            <pc:docMk/>
            <pc:sldMk cId="238371909" sldId="259"/>
            <ac:spMk id="7" creationId="{3B0D0489-3BD1-4841-9BE9-BB37CC725FB1}"/>
          </ac:spMkLst>
        </pc:spChg>
        <pc:spChg chg="add del">
          <ac:chgData name="Khusmanda Ramanjooloo" userId="31974a48c15fc59b" providerId="LiveId" clId="{C8E62B7D-69D1-4C73-8383-1B9CB3B824CE}" dt="2020-05-05T12:35:35.041" v="90" actId="26606"/>
          <ac:spMkLst>
            <pc:docMk/>
            <pc:sldMk cId="238371909" sldId="259"/>
            <ac:spMk id="42" creationId="{1996130F-9AB5-4DE9-8574-3AF891C5C172}"/>
          </ac:spMkLst>
        </pc:spChg>
        <pc:spChg chg="add del">
          <ac:chgData name="Khusmanda Ramanjooloo" userId="31974a48c15fc59b" providerId="LiveId" clId="{C8E62B7D-69D1-4C73-8383-1B9CB3B824CE}" dt="2020-05-05T12:35:35.041" v="90" actId="26606"/>
          <ac:spMkLst>
            <pc:docMk/>
            <pc:sldMk cId="238371909" sldId="259"/>
            <ac:spMk id="44" creationId="{3623DEAC-F39C-45D6-86DC-1033F6429528}"/>
          </ac:spMkLst>
        </pc:spChg>
        <pc:spChg chg="add del">
          <ac:chgData name="Khusmanda Ramanjooloo" userId="31974a48c15fc59b" providerId="LiveId" clId="{C8E62B7D-69D1-4C73-8383-1B9CB3B824CE}" dt="2020-05-05T12:35:35.041" v="90" actId="26606"/>
          <ac:spMkLst>
            <pc:docMk/>
            <pc:sldMk cId="238371909" sldId="259"/>
            <ac:spMk id="46" creationId="{CADF4631-3C8F-45EE-8D19-4D3E8426B34A}"/>
          </ac:spMkLst>
        </pc:spChg>
        <pc:spChg chg="add del">
          <ac:chgData name="Khusmanda Ramanjooloo" userId="31974a48c15fc59b" providerId="LiveId" clId="{C8E62B7D-69D1-4C73-8383-1B9CB3B824CE}" dt="2020-05-05T12:35:35.041" v="90" actId="26606"/>
          <ac:spMkLst>
            <pc:docMk/>
            <pc:sldMk cId="238371909" sldId="259"/>
            <ac:spMk id="76" creationId="{46FA917F-43A3-4FA3-A085-59D0DC397EFA}"/>
          </ac:spMkLst>
        </pc:spChg>
        <pc:spChg chg="add del">
          <ac:chgData name="Khusmanda Ramanjooloo" userId="31974a48c15fc59b" providerId="LiveId" clId="{C8E62B7D-69D1-4C73-8383-1B9CB3B824CE}" dt="2020-05-05T12:35:35.041" v="90" actId="26606"/>
          <ac:spMkLst>
            <pc:docMk/>
            <pc:sldMk cId="238371909" sldId="259"/>
            <ac:spMk id="78" creationId="{9CBF007B-8C8C-4F79-B037-9F4C61F9F954}"/>
          </ac:spMkLst>
        </pc:spChg>
        <pc:spChg chg="add del">
          <ac:chgData name="Khusmanda Ramanjooloo" userId="31974a48c15fc59b" providerId="LiveId" clId="{C8E62B7D-69D1-4C73-8383-1B9CB3B824CE}" dt="2020-05-05T12:35:43.103" v="92" actId="26606"/>
          <ac:spMkLst>
            <pc:docMk/>
            <pc:sldMk cId="238371909" sldId="259"/>
            <ac:spMk id="111" creationId="{1996130F-9AB5-4DE9-8574-3AF891C5C172}"/>
          </ac:spMkLst>
        </pc:spChg>
        <pc:spChg chg="add del">
          <ac:chgData name="Khusmanda Ramanjooloo" userId="31974a48c15fc59b" providerId="LiveId" clId="{C8E62B7D-69D1-4C73-8383-1B9CB3B824CE}" dt="2020-05-05T12:35:43.103" v="92" actId="26606"/>
          <ac:spMkLst>
            <pc:docMk/>
            <pc:sldMk cId="238371909" sldId="259"/>
            <ac:spMk id="113" creationId="{3623DEAC-F39C-45D6-86DC-1033F6429528}"/>
          </ac:spMkLst>
        </pc:spChg>
        <pc:spChg chg="add del">
          <ac:chgData name="Khusmanda Ramanjooloo" userId="31974a48c15fc59b" providerId="LiveId" clId="{C8E62B7D-69D1-4C73-8383-1B9CB3B824CE}" dt="2020-05-05T12:35:43.103" v="92" actId="26606"/>
          <ac:spMkLst>
            <pc:docMk/>
            <pc:sldMk cId="238371909" sldId="259"/>
            <ac:spMk id="115" creationId="{F6167D22-B2B2-4469-BE4E-6B0DC972E45D}"/>
          </ac:spMkLst>
        </pc:spChg>
        <pc:spChg chg="add del">
          <ac:chgData name="Khusmanda Ramanjooloo" userId="31974a48c15fc59b" providerId="LiveId" clId="{C8E62B7D-69D1-4C73-8383-1B9CB3B824CE}" dt="2020-05-05T12:35:43.103" v="92" actId="26606"/>
          <ac:spMkLst>
            <pc:docMk/>
            <pc:sldMk cId="238371909" sldId="259"/>
            <ac:spMk id="117" creationId="{E27E2F65-D0DD-4710-977A-873706F90177}"/>
          </ac:spMkLst>
        </pc:spChg>
        <pc:spChg chg="add del">
          <ac:chgData name="Khusmanda Ramanjooloo" userId="31974a48c15fc59b" providerId="LiveId" clId="{C8E62B7D-69D1-4C73-8383-1B9CB3B824CE}" dt="2020-05-05T12:35:43.103" v="92" actId="26606"/>
          <ac:spMkLst>
            <pc:docMk/>
            <pc:sldMk cId="238371909" sldId="259"/>
            <ac:spMk id="119" creationId="{783A863A-BB4D-4ECD-8D75-B5B6F03D732A}"/>
          </ac:spMkLst>
        </pc:spChg>
        <pc:spChg chg="add">
          <ac:chgData name="Khusmanda Ramanjooloo" userId="31974a48c15fc59b" providerId="LiveId" clId="{C8E62B7D-69D1-4C73-8383-1B9CB3B824CE}" dt="2020-05-05T12:35:43.103" v="92" actId="26606"/>
          <ac:spMkLst>
            <pc:docMk/>
            <pc:sldMk cId="238371909" sldId="259"/>
            <ac:spMk id="152" creationId="{1996130F-9AB5-4DE9-8574-3AF891C5C172}"/>
          </ac:spMkLst>
        </pc:spChg>
        <pc:spChg chg="add">
          <ac:chgData name="Khusmanda Ramanjooloo" userId="31974a48c15fc59b" providerId="LiveId" clId="{C8E62B7D-69D1-4C73-8383-1B9CB3B824CE}" dt="2020-05-05T12:35:43.103" v="92" actId="26606"/>
          <ac:spMkLst>
            <pc:docMk/>
            <pc:sldMk cId="238371909" sldId="259"/>
            <ac:spMk id="154" creationId="{3623DEAC-F39C-45D6-86DC-1033F6429528}"/>
          </ac:spMkLst>
        </pc:spChg>
        <pc:grpChg chg="add del">
          <ac:chgData name="Khusmanda Ramanjooloo" userId="31974a48c15fc59b" providerId="LiveId" clId="{C8E62B7D-69D1-4C73-8383-1B9CB3B824CE}" dt="2020-05-05T12:35:35.041" v="90" actId="26606"/>
          <ac:grpSpMkLst>
            <pc:docMk/>
            <pc:sldMk cId="238371909" sldId="259"/>
            <ac:grpSpMk id="14" creationId="{166BF9EE-F7AC-4FA5-AC7E-001B3A642F75}"/>
          </ac:grpSpMkLst>
        </pc:grpChg>
        <pc:grpChg chg="add del">
          <ac:chgData name="Khusmanda Ramanjooloo" userId="31974a48c15fc59b" providerId="LiveId" clId="{C8E62B7D-69D1-4C73-8383-1B9CB3B824CE}" dt="2020-05-05T12:35:35.041" v="90" actId="26606"/>
          <ac:grpSpMkLst>
            <pc:docMk/>
            <pc:sldMk cId="238371909" sldId="259"/>
            <ac:grpSpMk id="28" creationId="{E312DBA5-56D8-42B2-BA94-28168C2A6703}"/>
          </ac:grpSpMkLst>
        </pc:grpChg>
        <pc:grpChg chg="add del">
          <ac:chgData name="Khusmanda Ramanjooloo" userId="31974a48c15fc59b" providerId="LiveId" clId="{C8E62B7D-69D1-4C73-8383-1B9CB3B824CE}" dt="2020-05-05T12:35:35.041" v="90" actId="26606"/>
          <ac:grpSpMkLst>
            <pc:docMk/>
            <pc:sldMk cId="238371909" sldId="259"/>
            <ac:grpSpMk id="48" creationId="{F291099C-17EE-4E0E-B096-C79975050035}"/>
          </ac:grpSpMkLst>
        </pc:grpChg>
        <pc:grpChg chg="add del">
          <ac:chgData name="Khusmanda Ramanjooloo" userId="31974a48c15fc59b" providerId="LiveId" clId="{C8E62B7D-69D1-4C73-8383-1B9CB3B824CE}" dt="2020-05-05T12:35:35.041" v="90" actId="26606"/>
          <ac:grpSpMkLst>
            <pc:docMk/>
            <pc:sldMk cId="238371909" sldId="259"/>
            <ac:grpSpMk id="62" creationId="{6A54B62D-FC5C-4E1A-8D8B-279576FE5379}"/>
          </ac:grpSpMkLst>
        </pc:grpChg>
        <pc:grpChg chg="add del">
          <ac:chgData name="Khusmanda Ramanjooloo" userId="31974a48c15fc59b" providerId="LiveId" clId="{C8E62B7D-69D1-4C73-8383-1B9CB3B824CE}" dt="2020-05-05T12:35:43.103" v="92" actId="26606"/>
          <ac:grpSpMkLst>
            <pc:docMk/>
            <pc:sldMk cId="238371909" sldId="259"/>
            <ac:grpSpMk id="83" creationId="{166BF9EE-F7AC-4FA5-AC7E-001B3A642F75}"/>
          </ac:grpSpMkLst>
        </pc:grpChg>
        <pc:grpChg chg="add del">
          <ac:chgData name="Khusmanda Ramanjooloo" userId="31974a48c15fc59b" providerId="LiveId" clId="{C8E62B7D-69D1-4C73-8383-1B9CB3B824CE}" dt="2020-05-05T12:35:43.103" v="92" actId="26606"/>
          <ac:grpSpMkLst>
            <pc:docMk/>
            <pc:sldMk cId="238371909" sldId="259"/>
            <ac:grpSpMk id="97" creationId="{E312DBA5-56D8-42B2-BA94-28168C2A6703}"/>
          </ac:grpSpMkLst>
        </pc:grpChg>
        <pc:grpChg chg="add">
          <ac:chgData name="Khusmanda Ramanjooloo" userId="31974a48c15fc59b" providerId="LiveId" clId="{C8E62B7D-69D1-4C73-8383-1B9CB3B824CE}" dt="2020-05-05T12:35:43.103" v="92" actId="26606"/>
          <ac:grpSpMkLst>
            <pc:docMk/>
            <pc:sldMk cId="238371909" sldId="259"/>
            <ac:grpSpMk id="124" creationId="{166BF9EE-F7AC-4FA5-AC7E-001B3A642F75}"/>
          </ac:grpSpMkLst>
        </pc:grpChg>
        <pc:grpChg chg="add">
          <ac:chgData name="Khusmanda Ramanjooloo" userId="31974a48c15fc59b" providerId="LiveId" clId="{C8E62B7D-69D1-4C73-8383-1B9CB3B824CE}" dt="2020-05-05T12:35:43.103" v="92" actId="26606"/>
          <ac:grpSpMkLst>
            <pc:docMk/>
            <pc:sldMk cId="238371909" sldId="259"/>
            <ac:grpSpMk id="138" creationId="{E312DBA5-56D8-42B2-BA94-28168C2A6703}"/>
          </ac:grpSpMkLst>
        </pc:grpChg>
        <pc:picChg chg="add mod">
          <ac:chgData name="Khusmanda Ramanjooloo" userId="31974a48c15fc59b" providerId="LiveId" clId="{C8E62B7D-69D1-4C73-8383-1B9CB3B824CE}" dt="2020-05-05T12:36:05.830" v="94" actId="14100"/>
          <ac:picMkLst>
            <pc:docMk/>
            <pc:sldMk cId="238371909" sldId="259"/>
            <ac:picMk id="9" creationId="{072F4B60-68CF-4BE7-9EDF-314C26E07399}"/>
          </ac:picMkLst>
        </pc:picChg>
      </pc:sldChg>
      <pc:sldChg chg="addSp delSp modSp new mod">
        <pc:chgData name="Khusmanda Ramanjooloo" userId="31974a48c15fc59b" providerId="LiveId" clId="{C8E62B7D-69D1-4C73-8383-1B9CB3B824CE}" dt="2020-05-05T12:38:36.547" v="127" actId="1076"/>
        <pc:sldMkLst>
          <pc:docMk/>
          <pc:sldMk cId="959814439" sldId="259"/>
        </pc:sldMkLst>
        <pc:spChg chg="mod">
          <ac:chgData name="Khusmanda Ramanjooloo" userId="31974a48c15fc59b" providerId="LiveId" clId="{C8E62B7D-69D1-4C73-8383-1B9CB3B824CE}" dt="2020-05-05T12:36:54.520" v="118" actId="20577"/>
          <ac:spMkLst>
            <pc:docMk/>
            <pc:sldMk cId="959814439" sldId="259"/>
            <ac:spMk id="2" creationId="{554F405A-6148-4DFD-8364-45F48E2C39E7}"/>
          </ac:spMkLst>
        </pc:spChg>
        <pc:spChg chg="del">
          <ac:chgData name="Khusmanda Ramanjooloo" userId="31974a48c15fc59b" providerId="LiveId" clId="{C8E62B7D-69D1-4C73-8383-1B9CB3B824CE}" dt="2020-05-05T12:36:49.535" v="114" actId="931"/>
          <ac:spMkLst>
            <pc:docMk/>
            <pc:sldMk cId="959814439" sldId="259"/>
            <ac:spMk id="3" creationId="{ECAEB75B-19D9-4FC6-A41A-B4BEB9D938DB}"/>
          </ac:spMkLst>
        </pc:spChg>
        <pc:picChg chg="add mod">
          <ac:chgData name="Khusmanda Ramanjooloo" userId="31974a48c15fc59b" providerId="LiveId" clId="{C8E62B7D-69D1-4C73-8383-1B9CB3B824CE}" dt="2020-05-05T12:38:36.547" v="127" actId="1076"/>
          <ac:picMkLst>
            <pc:docMk/>
            <pc:sldMk cId="959814439" sldId="259"/>
            <ac:picMk id="5" creationId="{0A28AE12-EC03-4255-958D-106D0DDEB7CA}"/>
          </ac:picMkLst>
        </pc:picChg>
      </pc:sldChg>
      <pc:sldChg chg="addSp delSp modSp new mod">
        <pc:chgData name="Khusmanda Ramanjooloo" userId="31974a48c15fc59b" providerId="LiveId" clId="{C8E62B7D-69D1-4C73-8383-1B9CB3B824CE}" dt="2020-05-05T12:42:09.333" v="164" actId="1076"/>
        <pc:sldMkLst>
          <pc:docMk/>
          <pc:sldMk cId="625131532" sldId="260"/>
        </pc:sldMkLst>
        <pc:spChg chg="mod">
          <ac:chgData name="Khusmanda Ramanjooloo" userId="31974a48c15fc59b" providerId="LiveId" clId="{C8E62B7D-69D1-4C73-8383-1B9CB3B824CE}" dt="2020-05-05T12:40:23.335" v="156" actId="20577"/>
          <ac:spMkLst>
            <pc:docMk/>
            <pc:sldMk cId="625131532" sldId="260"/>
            <ac:spMk id="2" creationId="{C5C2E456-1F5E-4325-A172-93EB8839D132}"/>
          </ac:spMkLst>
        </pc:spChg>
        <pc:spChg chg="del">
          <ac:chgData name="Khusmanda Ramanjooloo" userId="31974a48c15fc59b" providerId="LiveId" clId="{C8E62B7D-69D1-4C73-8383-1B9CB3B824CE}" dt="2020-05-05T12:41:37.133" v="157" actId="931"/>
          <ac:spMkLst>
            <pc:docMk/>
            <pc:sldMk cId="625131532" sldId="260"/>
            <ac:spMk id="3" creationId="{C8A4F9E4-A2DC-4731-AE35-E621BDE13049}"/>
          </ac:spMkLst>
        </pc:spChg>
        <pc:picChg chg="add mod">
          <ac:chgData name="Khusmanda Ramanjooloo" userId="31974a48c15fc59b" providerId="LiveId" clId="{C8E62B7D-69D1-4C73-8383-1B9CB3B824CE}" dt="2020-05-05T12:42:09.333" v="164" actId="1076"/>
          <ac:picMkLst>
            <pc:docMk/>
            <pc:sldMk cId="625131532" sldId="260"/>
            <ac:picMk id="5" creationId="{C9997192-F849-41C9-BFDF-89D1F65B6020}"/>
          </ac:picMkLst>
        </pc:picChg>
      </pc:sldChg>
      <pc:sldChg chg="addSp delSp modSp new mod">
        <pc:chgData name="Khusmanda Ramanjooloo" userId="31974a48c15fc59b" providerId="LiveId" clId="{C8E62B7D-69D1-4C73-8383-1B9CB3B824CE}" dt="2020-05-05T12:46:44.267" v="184" actId="1076"/>
        <pc:sldMkLst>
          <pc:docMk/>
          <pc:sldMk cId="3094483589" sldId="261"/>
        </pc:sldMkLst>
        <pc:spChg chg="mod">
          <ac:chgData name="Khusmanda Ramanjooloo" userId="31974a48c15fc59b" providerId="LiveId" clId="{C8E62B7D-69D1-4C73-8383-1B9CB3B824CE}" dt="2020-05-05T12:46:29.817" v="181" actId="20577"/>
          <ac:spMkLst>
            <pc:docMk/>
            <pc:sldMk cId="3094483589" sldId="261"/>
            <ac:spMk id="2" creationId="{28999435-39C6-4256-A2EE-4D3643E3D57D}"/>
          </ac:spMkLst>
        </pc:spChg>
        <pc:spChg chg="del">
          <ac:chgData name="Khusmanda Ramanjooloo" userId="31974a48c15fc59b" providerId="LiveId" clId="{C8E62B7D-69D1-4C73-8383-1B9CB3B824CE}" dt="2020-05-05T12:46:19.987" v="166" actId="931"/>
          <ac:spMkLst>
            <pc:docMk/>
            <pc:sldMk cId="3094483589" sldId="261"/>
            <ac:spMk id="3" creationId="{3EA60A7E-F7F2-47B2-88D1-F6D02FAD24D6}"/>
          </ac:spMkLst>
        </pc:spChg>
        <pc:picChg chg="add mod">
          <ac:chgData name="Khusmanda Ramanjooloo" userId="31974a48c15fc59b" providerId="LiveId" clId="{C8E62B7D-69D1-4C73-8383-1B9CB3B824CE}" dt="2020-05-05T12:46:44.267" v="184" actId="1076"/>
          <ac:picMkLst>
            <pc:docMk/>
            <pc:sldMk cId="3094483589" sldId="261"/>
            <ac:picMk id="5" creationId="{BA4F2BAA-FAFA-4D64-9510-A7F7C875C10C}"/>
          </ac:picMkLst>
        </pc:picChg>
      </pc:sldChg>
      <pc:sldChg chg="addSp delSp modSp new mod setBg setClrOvrMap">
        <pc:chgData name="Khusmanda Ramanjooloo" userId="31974a48c15fc59b" providerId="LiveId" clId="{C8E62B7D-69D1-4C73-8383-1B9CB3B824CE}" dt="2020-05-05T22:59:31.880" v="436" actId="14100"/>
        <pc:sldMkLst>
          <pc:docMk/>
          <pc:sldMk cId="3005509439" sldId="262"/>
        </pc:sldMkLst>
        <pc:spChg chg="mod">
          <ac:chgData name="Khusmanda Ramanjooloo" userId="31974a48c15fc59b" providerId="LiveId" clId="{C8E62B7D-69D1-4C73-8383-1B9CB3B824CE}" dt="2020-05-05T22:45:12.406" v="421" actId="26606"/>
          <ac:spMkLst>
            <pc:docMk/>
            <pc:sldMk cId="3005509439" sldId="262"/>
            <ac:spMk id="2" creationId="{B531D3A4-D989-4B1A-BC84-DA913CBC569C}"/>
          </ac:spMkLst>
        </pc:spChg>
        <pc:spChg chg="del">
          <ac:chgData name="Khusmanda Ramanjooloo" userId="31974a48c15fc59b" providerId="LiveId" clId="{C8E62B7D-69D1-4C73-8383-1B9CB3B824CE}" dt="2020-05-05T13:10:54.665" v="402" actId="931"/>
          <ac:spMkLst>
            <pc:docMk/>
            <pc:sldMk cId="3005509439" sldId="262"/>
            <ac:spMk id="3" creationId="{166CFB7D-7D2C-4F5B-BB6D-B5EA1CF037F9}"/>
          </ac:spMkLst>
        </pc:spChg>
        <pc:spChg chg="add del mod">
          <ac:chgData name="Khusmanda Ramanjooloo" userId="31974a48c15fc59b" providerId="LiveId" clId="{C8E62B7D-69D1-4C73-8383-1B9CB3B824CE}" dt="2020-05-05T22:59:18.116" v="430"/>
          <ac:spMkLst>
            <pc:docMk/>
            <pc:sldMk cId="3005509439" sldId="262"/>
            <ac:spMk id="4" creationId="{71652E6E-5A99-49C6-8BDF-6CB0F8BD672E}"/>
          </ac:spMkLst>
        </pc:spChg>
        <pc:spChg chg="add del mod">
          <ac:chgData name="Khusmanda Ramanjooloo" userId="31974a48c15fc59b" providerId="LiveId" clId="{C8E62B7D-69D1-4C73-8383-1B9CB3B824CE}" dt="2020-05-05T22:47:08.841" v="423" actId="931"/>
          <ac:spMkLst>
            <pc:docMk/>
            <pc:sldMk cId="3005509439" sldId="262"/>
            <ac:spMk id="5" creationId="{B5F9A422-FB08-4DA5-86B8-F65272E2C51A}"/>
          </ac:spMkLst>
        </pc:spChg>
        <pc:spChg chg="add del mod">
          <ac:chgData name="Khusmanda Ramanjooloo" userId="31974a48c15fc59b" providerId="LiveId" clId="{C8E62B7D-69D1-4C73-8383-1B9CB3B824CE}" dt="2020-05-05T22:47:28.653" v="426" actId="931"/>
          <ac:spMkLst>
            <pc:docMk/>
            <pc:sldMk cId="3005509439" sldId="262"/>
            <ac:spMk id="7" creationId="{06F6B786-E181-4258-9779-465ED6AC0886}"/>
          </ac:spMkLst>
        </pc:spChg>
        <pc:spChg chg="add del mod">
          <ac:chgData name="Khusmanda Ramanjooloo" userId="31974a48c15fc59b" providerId="LiveId" clId="{C8E62B7D-69D1-4C73-8383-1B9CB3B824CE}" dt="2020-05-05T22:44:13.642" v="404" actId="931"/>
          <ac:spMkLst>
            <pc:docMk/>
            <pc:sldMk cId="3005509439" sldId="262"/>
            <ac:spMk id="7" creationId="{0EA05819-B799-4495-8A12-C1CD9BED9020}"/>
          </ac:spMkLst>
        </pc:spChg>
        <pc:spChg chg="add del">
          <ac:chgData name="Khusmanda Ramanjooloo" userId="31974a48c15fc59b" providerId="LiveId" clId="{C8E62B7D-69D1-4C73-8383-1B9CB3B824CE}" dt="2020-05-05T22:44:23.543" v="407" actId="26606"/>
          <ac:spMkLst>
            <pc:docMk/>
            <pc:sldMk cId="3005509439" sldId="262"/>
            <ac:spMk id="8" creationId="{7C7023FF-3DFC-4736-BB4D-85629535452B}"/>
          </ac:spMkLst>
        </pc:spChg>
        <pc:spChg chg="add del">
          <ac:chgData name="Khusmanda Ramanjooloo" userId="31974a48c15fc59b" providerId="LiveId" clId="{C8E62B7D-69D1-4C73-8383-1B9CB3B824CE}" dt="2020-05-05T22:44:23.543" v="407" actId="26606"/>
          <ac:spMkLst>
            <pc:docMk/>
            <pc:sldMk cId="3005509439" sldId="262"/>
            <ac:spMk id="11" creationId="{B2EC7880-C5D9-40A8-A6B0-3198AD07AD1B}"/>
          </ac:spMkLst>
        </pc:spChg>
        <pc:spChg chg="add del">
          <ac:chgData name="Khusmanda Ramanjooloo" userId="31974a48c15fc59b" providerId="LiveId" clId="{C8E62B7D-69D1-4C73-8383-1B9CB3B824CE}" dt="2020-05-05T22:44:26.845" v="409" actId="26606"/>
          <ac:spMkLst>
            <pc:docMk/>
            <pc:sldMk cId="3005509439" sldId="262"/>
            <ac:spMk id="13" creationId="{0815E34B-5D02-4E01-A936-E8E1C0AB6F12}"/>
          </ac:spMkLst>
        </pc:spChg>
        <pc:spChg chg="add del">
          <ac:chgData name="Khusmanda Ramanjooloo" userId="31974a48c15fc59b" providerId="LiveId" clId="{C8E62B7D-69D1-4C73-8383-1B9CB3B824CE}" dt="2020-05-05T22:44:26.845" v="409" actId="26606"/>
          <ac:spMkLst>
            <pc:docMk/>
            <pc:sldMk cId="3005509439" sldId="262"/>
            <ac:spMk id="14" creationId="{3F4C104D-5F30-4811-9376-566B26E4719A}"/>
          </ac:spMkLst>
        </pc:spChg>
        <pc:spChg chg="add del">
          <ac:chgData name="Khusmanda Ramanjooloo" userId="31974a48c15fc59b" providerId="LiveId" clId="{C8E62B7D-69D1-4C73-8383-1B9CB3B824CE}" dt="2020-05-05T22:44:26.845" v="409" actId="26606"/>
          <ac:spMkLst>
            <pc:docMk/>
            <pc:sldMk cId="3005509439" sldId="262"/>
            <ac:spMk id="15" creationId="{7DE3414B-B032-4710-A468-D3285E38C5FF}"/>
          </ac:spMkLst>
        </pc:spChg>
        <pc:spChg chg="add del">
          <ac:chgData name="Khusmanda Ramanjooloo" userId="31974a48c15fc59b" providerId="LiveId" clId="{C8E62B7D-69D1-4C73-8383-1B9CB3B824CE}" dt="2020-05-05T22:44:26.845" v="409" actId="26606"/>
          <ac:spMkLst>
            <pc:docMk/>
            <pc:sldMk cId="3005509439" sldId="262"/>
            <ac:spMk id="16" creationId="{2A5F5E98-77BB-42E0-BF59-DBD50462EFDF}"/>
          </ac:spMkLst>
        </pc:spChg>
        <pc:spChg chg="add del">
          <ac:chgData name="Khusmanda Ramanjooloo" userId="31974a48c15fc59b" providerId="LiveId" clId="{C8E62B7D-69D1-4C73-8383-1B9CB3B824CE}" dt="2020-05-05T22:44:41.616" v="411" actId="26606"/>
          <ac:spMkLst>
            <pc:docMk/>
            <pc:sldMk cId="3005509439" sldId="262"/>
            <ac:spMk id="26" creationId="{1A44C337-3893-4B29-A265-B1329150B6AA}"/>
          </ac:spMkLst>
        </pc:spChg>
        <pc:spChg chg="add del">
          <ac:chgData name="Khusmanda Ramanjooloo" userId="31974a48c15fc59b" providerId="LiveId" clId="{C8E62B7D-69D1-4C73-8383-1B9CB3B824CE}" dt="2020-05-05T22:44:41.616" v="411" actId="26606"/>
          <ac:spMkLst>
            <pc:docMk/>
            <pc:sldMk cId="3005509439" sldId="262"/>
            <ac:spMk id="41" creationId="{AA5CD610-ED7C-4CED-A9A1-174432C88AF8}"/>
          </ac:spMkLst>
        </pc:spChg>
        <pc:spChg chg="add del">
          <ac:chgData name="Khusmanda Ramanjooloo" userId="31974a48c15fc59b" providerId="LiveId" clId="{C8E62B7D-69D1-4C73-8383-1B9CB3B824CE}" dt="2020-05-05T22:44:41.616" v="411" actId="26606"/>
          <ac:spMkLst>
            <pc:docMk/>
            <pc:sldMk cId="3005509439" sldId="262"/>
            <ac:spMk id="43" creationId="{0C4379BF-8C7A-480A-BC36-DA55D92A9356}"/>
          </ac:spMkLst>
        </pc:spChg>
        <pc:spChg chg="add del">
          <ac:chgData name="Khusmanda Ramanjooloo" userId="31974a48c15fc59b" providerId="LiveId" clId="{C8E62B7D-69D1-4C73-8383-1B9CB3B824CE}" dt="2020-05-05T22:44:41.616" v="411" actId="26606"/>
          <ac:spMkLst>
            <pc:docMk/>
            <pc:sldMk cId="3005509439" sldId="262"/>
            <ac:spMk id="46" creationId="{5CE3B5FE-801C-4AEB-9F94-8761F400FACE}"/>
          </ac:spMkLst>
        </pc:spChg>
        <pc:spChg chg="add del">
          <ac:chgData name="Khusmanda Ramanjooloo" userId="31974a48c15fc59b" providerId="LiveId" clId="{C8E62B7D-69D1-4C73-8383-1B9CB3B824CE}" dt="2020-05-05T22:44:43.154" v="413" actId="26606"/>
          <ac:spMkLst>
            <pc:docMk/>
            <pc:sldMk cId="3005509439" sldId="262"/>
            <ac:spMk id="48" creationId="{B2EC7880-C5D9-40A8-A6B0-3198AD07AD1B}"/>
          </ac:spMkLst>
        </pc:spChg>
        <pc:spChg chg="add del">
          <ac:chgData name="Khusmanda Ramanjooloo" userId="31974a48c15fc59b" providerId="LiveId" clId="{C8E62B7D-69D1-4C73-8383-1B9CB3B824CE}" dt="2020-05-05T22:44:43.154" v="413" actId="26606"/>
          <ac:spMkLst>
            <pc:docMk/>
            <pc:sldMk cId="3005509439" sldId="262"/>
            <ac:spMk id="49" creationId="{7C7023FF-3DFC-4736-BB4D-85629535452B}"/>
          </ac:spMkLst>
        </pc:spChg>
        <pc:spChg chg="add del">
          <ac:chgData name="Khusmanda Ramanjooloo" userId="31974a48c15fc59b" providerId="LiveId" clId="{C8E62B7D-69D1-4C73-8383-1B9CB3B824CE}" dt="2020-05-05T22:44:48.318" v="415" actId="26606"/>
          <ac:spMkLst>
            <pc:docMk/>
            <pc:sldMk cId="3005509439" sldId="262"/>
            <ac:spMk id="51" creationId="{3F4C104D-5F30-4811-9376-566B26E4719A}"/>
          </ac:spMkLst>
        </pc:spChg>
        <pc:spChg chg="add del">
          <ac:chgData name="Khusmanda Ramanjooloo" userId="31974a48c15fc59b" providerId="LiveId" clId="{C8E62B7D-69D1-4C73-8383-1B9CB3B824CE}" dt="2020-05-05T22:44:48.318" v="415" actId="26606"/>
          <ac:spMkLst>
            <pc:docMk/>
            <pc:sldMk cId="3005509439" sldId="262"/>
            <ac:spMk id="52" creationId="{0815E34B-5D02-4E01-A936-E8E1C0AB6F12}"/>
          </ac:spMkLst>
        </pc:spChg>
        <pc:spChg chg="add del">
          <ac:chgData name="Khusmanda Ramanjooloo" userId="31974a48c15fc59b" providerId="LiveId" clId="{C8E62B7D-69D1-4C73-8383-1B9CB3B824CE}" dt="2020-05-05T22:44:48.318" v="415" actId="26606"/>
          <ac:spMkLst>
            <pc:docMk/>
            <pc:sldMk cId="3005509439" sldId="262"/>
            <ac:spMk id="53" creationId="{2A5F5E98-77BB-42E0-BF59-DBD50462EFDF}"/>
          </ac:spMkLst>
        </pc:spChg>
        <pc:spChg chg="add del">
          <ac:chgData name="Khusmanda Ramanjooloo" userId="31974a48c15fc59b" providerId="LiveId" clId="{C8E62B7D-69D1-4C73-8383-1B9CB3B824CE}" dt="2020-05-05T22:44:48.318" v="415" actId="26606"/>
          <ac:spMkLst>
            <pc:docMk/>
            <pc:sldMk cId="3005509439" sldId="262"/>
            <ac:spMk id="54" creationId="{7DE3414B-B032-4710-A468-D3285E38C5FF}"/>
          </ac:spMkLst>
        </pc:spChg>
        <pc:spChg chg="add del">
          <ac:chgData name="Khusmanda Ramanjooloo" userId="31974a48c15fc59b" providerId="LiveId" clId="{C8E62B7D-69D1-4C73-8383-1B9CB3B824CE}" dt="2020-05-05T22:44:54.612" v="417" actId="26606"/>
          <ac:spMkLst>
            <pc:docMk/>
            <pc:sldMk cId="3005509439" sldId="262"/>
            <ac:spMk id="56" creationId="{93262980-E907-4930-9E6E-3DC2025CE757}"/>
          </ac:spMkLst>
        </pc:spChg>
        <pc:spChg chg="add del">
          <ac:chgData name="Khusmanda Ramanjooloo" userId="31974a48c15fc59b" providerId="LiveId" clId="{C8E62B7D-69D1-4C73-8383-1B9CB3B824CE}" dt="2020-05-05T22:44:54.612" v="417" actId="26606"/>
          <ac:spMkLst>
            <pc:docMk/>
            <pc:sldMk cId="3005509439" sldId="262"/>
            <ac:spMk id="57" creationId="{AFD53EBD-B361-45AD-8ABF-9270B20B4AFE}"/>
          </ac:spMkLst>
        </pc:spChg>
        <pc:spChg chg="add del">
          <ac:chgData name="Khusmanda Ramanjooloo" userId="31974a48c15fc59b" providerId="LiveId" clId="{C8E62B7D-69D1-4C73-8383-1B9CB3B824CE}" dt="2020-05-05T22:44:54.612" v="417" actId="26606"/>
          <ac:spMkLst>
            <pc:docMk/>
            <pc:sldMk cId="3005509439" sldId="262"/>
            <ac:spMk id="58" creationId="{722E8A7C-549B-4E29-A30E-AEEEDF281FF1}"/>
          </ac:spMkLst>
        </pc:spChg>
        <pc:spChg chg="add del">
          <ac:chgData name="Khusmanda Ramanjooloo" userId="31974a48c15fc59b" providerId="LiveId" clId="{C8E62B7D-69D1-4C73-8383-1B9CB3B824CE}" dt="2020-05-05T22:44:54.612" v="417" actId="26606"/>
          <ac:spMkLst>
            <pc:docMk/>
            <pc:sldMk cId="3005509439" sldId="262"/>
            <ac:spMk id="59" creationId="{DA1A4CE7-6399-4B37-ACE2-CFC4B4077B51}"/>
          </ac:spMkLst>
        </pc:spChg>
        <pc:spChg chg="add del">
          <ac:chgData name="Khusmanda Ramanjooloo" userId="31974a48c15fc59b" providerId="LiveId" clId="{C8E62B7D-69D1-4C73-8383-1B9CB3B824CE}" dt="2020-05-05T22:44:57.531" v="419" actId="26606"/>
          <ac:spMkLst>
            <pc:docMk/>
            <pc:sldMk cId="3005509439" sldId="262"/>
            <ac:spMk id="61" creationId="{1A44C337-3893-4B29-A265-B1329150B6AA}"/>
          </ac:spMkLst>
        </pc:spChg>
        <pc:spChg chg="add del">
          <ac:chgData name="Khusmanda Ramanjooloo" userId="31974a48c15fc59b" providerId="LiveId" clId="{C8E62B7D-69D1-4C73-8383-1B9CB3B824CE}" dt="2020-05-05T22:44:57.531" v="419" actId="26606"/>
          <ac:spMkLst>
            <pc:docMk/>
            <pc:sldMk cId="3005509439" sldId="262"/>
            <ac:spMk id="67" creationId="{AA5CD610-ED7C-4CED-A9A1-174432C88AF8}"/>
          </ac:spMkLst>
        </pc:spChg>
        <pc:spChg chg="add del">
          <ac:chgData name="Khusmanda Ramanjooloo" userId="31974a48c15fc59b" providerId="LiveId" clId="{C8E62B7D-69D1-4C73-8383-1B9CB3B824CE}" dt="2020-05-05T22:44:57.531" v="419" actId="26606"/>
          <ac:spMkLst>
            <pc:docMk/>
            <pc:sldMk cId="3005509439" sldId="262"/>
            <ac:spMk id="68" creationId="{0C4379BF-8C7A-480A-BC36-DA55D92A9356}"/>
          </ac:spMkLst>
        </pc:spChg>
        <pc:spChg chg="add del">
          <ac:chgData name="Khusmanda Ramanjooloo" userId="31974a48c15fc59b" providerId="LiveId" clId="{C8E62B7D-69D1-4C73-8383-1B9CB3B824CE}" dt="2020-05-05T22:44:57.531" v="419" actId="26606"/>
          <ac:spMkLst>
            <pc:docMk/>
            <pc:sldMk cId="3005509439" sldId="262"/>
            <ac:spMk id="69" creationId="{5CE3B5FE-801C-4AEB-9F94-8761F400FACE}"/>
          </ac:spMkLst>
        </pc:spChg>
        <pc:spChg chg="add del">
          <ac:chgData name="Khusmanda Ramanjooloo" userId="31974a48c15fc59b" providerId="LiveId" clId="{C8E62B7D-69D1-4C73-8383-1B9CB3B824CE}" dt="2020-05-05T22:45:12.406" v="421" actId="26606"/>
          <ac:spMkLst>
            <pc:docMk/>
            <pc:sldMk cId="3005509439" sldId="262"/>
            <ac:spMk id="71" creationId="{3F4C104D-5F30-4811-9376-566B26E4719A}"/>
          </ac:spMkLst>
        </pc:spChg>
        <pc:spChg chg="add del">
          <ac:chgData name="Khusmanda Ramanjooloo" userId="31974a48c15fc59b" providerId="LiveId" clId="{C8E62B7D-69D1-4C73-8383-1B9CB3B824CE}" dt="2020-05-05T22:45:12.406" v="421" actId="26606"/>
          <ac:spMkLst>
            <pc:docMk/>
            <pc:sldMk cId="3005509439" sldId="262"/>
            <ac:spMk id="72" creationId="{0815E34B-5D02-4E01-A936-E8E1C0AB6F12}"/>
          </ac:spMkLst>
        </pc:spChg>
        <pc:spChg chg="add del">
          <ac:chgData name="Khusmanda Ramanjooloo" userId="31974a48c15fc59b" providerId="LiveId" clId="{C8E62B7D-69D1-4C73-8383-1B9CB3B824CE}" dt="2020-05-05T22:45:12.406" v="421" actId="26606"/>
          <ac:spMkLst>
            <pc:docMk/>
            <pc:sldMk cId="3005509439" sldId="262"/>
            <ac:spMk id="73" creationId="{2A5F5E98-77BB-42E0-BF59-DBD50462EFDF}"/>
          </ac:spMkLst>
        </pc:spChg>
        <pc:spChg chg="add del">
          <ac:chgData name="Khusmanda Ramanjooloo" userId="31974a48c15fc59b" providerId="LiveId" clId="{C8E62B7D-69D1-4C73-8383-1B9CB3B824CE}" dt="2020-05-05T22:45:12.406" v="421" actId="26606"/>
          <ac:spMkLst>
            <pc:docMk/>
            <pc:sldMk cId="3005509439" sldId="262"/>
            <ac:spMk id="74" creationId="{7DE3414B-B032-4710-A468-D3285E38C5FF}"/>
          </ac:spMkLst>
        </pc:spChg>
        <pc:grpChg chg="add del">
          <ac:chgData name="Khusmanda Ramanjooloo" userId="31974a48c15fc59b" providerId="LiveId" clId="{C8E62B7D-69D1-4C73-8383-1B9CB3B824CE}" dt="2020-05-05T22:44:41.616" v="411" actId="26606"/>
          <ac:grpSpMkLst>
            <pc:docMk/>
            <pc:sldMk cId="3005509439" sldId="262"/>
            <ac:grpSpMk id="27" creationId="{AF44CA9C-80E8-44E1-A79C-D6EBFC73BCA0}"/>
          </ac:grpSpMkLst>
        </pc:grpChg>
        <pc:grpChg chg="add del">
          <ac:chgData name="Khusmanda Ramanjooloo" userId="31974a48c15fc59b" providerId="LiveId" clId="{C8E62B7D-69D1-4C73-8383-1B9CB3B824CE}" dt="2020-05-05T22:44:41.616" v="411" actId="26606"/>
          <ac:grpSpMkLst>
            <pc:docMk/>
            <pc:sldMk cId="3005509439" sldId="262"/>
            <ac:grpSpMk id="40" creationId="{81E0B358-1267-4844-8B3D-B7A279B4175A}"/>
          </ac:grpSpMkLst>
        </pc:grpChg>
        <pc:grpChg chg="add del">
          <ac:chgData name="Khusmanda Ramanjooloo" userId="31974a48c15fc59b" providerId="LiveId" clId="{C8E62B7D-69D1-4C73-8383-1B9CB3B824CE}" dt="2020-05-05T22:44:57.531" v="419" actId="26606"/>
          <ac:grpSpMkLst>
            <pc:docMk/>
            <pc:sldMk cId="3005509439" sldId="262"/>
            <ac:grpSpMk id="62" creationId="{81E0B358-1267-4844-8B3D-B7A279B4175A}"/>
          </ac:grpSpMkLst>
        </pc:grpChg>
        <pc:grpChg chg="add del">
          <ac:chgData name="Khusmanda Ramanjooloo" userId="31974a48c15fc59b" providerId="LiveId" clId="{C8E62B7D-69D1-4C73-8383-1B9CB3B824CE}" dt="2020-05-05T22:44:57.531" v="419" actId="26606"/>
          <ac:grpSpMkLst>
            <pc:docMk/>
            <pc:sldMk cId="3005509439" sldId="262"/>
            <ac:grpSpMk id="66" creationId="{AF44CA9C-80E8-44E1-A79C-D6EBFC73BCA0}"/>
          </ac:grpSpMkLst>
        </pc:grpChg>
        <pc:picChg chg="add del mod">
          <ac:chgData name="Khusmanda Ramanjooloo" userId="31974a48c15fc59b" providerId="LiveId" clId="{C8E62B7D-69D1-4C73-8383-1B9CB3B824CE}" dt="2020-05-05T22:47:12.552" v="425" actId="478"/>
          <ac:picMkLst>
            <pc:docMk/>
            <pc:sldMk cId="3005509439" sldId="262"/>
            <ac:picMk id="4" creationId="{5068C706-2465-4325-9868-3D9D9707BD07}"/>
          </ac:picMkLst>
        </pc:picChg>
        <pc:picChg chg="add del mod">
          <ac:chgData name="Khusmanda Ramanjooloo" userId="31974a48c15fc59b" providerId="LiveId" clId="{C8E62B7D-69D1-4C73-8383-1B9CB3B824CE}" dt="2020-05-05T22:45:40.805" v="422" actId="478"/>
          <ac:picMkLst>
            <pc:docMk/>
            <pc:sldMk cId="3005509439" sldId="262"/>
            <ac:picMk id="4" creationId="{868DB15E-8D11-4E45-A0C0-A53DF9B54414}"/>
          </ac:picMkLst>
        </pc:picChg>
        <pc:picChg chg="add mod">
          <ac:chgData name="Khusmanda Ramanjooloo" userId="31974a48c15fc59b" providerId="LiveId" clId="{C8E62B7D-69D1-4C73-8383-1B9CB3B824CE}" dt="2020-05-05T22:59:31.880" v="436" actId="14100"/>
          <ac:picMkLst>
            <pc:docMk/>
            <pc:sldMk cId="3005509439" sldId="262"/>
            <ac:picMk id="5" creationId="{6B4B19B6-AB2A-48BF-A10C-DFDCD67069C0}"/>
          </ac:picMkLst>
        </pc:picChg>
        <pc:picChg chg="add del mod">
          <ac:chgData name="Khusmanda Ramanjooloo" userId="31974a48c15fc59b" providerId="LiveId" clId="{C8E62B7D-69D1-4C73-8383-1B9CB3B824CE}" dt="2020-05-05T13:10:56.223" v="403" actId="478"/>
          <ac:picMkLst>
            <pc:docMk/>
            <pc:sldMk cId="3005509439" sldId="262"/>
            <ac:picMk id="5" creationId="{6BD0EE75-86CA-4D3B-BE84-4EE7D31B49CB}"/>
          </ac:picMkLst>
        </pc:picChg>
        <pc:picChg chg="add del mod">
          <ac:chgData name="Khusmanda Ramanjooloo" userId="31974a48c15fc59b" providerId="LiveId" clId="{C8E62B7D-69D1-4C73-8383-1B9CB3B824CE}" dt="2020-05-05T22:56:39.474" v="429" actId="478"/>
          <ac:picMkLst>
            <pc:docMk/>
            <pc:sldMk cId="3005509439" sldId="262"/>
            <ac:picMk id="9" creationId="{8748D55B-A60D-47E0-B5A0-D51A398637BB}"/>
          </ac:picMkLst>
        </pc:picChg>
      </pc:sldChg>
      <pc:sldChg chg="addSp delSp modSp new mod setBg">
        <pc:chgData name="Khusmanda Ramanjooloo" userId="31974a48c15fc59b" providerId="LiveId" clId="{C8E62B7D-69D1-4C73-8383-1B9CB3B824CE}" dt="2020-05-05T13:10:25.993" v="401" actId="26606"/>
        <pc:sldMkLst>
          <pc:docMk/>
          <pc:sldMk cId="3422749942" sldId="263"/>
        </pc:sldMkLst>
        <pc:spChg chg="mod">
          <ac:chgData name="Khusmanda Ramanjooloo" userId="31974a48c15fc59b" providerId="LiveId" clId="{C8E62B7D-69D1-4C73-8383-1B9CB3B824CE}" dt="2020-05-05T13:10:25.993" v="401" actId="26606"/>
          <ac:spMkLst>
            <pc:docMk/>
            <pc:sldMk cId="3422749942" sldId="263"/>
            <ac:spMk id="2" creationId="{36EA9212-3AB5-4840-B26D-7B177FE8F787}"/>
          </ac:spMkLst>
        </pc:spChg>
        <pc:spChg chg="add del mod">
          <ac:chgData name="Khusmanda Ramanjooloo" userId="31974a48c15fc59b" providerId="LiveId" clId="{C8E62B7D-69D1-4C73-8383-1B9CB3B824CE}" dt="2020-05-05T13:03:15.036" v="326" actId="26606"/>
          <ac:spMkLst>
            <pc:docMk/>
            <pc:sldMk cId="3422749942" sldId="263"/>
            <ac:spMk id="3" creationId="{EFAF67D4-DE8A-484B-9605-938460CCAAEE}"/>
          </ac:spMkLst>
        </pc:spChg>
        <pc:spChg chg="add del">
          <ac:chgData name="Khusmanda Ramanjooloo" userId="31974a48c15fc59b" providerId="LiveId" clId="{C8E62B7D-69D1-4C73-8383-1B9CB3B824CE}" dt="2020-05-05T13:03:14.995" v="325" actId="26606"/>
          <ac:spMkLst>
            <pc:docMk/>
            <pc:sldMk cId="3422749942" sldId="263"/>
            <ac:spMk id="8" creationId="{83030214-227F-42DB-9282-BBA6AF8D94A8}"/>
          </ac:spMkLst>
        </pc:spChg>
        <pc:spChg chg="add del">
          <ac:chgData name="Khusmanda Ramanjooloo" userId="31974a48c15fc59b" providerId="LiveId" clId="{C8E62B7D-69D1-4C73-8383-1B9CB3B824CE}" dt="2020-05-05T13:03:01.926" v="321" actId="26606"/>
          <ac:spMkLst>
            <pc:docMk/>
            <pc:sldMk cId="3422749942" sldId="263"/>
            <ac:spMk id="10" creationId="{A3D9AEEE-1CCD-43C0-BA3E-16D60A6E23C0}"/>
          </ac:spMkLst>
        </pc:spChg>
        <pc:spChg chg="add del">
          <ac:chgData name="Khusmanda Ramanjooloo" userId="31974a48c15fc59b" providerId="LiveId" clId="{C8E62B7D-69D1-4C73-8383-1B9CB3B824CE}" dt="2020-05-05T13:03:01.926" v="321" actId="26606"/>
          <ac:spMkLst>
            <pc:docMk/>
            <pc:sldMk cId="3422749942" sldId="263"/>
            <ac:spMk id="12" creationId="{60F880A6-33D3-4EEC-A780-B73559B9F24C}"/>
          </ac:spMkLst>
        </pc:spChg>
        <pc:spChg chg="add del">
          <ac:chgData name="Khusmanda Ramanjooloo" userId="31974a48c15fc59b" providerId="LiveId" clId="{C8E62B7D-69D1-4C73-8383-1B9CB3B824CE}" dt="2020-05-05T13:03:01.926" v="321" actId="26606"/>
          <ac:spMkLst>
            <pc:docMk/>
            <pc:sldMk cId="3422749942" sldId="263"/>
            <ac:spMk id="14" creationId="{2C6246ED-0535-4496-A8F6-1E80CC4EB853}"/>
          </ac:spMkLst>
        </pc:spChg>
        <pc:spChg chg="add del">
          <ac:chgData name="Khusmanda Ramanjooloo" userId="31974a48c15fc59b" providerId="LiveId" clId="{C8E62B7D-69D1-4C73-8383-1B9CB3B824CE}" dt="2020-05-05T13:03:09.678" v="323" actId="26606"/>
          <ac:spMkLst>
            <pc:docMk/>
            <pc:sldMk cId="3422749942" sldId="263"/>
            <ac:spMk id="16" creationId="{A3D9AEEE-1CCD-43C0-BA3E-16D60A6E23C0}"/>
          </ac:spMkLst>
        </pc:spChg>
        <pc:spChg chg="add del">
          <ac:chgData name="Khusmanda Ramanjooloo" userId="31974a48c15fc59b" providerId="LiveId" clId="{C8E62B7D-69D1-4C73-8383-1B9CB3B824CE}" dt="2020-05-05T13:03:09.678" v="323" actId="26606"/>
          <ac:spMkLst>
            <pc:docMk/>
            <pc:sldMk cId="3422749942" sldId="263"/>
            <ac:spMk id="17" creationId="{60F880A6-33D3-4EEC-A780-B73559B9F24C}"/>
          </ac:spMkLst>
        </pc:spChg>
        <pc:spChg chg="add del">
          <ac:chgData name="Khusmanda Ramanjooloo" userId="31974a48c15fc59b" providerId="LiveId" clId="{C8E62B7D-69D1-4C73-8383-1B9CB3B824CE}" dt="2020-05-05T13:03:09.678" v="323" actId="26606"/>
          <ac:spMkLst>
            <pc:docMk/>
            <pc:sldMk cId="3422749942" sldId="263"/>
            <ac:spMk id="18" creationId="{2C6246ED-0535-4496-A8F6-1E80CC4EB853}"/>
          </ac:spMkLst>
        </pc:spChg>
        <pc:spChg chg="add del">
          <ac:chgData name="Khusmanda Ramanjooloo" userId="31974a48c15fc59b" providerId="LiveId" clId="{C8E62B7D-69D1-4C73-8383-1B9CB3B824CE}" dt="2020-05-05T13:03:14.995" v="325" actId="26606"/>
          <ac:spMkLst>
            <pc:docMk/>
            <pc:sldMk cId="3422749942" sldId="263"/>
            <ac:spMk id="21" creationId="{0D7A9289-BAD1-4A78-979F-A655C886DBF5}"/>
          </ac:spMkLst>
        </pc:spChg>
        <pc:spChg chg="add del">
          <ac:chgData name="Khusmanda Ramanjooloo" userId="31974a48c15fc59b" providerId="LiveId" clId="{C8E62B7D-69D1-4C73-8383-1B9CB3B824CE}" dt="2020-05-05T13:03:14.995" v="325" actId="26606"/>
          <ac:spMkLst>
            <pc:docMk/>
            <pc:sldMk cId="3422749942" sldId="263"/>
            <ac:spMk id="22" creationId="{EFAF67D4-DE8A-484B-9605-938460CCAAEE}"/>
          </ac:spMkLst>
        </pc:spChg>
        <pc:spChg chg="add del">
          <ac:chgData name="Khusmanda Ramanjooloo" userId="31974a48c15fc59b" providerId="LiveId" clId="{C8E62B7D-69D1-4C73-8383-1B9CB3B824CE}" dt="2020-05-05T13:10:25.993" v="401" actId="26606"/>
          <ac:spMkLst>
            <pc:docMk/>
            <pc:sldMk cId="3422749942" sldId="263"/>
            <ac:spMk id="24" creationId="{A3D9AEEE-1CCD-43C0-BA3E-16D60A6E23C0}"/>
          </ac:spMkLst>
        </pc:spChg>
        <pc:spChg chg="add del">
          <ac:chgData name="Khusmanda Ramanjooloo" userId="31974a48c15fc59b" providerId="LiveId" clId="{C8E62B7D-69D1-4C73-8383-1B9CB3B824CE}" dt="2020-05-05T13:10:25.993" v="401" actId="26606"/>
          <ac:spMkLst>
            <pc:docMk/>
            <pc:sldMk cId="3422749942" sldId="263"/>
            <ac:spMk id="25" creationId="{60F880A6-33D3-4EEC-A780-B73559B9F24C}"/>
          </ac:spMkLst>
        </pc:spChg>
        <pc:spChg chg="add del">
          <ac:chgData name="Khusmanda Ramanjooloo" userId="31974a48c15fc59b" providerId="LiveId" clId="{C8E62B7D-69D1-4C73-8383-1B9CB3B824CE}" dt="2020-05-05T13:10:25.993" v="401" actId="26606"/>
          <ac:spMkLst>
            <pc:docMk/>
            <pc:sldMk cId="3422749942" sldId="263"/>
            <ac:spMk id="26" creationId="{2C6246ED-0535-4496-A8F6-1E80CC4EB853}"/>
          </ac:spMkLst>
        </pc:spChg>
        <pc:spChg chg="add">
          <ac:chgData name="Khusmanda Ramanjooloo" userId="31974a48c15fc59b" providerId="LiveId" clId="{C8E62B7D-69D1-4C73-8383-1B9CB3B824CE}" dt="2020-05-05T13:10:25.993" v="401" actId="26606"/>
          <ac:spMkLst>
            <pc:docMk/>
            <pc:sldMk cId="3422749942" sldId="263"/>
            <ac:spMk id="32" creationId="{175CD74B-9CE8-4F20-A3E4-A22A7F036042}"/>
          </ac:spMkLst>
        </pc:spChg>
        <pc:spChg chg="add">
          <ac:chgData name="Khusmanda Ramanjooloo" userId="31974a48c15fc59b" providerId="LiveId" clId="{C8E62B7D-69D1-4C73-8383-1B9CB3B824CE}" dt="2020-05-05T13:10:25.993" v="401" actId="26606"/>
          <ac:spMkLst>
            <pc:docMk/>
            <pc:sldMk cId="3422749942" sldId="263"/>
            <ac:spMk id="34" creationId="{99C44665-BECF-4482-A00C-E4BE2A87DC7B}"/>
          </ac:spMkLst>
        </pc:spChg>
        <pc:spChg chg="add">
          <ac:chgData name="Khusmanda Ramanjooloo" userId="31974a48c15fc59b" providerId="LiveId" clId="{C8E62B7D-69D1-4C73-8383-1B9CB3B824CE}" dt="2020-05-05T13:10:25.993" v="401" actId="26606"/>
          <ac:spMkLst>
            <pc:docMk/>
            <pc:sldMk cId="3422749942" sldId="263"/>
            <ac:spMk id="36" creationId="{20398C1D-D011-4BA8-AC81-E829677B87FF}"/>
          </ac:spMkLst>
        </pc:spChg>
        <pc:graphicFrameChg chg="add del">
          <ac:chgData name="Khusmanda Ramanjooloo" userId="31974a48c15fc59b" providerId="LiveId" clId="{C8E62B7D-69D1-4C73-8383-1B9CB3B824CE}" dt="2020-05-05T13:03:01.926" v="321" actId="26606"/>
          <ac:graphicFrameMkLst>
            <pc:docMk/>
            <pc:sldMk cId="3422749942" sldId="263"/>
            <ac:graphicFrameMk id="5" creationId="{0C6B6A18-9D31-445E-9CC1-7C54451D3A02}"/>
          </ac:graphicFrameMkLst>
        </pc:graphicFrameChg>
        <pc:graphicFrameChg chg="add del">
          <ac:chgData name="Khusmanda Ramanjooloo" userId="31974a48c15fc59b" providerId="LiveId" clId="{C8E62B7D-69D1-4C73-8383-1B9CB3B824CE}" dt="2020-05-05T13:03:09.678" v="323" actId="26606"/>
          <ac:graphicFrameMkLst>
            <pc:docMk/>
            <pc:sldMk cId="3422749942" sldId="263"/>
            <ac:graphicFrameMk id="19" creationId="{7ECC6FD1-36A3-48A9-BC65-6CCBC78D7C1F}"/>
          </ac:graphicFrameMkLst>
        </pc:graphicFrameChg>
        <pc:graphicFrameChg chg="add mod modGraphic">
          <ac:chgData name="Khusmanda Ramanjooloo" userId="31974a48c15fc59b" providerId="LiveId" clId="{C8E62B7D-69D1-4C73-8383-1B9CB3B824CE}" dt="2020-05-05T13:10:25.993" v="401" actId="26606"/>
          <ac:graphicFrameMkLst>
            <pc:docMk/>
            <pc:sldMk cId="3422749942" sldId="263"/>
            <ac:graphicFrameMk id="27" creationId="{7ECC6FD1-36A3-48A9-BC65-6CCBC78D7C1F}"/>
          </ac:graphicFrameMkLst>
        </pc:graphicFrameChg>
      </pc:sldChg>
      <pc:sldChg chg="addSp delSp modSp new mod setBg">
        <pc:chgData name="Khusmanda Ramanjooloo" userId="31974a48c15fc59b" providerId="LiveId" clId="{C8E62B7D-69D1-4C73-8383-1B9CB3B824CE}" dt="2020-05-06T08:49:53.607" v="461" actId="26606"/>
        <pc:sldMkLst>
          <pc:docMk/>
          <pc:sldMk cId="1917256719" sldId="264"/>
        </pc:sldMkLst>
        <pc:spChg chg="del">
          <ac:chgData name="Khusmanda Ramanjooloo" userId="31974a48c15fc59b" providerId="LiveId" clId="{C8E62B7D-69D1-4C73-8383-1B9CB3B824CE}" dt="2020-05-05T13:08:57.062" v="354"/>
          <ac:spMkLst>
            <pc:docMk/>
            <pc:sldMk cId="1917256719" sldId="264"/>
            <ac:spMk id="2" creationId="{BE0EE8C9-5292-4FE8-9B72-B1BA6D5A4AB2}"/>
          </ac:spMkLst>
        </pc:spChg>
        <pc:spChg chg="del">
          <ac:chgData name="Khusmanda Ramanjooloo" userId="31974a48c15fc59b" providerId="LiveId" clId="{C8E62B7D-69D1-4C73-8383-1B9CB3B824CE}" dt="2020-05-05T13:08:57.062" v="354"/>
          <ac:spMkLst>
            <pc:docMk/>
            <pc:sldMk cId="1917256719" sldId="264"/>
            <ac:spMk id="3" creationId="{102C97A6-0D10-4697-ADFC-4D0A0B1DFE71}"/>
          </ac:spMkLst>
        </pc:spChg>
        <pc:spChg chg="add mod">
          <ac:chgData name="Khusmanda Ramanjooloo" userId="31974a48c15fc59b" providerId="LiveId" clId="{C8E62B7D-69D1-4C73-8383-1B9CB3B824CE}" dt="2020-05-06T08:49:53.607" v="461" actId="26606"/>
          <ac:spMkLst>
            <pc:docMk/>
            <pc:sldMk cId="1917256719" sldId="264"/>
            <ac:spMk id="4" creationId="{7F5DB322-B286-4D85-8CEB-C273FA6E3603}"/>
          </ac:spMkLst>
        </pc:spChg>
        <pc:spChg chg="add del mod">
          <ac:chgData name="Khusmanda Ramanjooloo" userId="31974a48c15fc59b" providerId="LiveId" clId="{C8E62B7D-69D1-4C73-8383-1B9CB3B824CE}" dt="2020-05-05T13:09:49.383" v="397" actId="478"/>
          <ac:spMkLst>
            <pc:docMk/>
            <pc:sldMk cId="1917256719" sldId="264"/>
            <ac:spMk id="5" creationId="{E7665E22-BB1A-4801-BF1C-B11D7081235D}"/>
          </ac:spMkLst>
        </pc:spChg>
        <pc:spChg chg="add del">
          <ac:chgData name="Khusmanda Ramanjooloo" userId="31974a48c15fc59b" providerId="LiveId" clId="{C8E62B7D-69D1-4C73-8383-1B9CB3B824CE}" dt="2020-05-05T13:10:00.395" v="399" actId="26606"/>
          <ac:spMkLst>
            <pc:docMk/>
            <pc:sldMk cId="1917256719" sldId="264"/>
            <ac:spMk id="9" creationId="{F81819F9-8CAC-4A6C-8F06-0482027F9736}"/>
          </ac:spMkLst>
        </pc:spChg>
        <pc:spChg chg="add del">
          <ac:chgData name="Khusmanda Ramanjooloo" userId="31974a48c15fc59b" providerId="LiveId" clId="{C8E62B7D-69D1-4C73-8383-1B9CB3B824CE}" dt="2020-05-05T13:10:00.395" v="399" actId="26606"/>
          <ac:spMkLst>
            <pc:docMk/>
            <pc:sldMk cId="1917256719" sldId="264"/>
            <ac:spMk id="11" creationId="{4A98CC08-AEC2-4E8F-8F52-0F5C6372DB4F}"/>
          </ac:spMkLst>
        </pc:spChg>
        <pc:spChg chg="add del">
          <ac:chgData name="Khusmanda Ramanjooloo" userId="31974a48c15fc59b" providerId="LiveId" clId="{C8E62B7D-69D1-4C73-8383-1B9CB3B824CE}" dt="2020-05-05T13:10:00.395" v="399" actId="26606"/>
          <ac:spMkLst>
            <pc:docMk/>
            <pc:sldMk cId="1917256719" sldId="264"/>
            <ac:spMk id="41" creationId="{1310EFE2-B91D-47E7-B117-C2A802800A7C}"/>
          </ac:spMkLst>
        </pc:spChg>
        <pc:spChg chg="add del">
          <ac:chgData name="Khusmanda Ramanjooloo" userId="31974a48c15fc59b" providerId="LiveId" clId="{C8E62B7D-69D1-4C73-8383-1B9CB3B824CE}" dt="2020-05-06T08:49:53.607" v="461" actId="26606"/>
          <ac:spMkLst>
            <pc:docMk/>
            <pc:sldMk cId="1917256719" sldId="264"/>
            <ac:spMk id="43" creationId="{57ABABA7-0420-4200-9B65-1C1967CE9373}"/>
          </ac:spMkLst>
        </pc:spChg>
        <pc:spChg chg="add del">
          <ac:chgData name="Khusmanda Ramanjooloo" userId="31974a48c15fc59b" providerId="LiveId" clId="{C8E62B7D-69D1-4C73-8383-1B9CB3B824CE}" dt="2020-05-06T08:49:53.607" v="461" actId="26606"/>
          <ac:spMkLst>
            <pc:docMk/>
            <pc:sldMk cId="1917256719" sldId="264"/>
            <ac:spMk id="44" creationId="{1E86F813-D67B-409D-AA77-FA8878C28E40}"/>
          </ac:spMkLst>
        </pc:spChg>
        <pc:spChg chg="add">
          <ac:chgData name="Khusmanda Ramanjooloo" userId="31974a48c15fc59b" providerId="LiveId" clId="{C8E62B7D-69D1-4C73-8383-1B9CB3B824CE}" dt="2020-05-06T08:49:53.607" v="461" actId="26606"/>
          <ac:spMkLst>
            <pc:docMk/>
            <pc:sldMk cId="1917256719" sldId="264"/>
            <ac:spMk id="49" creationId="{F81819F9-8CAC-4A6C-8F06-0482027F9736}"/>
          </ac:spMkLst>
        </pc:spChg>
        <pc:spChg chg="add">
          <ac:chgData name="Khusmanda Ramanjooloo" userId="31974a48c15fc59b" providerId="LiveId" clId="{C8E62B7D-69D1-4C73-8383-1B9CB3B824CE}" dt="2020-05-06T08:49:53.607" v="461" actId="26606"/>
          <ac:spMkLst>
            <pc:docMk/>
            <pc:sldMk cId="1917256719" sldId="264"/>
            <ac:spMk id="51" creationId="{4A98CC08-AEC2-4E8F-8F52-0F5C6372DB4F}"/>
          </ac:spMkLst>
        </pc:spChg>
        <pc:spChg chg="add">
          <ac:chgData name="Khusmanda Ramanjooloo" userId="31974a48c15fc59b" providerId="LiveId" clId="{C8E62B7D-69D1-4C73-8383-1B9CB3B824CE}" dt="2020-05-06T08:49:53.607" v="461" actId="26606"/>
          <ac:spMkLst>
            <pc:docMk/>
            <pc:sldMk cId="1917256719" sldId="264"/>
            <ac:spMk id="81" creationId="{1310EFE2-B91D-47E7-B117-C2A802800A7C}"/>
          </ac:spMkLst>
        </pc:spChg>
        <pc:grpChg chg="add del">
          <ac:chgData name="Khusmanda Ramanjooloo" userId="31974a48c15fc59b" providerId="LiveId" clId="{C8E62B7D-69D1-4C73-8383-1B9CB3B824CE}" dt="2020-05-05T13:10:00.395" v="399" actId="26606"/>
          <ac:grpSpMkLst>
            <pc:docMk/>
            <pc:sldMk cId="1917256719" sldId="264"/>
            <ac:grpSpMk id="13" creationId="{5D1545E6-EB3C-4478-A661-A2CA963F129C}"/>
          </ac:grpSpMkLst>
        </pc:grpChg>
        <pc:grpChg chg="add del">
          <ac:chgData name="Khusmanda Ramanjooloo" userId="31974a48c15fc59b" providerId="LiveId" clId="{C8E62B7D-69D1-4C73-8383-1B9CB3B824CE}" dt="2020-05-05T13:10:00.395" v="399" actId="26606"/>
          <ac:grpSpMkLst>
            <pc:docMk/>
            <pc:sldMk cId="1917256719" sldId="264"/>
            <ac:grpSpMk id="27" creationId="{40A75861-F6C5-44A9-B161-B03701CBDE0C}"/>
          </ac:grpSpMkLst>
        </pc:grpChg>
        <pc:grpChg chg="add">
          <ac:chgData name="Khusmanda Ramanjooloo" userId="31974a48c15fc59b" providerId="LiveId" clId="{C8E62B7D-69D1-4C73-8383-1B9CB3B824CE}" dt="2020-05-06T08:49:53.607" v="461" actId="26606"/>
          <ac:grpSpMkLst>
            <pc:docMk/>
            <pc:sldMk cId="1917256719" sldId="264"/>
            <ac:grpSpMk id="53" creationId="{5D1545E6-EB3C-4478-A661-A2CA963F129C}"/>
          </ac:grpSpMkLst>
        </pc:grpChg>
        <pc:grpChg chg="add">
          <ac:chgData name="Khusmanda Ramanjooloo" userId="31974a48c15fc59b" providerId="LiveId" clId="{C8E62B7D-69D1-4C73-8383-1B9CB3B824CE}" dt="2020-05-06T08:49:53.607" v="461" actId="26606"/>
          <ac:grpSpMkLst>
            <pc:docMk/>
            <pc:sldMk cId="1917256719" sldId="264"/>
            <ac:grpSpMk id="67" creationId="{40A75861-F6C5-44A9-B161-B03701CBDE0C}"/>
          </ac:grpSpMkLst>
        </pc:grpChg>
      </pc:sldChg>
      <pc:sldChg chg="new del">
        <pc:chgData name="Khusmanda Ramanjooloo" userId="31974a48c15fc59b" providerId="LiveId" clId="{C8E62B7D-69D1-4C73-8383-1B9CB3B824CE}" dt="2020-05-05T13:08:05.786" v="344" actId="2696"/>
        <pc:sldMkLst>
          <pc:docMk/>
          <pc:sldMk cId="2981220574" sldId="264"/>
        </pc:sldMkLst>
      </pc:sldChg>
      <pc:sldChg chg="addSp delSp modSp new del mod setBg">
        <pc:chgData name="Khusmanda Ramanjooloo" userId="31974a48c15fc59b" providerId="LiveId" clId="{C8E62B7D-69D1-4C73-8383-1B9CB3B824CE}" dt="2020-05-05T13:02:37.310" v="319" actId="2696"/>
        <pc:sldMkLst>
          <pc:docMk/>
          <pc:sldMk cId="3316402834" sldId="264"/>
        </pc:sldMkLst>
        <pc:spChg chg="mod">
          <ac:chgData name="Khusmanda Ramanjooloo" userId="31974a48c15fc59b" providerId="LiveId" clId="{C8E62B7D-69D1-4C73-8383-1B9CB3B824CE}" dt="2020-05-05T13:01:53.864" v="316" actId="26606"/>
          <ac:spMkLst>
            <pc:docMk/>
            <pc:sldMk cId="3316402834" sldId="264"/>
            <ac:spMk id="2" creationId="{BDF208DE-9648-4D79-9437-721CA5CCC61C}"/>
          </ac:spMkLst>
        </pc:spChg>
        <pc:spChg chg="del mod">
          <ac:chgData name="Khusmanda Ramanjooloo" userId="31974a48c15fc59b" providerId="LiveId" clId="{C8E62B7D-69D1-4C73-8383-1B9CB3B824CE}" dt="2020-05-05T13:01:49.765" v="313" actId="931"/>
          <ac:spMkLst>
            <pc:docMk/>
            <pc:sldMk cId="3316402834" sldId="264"/>
            <ac:spMk id="3" creationId="{50EAD350-C9E3-41F3-BD26-09BF13EB7E59}"/>
          </ac:spMkLst>
        </pc:spChg>
        <pc:spChg chg="add mod">
          <ac:chgData name="Khusmanda Ramanjooloo" userId="31974a48c15fc59b" providerId="LiveId" clId="{C8E62B7D-69D1-4C73-8383-1B9CB3B824CE}" dt="2020-05-05T13:02:29.039" v="318" actId="14100"/>
          <ac:spMkLst>
            <pc:docMk/>
            <pc:sldMk cId="3316402834" sldId="264"/>
            <ac:spMk id="10" creationId="{B3FACED7-01D5-4F55-9B44-CED1BC1ED322}"/>
          </ac:spMkLst>
        </pc:spChg>
        <pc:spChg chg="add">
          <ac:chgData name="Khusmanda Ramanjooloo" userId="31974a48c15fc59b" providerId="LiveId" clId="{C8E62B7D-69D1-4C73-8383-1B9CB3B824CE}" dt="2020-05-05T13:01:53.864" v="316" actId="26606"/>
          <ac:spMkLst>
            <pc:docMk/>
            <pc:sldMk cId="3316402834" sldId="264"/>
            <ac:spMk id="13" creationId="{B2EC7880-C5D9-40A8-A6B0-3198AD07AD1B}"/>
          </ac:spMkLst>
        </pc:spChg>
        <pc:spChg chg="add">
          <ac:chgData name="Khusmanda Ramanjooloo" userId="31974a48c15fc59b" providerId="LiveId" clId="{C8E62B7D-69D1-4C73-8383-1B9CB3B824CE}" dt="2020-05-05T13:01:53.864" v="316" actId="26606"/>
          <ac:spMkLst>
            <pc:docMk/>
            <pc:sldMk cId="3316402834" sldId="264"/>
            <ac:spMk id="15" creationId="{94543A62-A2AB-454A-878E-D3D9190D5FC7}"/>
          </ac:spMkLst>
        </pc:spChg>
        <pc:spChg chg="add">
          <ac:chgData name="Khusmanda Ramanjooloo" userId="31974a48c15fc59b" providerId="LiveId" clId="{C8E62B7D-69D1-4C73-8383-1B9CB3B824CE}" dt="2020-05-05T13:01:53.864" v="316" actId="26606"/>
          <ac:spMkLst>
            <pc:docMk/>
            <pc:sldMk cId="3316402834" sldId="264"/>
            <ac:spMk id="17" creationId="{50553464-41F1-4160-9D02-7C5EC7013BDA}"/>
          </ac:spMkLst>
        </pc:spChg>
        <pc:picChg chg="add del">
          <ac:chgData name="Khusmanda Ramanjooloo" userId="31974a48c15fc59b" providerId="LiveId" clId="{C8E62B7D-69D1-4C73-8383-1B9CB3B824CE}" dt="2020-05-05T12:59:29.472" v="277" actId="478"/>
          <ac:picMkLst>
            <pc:docMk/>
            <pc:sldMk cId="3316402834" sldId="264"/>
            <ac:picMk id="4" creationId="{954B4DE7-51AA-4D2E-B372-9839726FF41B}"/>
          </ac:picMkLst>
        </pc:picChg>
        <pc:picChg chg="add del mod">
          <ac:chgData name="Khusmanda Ramanjooloo" userId="31974a48c15fc59b" providerId="LiveId" clId="{C8E62B7D-69D1-4C73-8383-1B9CB3B824CE}" dt="2020-05-05T13:02:02.408" v="317" actId="478"/>
          <ac:picMkLst>
            <pc:docMk/>
            <pc:sldMk cId="3316402834" sldId="264"/>
            <ac:picMk id="6" creationId="{14362ED6-F7F2-4502-91E2-CA7F2CFD31FE}"/>
          </ac:picMkLst>
        </pc:picChg>
      </pc:sldChg>
      <pc:sldChg chg="delSp modSp new del mod">
        <pc:chgData name="Khusmanda Ramanjooloo" userId="31974a48c15fc59b" providerId="LiveId" clId="{C8E62B7D-69D1-4C73-8383-1B9CB3B824CE}" dt="2020-05-05T13:08:35.906" v="352" actId="2696"/>
        <pc:sldMkLst>
          <pc:docMk/>
          <pc:sldMk cId="3484001117" sldId="264"/>
        </pc:sldMkLst>
        <pc:spChg chg="del">
          <ac:chgData name="Khusmanda Ramanjooloo" userId="31974a48c15fc59b" providerId="LiveId" clId="{C8E62B7D-69D1-4C73-8383-1B9CB3B824CE}" dt="2020-05-05T13:08:20.704" v="346" actId="478"/>
          <ac:spMkLst>
            <pc:docMk/>
            <pc:sldMk cId="3484001117" sldId="264"/>
            <ac:spMk id="2" creationId="{FC055A8A-AE3F-479E-A664-D9C79F99EC19}"/>
          </ac:spMkLst>
        </pc:spChg>
        <pc:spChg chg="mod">
          <ac:chgData name="Khusmanda Ramanjooloo" userId="31974a48c15fc59b" providerId="LiveId" clId="{C8E62B7D-69D1-4C73-8383-1B9CB3B824CE}" dt="2020-05-05T13:08:27.498" v="351" actId="20577"/>
          <ac:spMkLst>
            <pc:docMk/>
            <pc:sldMk cId="3484001117" sldId="264"/>
            <ac:spMk id="3" creationId="{9211F1B8-9DB7-4F19-A46F-3FED771C4DB5}"/>
          </ac:spMkLst>
        </pc:spChg>
      </pc:sldChg>
      <pc:sldChg chg="addSp delSp modSp new mod">
        <pc:chgData name="Khusmanda Ramanjooloo" userId="31974a48c15fc59b" providerId="LiveId" clId="{C8E62B7D-69D1-4C73-8383-1B9CB3B824CE}" dt="2020-05-06T08:33:16.634" v="460" actId="14100"/>
        <pc:sldMkLst>
          <pc:docMk/>
          <pc:sldMk cId="1208676355" sldId="265"/>
        </pc:sldMkLst>
        <pc:spChg chg="mod">
          <ac:chgData name="Khusmanda Ramanjooloo" userId="31974a48c15fc59b" providerId="LiveId" clId="{C8E62B7D-69D1-4C73-8383-1B9CB3B824CE}" dt="2020-05-06T08:33:03.172" v="458" actId="1076"/>
          <ac:spMkLst>
            <pc:docMk/>
            <pc:sldMk cId="1208676355" sldId="265"/>
            <ac:spMk id="2" creationId="{AF8D4872-6422-4DD6-8B4F-EC9511B74B75}"/>
          </ac:spMkLst>
        </pc:spChg>
        <pc:spChg chg="del">
          <ac:chgData name="Khusmanda Ramanjooloo" userId="31974a48c15fc59b" providerId="LiveId" clId="{C8E62B7D-69D1-4C73-8383-1B9CB3B824CE}" dt="2020-05-06T08:30:12.573" v="438"/>
          <ac:spMkLst>
            <pc:docMk/>
            <pc:sldMk cId="1208676355" sldId="265"/>
            <ac:spMk id="3" creationId="{CE8B5C3A-D565-4AB1-B889-29FD0563F2C8}"/>
          </ac:spMkLst>
        </pc:spChg>
        <pc:picChg chg="add mod">
          <ac:chgData name="Khusmanda Ramanjooloo" userId="31974a48c15fc59b" providerId="LiveId" clId="{C8E62B7D-69D1-4C73-8383-1B9CB3B824CE}" dt="2020-05-06T08:33:16.634" v="460" actId="14100"/>
          <ac:picMkLst>
            <pc:docMk/>
            <pc:sldMk cId="1208676355" sldId="265"/>
            <ac:picMk id="4" creationId="{BA2D46AC-7498-4147-B4DD-9E926CF4DF6D}"/>
          </ac:picMkLst>
        </pc:picChg>
      </pc:sldChg>
      <pc:sldChg chg="addSp delSp modSp new mod">
        <pc:chgData name="Khusmanda Ramanjooloo" userId="31974a48c15fc59b" providerId="LiveId" clId="{C8E62B7D-69D1-4C73-8383-1B9CB3B824CE}" dt="2020-05-06T10:22:50.323" v="545" actId="1076"/>
        <pc:sldMkLst>
          <pc:docMk/>
          <pc:sldMk cId="1026674360" sldId="266"/>
        </pc:sldMkLst>
        <pc:spChg chg="mod">
          <ac:chgData name="Khusmanda Ramanjooloo" userId="31974a48c15fc59b" providerId="LiveId" clId="{C8E62B7D-69D1-4C73-8383-1B9CB3B824CE}" dt="2020-05-06T09:26:00.083" v="538" actId="1076"/>
          <ac:spMkLst>
            <pc:docMk/>
            <pc:sldMk cId="1026674360" sldId="266"/>
            <ac:spMk id="2" creationId="{DBA45D69-A63A-4D5C-B63F-A7E20DC0F722}"/>
          </ac:spMkLst>
        </pc:spChg>
        <pc:spChg chg="del">
          <ac:chgData name="Khusmanda Ramanjooloo" userId="31974a48c15fc59b" providerId="LiveId" clId="{C8E62B7D-69D1-4C73-8383-1B9CB3B824CE}" dt="2020-05-06T09:24:04.818" v="493"/>
          <ac:spMkLst>
            <pc:docMk/>
            <pc:sldMk cId="1026674360" sldId="266"/>
            <ac:spMk id="3" creationId="{7FC51A65-FC2C-4E33-BC1D-C160E1C87E88}"/>
          </ac:spMkLst>
        </pc:spChg>
        <pc:spChg chg="add del mod">
          <ac:chgData name="Khusmanda Ramanjooloo" userId="31974a48c15fc59b" providerId="LiveId" clId="{C8E62B7D-69D1-4C73-8383-1B9CB3B824CE}" dt="2020-05-06T10:22:43.119" v="543" actId="478"/>
          <ac:spMkLst>
            <pc:docMk/>
            <pc:sldMk cId="1026674360" sldId="266"/>
            <ac:spMk id="7" creationId="{CBF76B25-390A-425F-8B01-80C47945E03F}"/>
          </ac:spMkLst>
        </pc:spChg>
        <pc:picChg chg="add del mod">
          <ac:chgData name="Khusmanda Ramanjooloo" userId="31974a48c15fc59b" providerId="LiveId" clId="{C8E62B7D-69D1-4C73-8383-1B9CB3B824CE}" dt="2020-05-06T10:22:33.351" v="541" actId="478"/>
          <ac:picMkLst>
            <pc:docMk/>
            <pc:sldMk cId="1026674360" sldId="266"/>
            <ac:picMk id="4" creationId="{6CA38B2E-51B9-4FA7-9430-F952ACF1B5CC}"/>
          </ac:picMkLst>
        </pc:picChg>
        <pc:picChg chg="add mod">
          <ac:chgData name="Khusmanda Ramanjooloo" userId="31974a48c15fc59b" providerId="LiveId" clId="{C8E62B7D-69D1-4C73-8383-1B9CB3B824CE}" dt="2020-05-06T10:22:50.323" v="545" actId="1076"/>
          <ac:picMkLst>
            <pc:docMk/>
            <pc:sldMk cId="1026674360" sldId="266"/>
            <ac:picMk id="5" creationId="{CD524C99-7594-457C-A9B1-49EDB5078A1A}"/>
          </ac:picMkLst>
        </pc:picChg>
      </pc:sldChg>
      <pc:sldChg chg="addSp delSp modSp new del mod">
        <pc:chgData name="Khusmanda Ramanjooloo" userId="31974a48c15fc59b" providerId="LiveId" clId="{C8E62B7D-69D1-4C73-8383-1B9CB3B824CE}" dt="2020-05-06T09:20:12.943" v="491" actId="2696"/>
        <pc:sldMkLst>
          <pc:docMk/>
          <pc:sldMk cId="3481703565" sldId="266"/>
        </pc:sldMkLst>
        <pc:spChg chg="mod">
          <ac:chgData name="Khusmanda Ramanjooloo" userId="31974a48c15fc59b" providerId="LiveId" clId="{C8E62B7D-69D1-4C73-8383-1B9CB3B824CE}" dt="2020-05-06T09:16:43.400" v="487" actId="20577"/>
          <ac:spMkLst>
            <pc:docMk/>
            <pc:sldMk cId="3481703565" sldId="266"/>
            <ac:spMk id="2" creationId="{8813F754-5261-4FAC-A87D-6F2A4F103B03}"/>
          </ac:spMkLst>
        </pc:spChg>
        <pc:spChg chg="del">
          <ac:chgData name="Khusmanda Ramanjooloo" userId="31974a48c15fc59b" providerId="LiveId" clId="{C8E62B7D-69D1-4C73-8383-1B9CB3B824CE}" dt="2020-05-06T09:15:38.929" v="463"/>
          <ac:spMkLst>
            <pc:docMk/>
            <pc:sldMk cId="3481703565" sldId="266"/>
            <ac:spMk id="3" creationId="{693BD9A7-BD32-48CF-88F2-99AA70EE0AFB}"/>
          </ac:spMkLst>
        </pc:spChg>
        <pc:spChg chg="add mod">
          <ac:chgData name="Khusmanda Ramanjooloo" userId="31974a48c15fc59b" providerId="LiveId" clId="{C8E62B7D-69D1-4C73-8383-1B9CB3B824CE}" dt="2020-05-06T09:20:07.686" v="490" actId="478"/>
          <ac:spMkLst>
            <pc:docMk/>
            <pc:sldMk cId="3481703565" sldId="266"/>
            <ac:spMk id="6" creationId="{BE788D39-2009-4745-8607-16C74353B12C}"/>
          </ac:spMkLst>
        </pc:spChg>
        <pc:picChg chg="add del mod">
          <ac:chgData name="Khusmanda Ramanjooloo" userId="31974a48c15fc59b" providerId="LiveId" clId="{C8E62B7D-69D1-4C73-8383-1B9CB3B824CE}" dt="2020-05-06T09:20:07.686" v="490" actId="478"/>
          <ac:picMkLst>
            <pc:docMk/>
            <pc:sldMk cId="3481703565" sldId="266"/>
            <ac:picMk id="4" creationId="{F2820CF6-3369-4C3D-8099-1B5178FB9A1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97745-E0FE-4571-A7D1-CBAEBC9800C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BD51C7-AE42-4D1D-A57B-7B08A55F22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HTML</a:t>
          </a:r>
          <a:endParaRPr lang="en-US"/>
        </a:p>
      </dgm:t>
    </dgm:pt>
    <dgm:pt modelId="{2129A40E-B673-4D30-94E5-749672F112D5}" type="parTrans" cxnId="{EBBE1D09-BDC0-45A5-A7BE-3B14E73A728E}">
      <dgm:prSet/>
      <dgm:spPr/>
      <dgm:t>
        <a:bodyPr/>
        <a:lstStyle/>
        <a:p>
          <a:endParaRPr lang="en-US"/>
        </a:p>
      </dgm:t>
    </dgm:pt>
    <dgm:pt modelId="{18F0FEE1-0E7C-477F-BD91-17DCC5E88EE1}" type="sibTrans" cxnId="{EBBE1D09-BDC0-45A5-A7BE-3B14E73A728E}">
      <dgm:prSet/>
      <dgm:spPr/>
      <dgm:t>
        <a:bodyPr/>
        <a:lstStyle/>
        <a:p>
          <a:endParaRPr lang="en-US"/>
        </a:p>
      </dgm:t>
    </dgm:pt>
    <dgm:pt modelId="{6D0AF6FB-EDE9-489E-8CEC-C8273D14BD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CSS</a:t>
          </a:r>
          <a:endParaRPr lang="en-US"/>
        </a:p>
      </dgm:t>
    </dgm:pt>
    <dgm:pt modelId="{1E3EB097-7BCA-4BB9-8591-2E978EF1E714}" type="parTrans" cxnId="{D7698C4F-82FA-401C-8840-C46F667F680D}">
      <dgm:prSet/>
      <dgm:spPr/>
      <dgm:t>
        <a:bodyPr/>
        <a:lstStyle/>
        <a:p>
          <a:endParaRPr lang="en-US"/>
        </a:p>
      </dgm:t>
    </dgm:pt>
    <dgm:pt modelId="{7E6AF878-53B3-453A-AFD3-99E5DCA46D7C}" type="sibTrans" cxnId="{D7698C4F-82FA-401C-8840-C46F667F680D}">
      <dgm:prSet/>
      <dgm:spPr/>
      <dgm:t>
        <a:bodyPr/>
        <a:lstStyle/>
        <a:p>
          <a:endParaRPr lang="en-US"/>
        </a:p>
      </dgm:t>
    </dgm:pt>
    <dgm:pt modelId="{2D3D1A78-091D-40DE-9CD5-7BCFBAD782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PHP</a:t>
          </a:r>
          <a:endParaRPr lang="en-US"/>
        </a:p>
      </dgm:t>
    </dgm:pt>
    <dgm:pt modelId="{86F604B2-52C6-4AD9-85D4-FCDE0B1A2161}" type="parTrans" cxnId="{A6DBB8AF-A89D-481C-BABB-7F3A66DC160D}">
      <dgm:prSet/>
      <dgm:spPr/>
      <dgm:t>
        <a:bodyPr/>
        <a:lstStyle/>
        <a:p>
          <a:endParaRPr lang="en-US"/>
        </a:p>
      </dgm:t>
    </dgm:pt>
    <dgm:pt modelId="{F2DA79C8-2033-40E8-B4AB-1E5ABCFA7195}" type="sibTrans" cxnId="{A6DBB8AF-A89D-481C-BABB-7F3A66DC160D}">
      <dgm:prSet/>
      <dgm:spPr/>
      <dgm:t>
        <a:bodyPr/>
        <a:lstStyle/>
        <a:p>
          <a:endParaRPr lang="en-US"/>
        </a:p>
      </dgm:t>
    </dgm:pt>
    <dgm:pt modelId="{F161188D-F49F-4F2A-849B-FCDAE6D5520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MYSQL</a:t>
          </a:r>
          <a:endParaRPr lang="en-US"/>
        </a:p>
      </dgm:t>
    </dgm:pt>
    <dgm:pt modelId="{01878225-4351-4498-86F9-177D7CB9801A}" type="parTrans" cxnId="{1A246F06-CC93-4A10-A290-9ABCE56AFDE2}">
      <dgm:prSet/>
      <dgm:spPr/>
      <dgm:t>
        <a:bodyPr/>
        <a:lstStyle/>
        <a:p>
          <a:endParaRPr lang="en-US"/>
        </a:p>
      </dgm:t>
    </dgm:pt>
    <dgm:pt modelId="{3ADD4AEA-5D98-4E0F-B104-8C1BF6D63210}" type="sibTrans" cxnId="{1A246F06-CC93-4A10-A290-9ABCE56AFDE2}">
      <dgm:prSet/>
      <dgm:spPr/>
      <dgm:t>
        <a:bodyPr/>
        <a:lstStyle/>
        <a:p>
          <a:endParaRPr lang="en-US"/>
        </a:p>
      </dgm:t>
    </dgm:pt>
    <dgm:pt modelId="{B0C629C7-CDAB-480F-9B07-E97CB4C186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BOOTSTRAP</a:t>
          </a:r>
          <a:endParaRPr lang="en-US"/>
        </a:p>
      </dgm:t>
    </dgm:pt>
    <dgm:pt modelId="{F2258648-EAB4-407A-A028-2EA67CD2AF27}" type="parTrans" cxnId="{4CB04AFD-9328-455E-827D-4651A630B8DB}">
      <dgm:prSet/>
      <dgm:spPr/>
      <dgm:t>
        <a:bodyPr/>
        <a:lstStyle/>
        <a:p>
          <a:endParaRPr lang="en-US"/>
        </a:p>
      </dgm:t>
    </dgm:pt>
    <dgm:pt modelId="{F5E5732F-68CD-40E5-8763-0149A9ED1FA5}" type="sibTrans" cxnId="{4CB04AFD-9328-455E-827D-4651A630B8DB}">
      <dgm:prSet/>
      <dgm:spPr/>
      <dgm:t>
        <a:bodyPr/>
        <a:lstStyle/>
        <a:p>
          <a:endParaRPr lang="en-US"/>
        </a:p>
      </dgm:t>
    </dgm:pt>
    <dgm:pt modelId="{CA1C3EDA-89CB-4452-876B-2FA74D62F2D1}" type="pres">
      <dgm:prSet presAssocID="{2CC97745-E0FE-4571-A7D1-CBAEBC9800CE}" presName="root" presStyleCnt="0">
        <dgm:presLayoutVars>
          <dgm:dir/>
          <dgm:resizeHandles val="exact"/>
        </dgm:presLayoutVars>
      </dgm:prSet>
      <dgm:spPr/>
    </dgm:pt>
    <dgm:pt modelId="{CA796789-39E3-46B7-B00E-6567D6CAED90}" type="pres">
      <dgm:prSet presAssocID="{22BD51C7-AE42-4D1D-A57B-7B08A55F22BF}" presName="compNode" presStyleCnt="0"/>
      <dgm:spPr/>
    </dgm:pt>
    <dgm:pt modelId="{611D5429-D0CA-4C90-866F-71D4D9DC9657}" type="pres">
      <dgm:prSet presAssocID="{22BD51C7-AE42-4D1D-A57B-7B08A55F22BF}" presName="iconBgRect" presStyleLbl="bgShp" presStyleIdx="0" presStyleCnt="5"/>
      <dgm:spPr/>
    </dgm:pt>
    <dgm:pt modelId="{60D64B9E-CF77-43CC-A408-DC9A899156BD}" type="pres">
      <dgm:prSet presAssocID="{22BD51C7-AE42-4D1D-A57B-7B08A55F22B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AE79A38-DCD3-4DB8-BECF-AF20764347A2}" type="pres">
      <dgm:prSet presAssocID="{22BD51C7-AE42-4D1D-A57B-7B08A55F22BF}" presName="spaceRect" presStyleCnt="0"/>
      <dgm:spPr/>
    </dgm:pt>
    <dgm:pt modelId="{101B1B86-B1B8-480C-9074-87F6481C2058}" type="pres">
      <dgm:prSet presAssocID="{22BD51C7-AE42-4D1D-A57B-7B08A55F22BF}" presName="textRect" presStyleLbl="revTx" presStyleIdx="0" presStyleCnt="5">
        <dgm:presLayoutVars>
          <dgm:chMax val="1"/>
          <dgm:chPref val="1"/>
        </dgm:presLayoutVars>
      </dgm:prSet>
      <dgm:spPr/>
    </dgm:pt>
    <dgm:pt modelId="{BE2E7398-A077-480C-86A7-590E292E9A81}" type="pres">
      <dgm:prSet presAssocID="{18F0FEE1-0E7C-477F-BD91-17DCC5E88EE1}" presName="sibTrans" presStyleCnt="0"/>
      <dgm:spPr/>
    </dgm:pt>
    <dgm:pt modelId="{ED6066E3-31C5-4078-8E2F-EF1840A473BD}" type="pres">
      <dgm:prSet presAssocID="{6D0AF6FB-EDE9-489E-8CEC-C8273D14BDC8}" presName="compNode" presStyleCnt="0"/>
      <dgm:spPr/>
    </dgm:pt>
    <dgm:pt modelId="{26C838E8-C1E9-4E09-9EB0-7BB305DE7E75}" type="pres">
      <dgm:prSet presAssocID="{6D0AF6FB-EDE9-489E-8CEC-C8273D14BDC8}" presName="iconBgRect" presStyleLbl="bgShp" presStyleIdx="1" presStyleCnt="5"/>
      <dgm:spPr/>
    </dgm:pt>
    <dgm:pt modelId="{AF408A97-10D3-4256-BC09-D7980A5F0E48}" type="pres">
      <dgm:prSet presAssocID="{6D0AF6FB-EDE9-489E-8CEC-C8273D14BDC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159E0EB-B27D-41AB-A53E-B282277D7810}" type="pres">
      <dgm:prSet presAssocID="{6D0AF6FB-EDE9-489E-8CEC-C8273D14BDC8}" presName="spaceRect" presStyleCnt="0"/>
      <dgm:spPr/>
    </dgm:pt>
    <dgm:pt modelId="{BC69A330-0E15-43F6-84C0-A5ADFD0D4293}" type="pres">
      <dgm:prSet presAssocID="{6D0AF6FB-EDE9-489E-8CEC-C8273D14BDC8}" presName="textRect" presStyleLbl="revTx" presStyleIdx="1" presStyleCnt="5">
        <dgm:presLayoutVars>
          <dgm:chMax val="1"/>
          <dgm:chPref val="1"/>
        </dgm:presLayoutVars>
      </dgm:prSet>
      <dgm:spPr/>
    </dgm:pt>
    <dgm:pt modelId="{72560A7E-C31D-43BF-A3B2-5323A35D762E}" type="pres">
      <dgm:prSet presAssocID="{7E6AF878-53B3-453A-AFD3-99E5DCA46D7C}" presName="sibTrans" presStyleCnt="0"/>
      <dgm:spPr/>
    </dgm:pt>
    <dgm:pt modelId="{86F327C3-942E-4626-854D-A03F58E43684}" type="pres">
      <dgm:prSet presAssocID="{2D3D1A78-091D-40DE-9CD5-7BCFBAD782AA}" presName="compNode" presStyleCnt="0"/>
      <dgm:spPr/>
    </dgm:pt>
    <dgm:pt modelId="{BA1E88D7-C675-4164-85B7-BE10B7EFA0DA}" type="pres">
      <dgm:prSet presAssocID="{2D3D1A78-091D-40DE-9CD5-7BCFBAD782AA}" presName="iconBgRect" presStyleLbl="bgShp" presStyleIdx="2" presStyleCnt="5"/>
      <dgm:spPr/>
    </dgm:pt>
    <dgm:pt modelId="{6D8FA6E4-D75D-40E0-A6FB-A9A7465E27C4}" type="pres">
      <dgm:prSet presAssocID="{2D3D1A78-091D-40DE-9CD5-7BCFBAD782A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339D7C1-B2F2-4DD8-9C9B-4689C759070F}" type="pres">
      <dgm:prSet presAssocID="{2D3D1A78-091D-40DE-9CD5-7BCFBAD782AA}" presName="spaceRect" presStyleCnt="0"/>
      <dgm:spPr/>
    </dgm:pt>
    <dgm:pt modelId="{C4AA2C47-3FFB-4F83-B29C-FFDD578C4834}" type="pres">
      <dgm:prSet presAssocID="{2D3D1A78-091D-40DE-9CD5-7BCFBAD782AA}" presName="textRect" presStyleLbl="revTx" presStyleIdx="2" presStyleCnt="5">
        <dgm:presLayoutVars>
          <dgm:chMax val="1"/>
          <dgm:chPref val="1"/>
        </dgm:presLayoutVars>
      </dgm:prSet>
      <dgm:spPr/>
    </dgm:pt>
    <dgm:pt modelId="{0860FD18-5CE4-42C9-9D5F-6B1AB5BB8E6A}" type="pres">
      <dgm:prSet presAssocID="{F2DA79C8-2033-40E8-B4AB-1E5ABCFA7195}" presName="sibTrans" presStyleCnt="0"/>
      <dgm:spPr/>
    </dgm:pt>
    <dgm:pt modelId="{16474002-4DF5-4069-806A-0E33E147F43C}" type="pres">
      <dgm:prSet presAssocID="{F161188D-F49F-4F2A-849B-FCDAE6D55202}" presName="compNode" presStyleCnt="0"/>
      <dgm:spPr/>
    </dgm:pt>
    <dgm:pt modelId="{5C9A852B-9CD8-43B3-96C2-B22E896D3515}" type="pres">
      <dgm:prSet presAssocID="{F161188D-F49F-4F2A-849B-FCDAE6D55202}" presName="iconBgRect" presStyleLbl="bgShp" presStyleIdx="3" presStyleCnt="5"/>
      <dgm:spPr/>
    </dgm:pt>
    <dgm:pt modelId="{3A5C5479-B965-4C8F-8344-CD4CAC954234}" type="pres">
      <dgm:prSet presAssocID="{F161188D-F49F-4F2A-849B-FCDAE6D5520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144C194-1038-412A-9696-B3A767952C47}" type="pres">
      <dgm:prSet presAssocID="{F161188D-F49F-4F2A-849B-FCDAE6D55202}" presName="spaceRect" presStyleCnt="0"/>
      <dgm:spPr/>
    </dgm:pt>
    <dgm:pt modelId="{F21D3E77-8AFF-462E-B276-CA1E992A9369}" type="pres">
      <dgm:prSet presAssocID="{F161188D-F49F-4F2A-849B-FCDAE6D55202}" presName="textRect" presStyleLbl="revTx" presStyleIdx="3" presStyleCnt="5">
        <dgm:presLayoutVars>
          <dgm:chMax val="1"/>
          <dgm:chPref val="1"/>
        </dgm:presLayoutVars>
      </dgm:prSet>
      <dgm:spPr/>
    </dgm:pt>
    <dgm:pt modelId="{5908D8C6-632C-4C08-94E5-550500F4F7DE}" type="pres">
      <dgm:prSet presAssocID="{3ADD4AEA-5D98-4E0F-B104-8C1BF6D63210}" presName="sibTrans" presStyleCnt="0"/>
      <dgm:spPr/>
    </dgm:pt>
    <dgm:pt modelId="{5A2FCFFC-4868-43A9-8CF7-C3E6458135F6}" type="pres">
      <dgm:prSet presAssocID="{B0C629C7-CDAB-480F-9B07-E97CB4C186A1}" presName="compNode" presStyleCnt="0"/>
      <dgm:spPr/>
    </dgm:pt>
    <dgm:pt modelId="{4D9B55EE-7B4F-47A4-8650-70D4FD4049FA}" type="pres">
      <dgm:prSet presAssocID="{B0C629C7-CDAB-480F-9B07-E97CB4C186A1}" presName="iconBgRect" presStyleLbl="bgShp" presStyleIdx="4" presStyleCnt="5"/>
      <dgm:spPr/>
    </dgm:pt>
    <dgm:pt modelId="{2CE7132A-2AE5-4DCD-923C-34A2C63321E7}" type="pres">
      <dgm:prSet presAssocID="{B0C629C7-CDAB-480F-9B07-E97CB4C186A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50F73D7-1BE0-4AB9-B4ED-6AD5C091B99B}" type="pres">
      <dgm:prSet presAssocID="{B0C629C7-CDAB-480F-9B07-E97CB4C186A1}" presName="spaceRect" presStyleCnt="0"/>
      <dgm:spPr/>
    </dgm:pt>
    <dgm:pt modelId="{A459C08A-036F-4A69-A947-18D72A293E21}" type="pres">
      <dgm:prSet presAssocID="{B0C629C7-CDAB-480F-9B07-E97CB4C186A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A246F06-CC93-4A10-A290-9ABCE56AFDE2}" srcId="{2CC97745-E0FE-4571-A7D1-CBAEBC9800CE}" destId="{F161188D-F49F-4F2A-849B-FCDAE6D55202}" srcOrd="3" destOrd="0" parTransId="{01878225-4351-4498-86F9-177D7CB9801A}" sibTransId="{3ADD4AEA-5D98-4E0F-B104-8C1BF6D63210}"/>
    <dgm:cxn modelId="{EBBE1D09-BDC0-45A5-A7BE-3B14E73A728E}" srcId="{2CC97745-E0FE-4571-A7D1-CBAEBC9800CE}" destId="{22BD51C7-AE42-4D1D-A57B-7B08A55F22BF}" srcOrd="0" destOrd="0" parTransId="{2129A40E-B673-4D30-94E5-749672F112D5}" sibTransId="{18F0FEE1-0E7C-477F-BD91-17DCC5E88EE1}"/>
    <dgm:cxn modelId="{15135C0D-8881-4D12-BAE2-5F693237085E}" type="presOf" srcId="{F161188D-F49F-4F2A-849B-FCDAE6D55202}" destId="{F21D3E77-8AFF-462E-B276-CA1E992A9369}" srcOrd="0" destOrd="0" presId="urn:microsoft.com/office/officeart/2018/5/layout/IconCircleLabelList"/>
    <dgm:cxn modelId="{8E3DA80D-31E8-47FD-867A-2F7B6C31855C}" type="presOf" srcId="{2CC97745-E0FE-4571-A7D1-CBAEBC9800CE}" destId="{CA1C3EDA-89CB-4452-876B-2FA74D62F2D1}" srcOrd="0" destOrd="0" presId="urn:microsoft.com/office/officeart/2018/5/layout/IconCircleLabelList"/>
    <dgm:cxn modelId="{F51CD825-2DAA-4AE6-9FC5-DB40A21C392E}" type="presOf" srcId="{2D3D1A78-091D-40DE-9CD5-7BCFBAD782AA}" destId="{C4AA2C47-3FFB-4F83-B29C-FFDD578C4834}" srcOrd="0" destOrd="0" presId="urn:microsoft.com/office/officeart/2018/5/layout/IconCircleLabelList"/>
    <dgm:cxn modelId="{B108852D-6F1B-4E58-B8F3-C5753D66E8ED}" type="presOf" srcId="{22BD51C7-AE42-4D1D-A57B-7B08A55F22BF}" destId="{101B1B86-B1B8-480C-9074-87F6481C2058}" srcOrd="0" destOrd="0" presId="urn:microsoft.com/office/officeart/2018/5/layout/IconCircleLabelList"/>
    <dgm:cxn modelId="{5752FF37-E505-4FAF-83C4-4AD0BA191A4B}" type="presOf" srcId="{6D0AF6FB-EDE9-489E-8CEC-C8273D14BDC8}" destId="{BC69A330-0E15-43F6-84C0-A5ADFD0D4293}" srcOrd="0" destOrd="0" presId="urn:microsoft.com/office/officeart/2018/5/layout/IconCircleLabelList"/>
    <dgm:cxn modelId="{D7698C4F-82FA-401C-8840-C46F667F680D}" srcId="{2CC97745-E0FE-4571-A7D1-CBAEBC9800CE}" destId="{6D0AF6FB-EDE9-489E-8CEC-C8273D14BDC8}" srcOrd="1" destOrd="0" parTransId="{1E3EB097-7BCA-4BB9-8591-2E978EF1E714}" sibTransId="{7E6AF878-53B3-453A-AFD3-99E5DCA46D7C}"/>
    <dgm:cxn modelId="{1EF2E48C-63D7-46DD-AD4A-413A2E135FB2}" type="presOf" srcId="{B0C629C7-CDAB-480F-9B07-E97CB4C186A1}" destId="{A459C08A-036F-4A69-A947-18D72A293E21}" srcOrd="0" destOrd="0" presId="urn:microsoft.com/office/officeart/2018/5/layout/IconCircleLabelList"/>
    <dgm:cxn modelId="{A6DBB8AF-A89D-481C-BABB-7F3A66DC160D}" srcId="{2CC97745-E0FE-4571-A7D1-CBAEBC9800CE}" destId="{2D3D1A78-091D-40DE-9CD5-7BCFBAD782AA}" srcOrd="2" destOrd="0" parTransId="{86F604B2-52C6-4AD9-85D4-FCDE0B1A2161}" sibTransId="{F2DA79C8-2033-40E8-B4AB-1E5ABCFA7195}"/>
    <dgm:cxn modelId="{4CB04AFD-9328-455E-827D-4651A630B8DB}" srcId="{2CC97745-E0FE-4571-A7D1-CBAEBC9800CE}" destId="{B0C629C7-CDAB-480F-9B07-E97CB4C186A1}" srcOrd="4" destOrd="0" parTransId="{F2258648-EAB4-407A-A028-2EA67CD2AF27}" sibTransId="{F5E5732F-68CD-40E5-8763-0149A9ED1FA5}"/>
    <dgm:cxn modelId="{5423EA19-BB91-4B54-85F9-9FB74403031D}" type="presParOf" srcId="{CA1C3EDA-89CB-4452-876B-2FA74D62F2D1}" destId="{CA796789-39E3-46B7-B00E-6567D6CAED90}" srcOrd="0" destOrd="0" presId="urn:microsoft.com/office/officeart/2018/5/layout/IconCircleLabelList"/>
    <dgm:cxn modelId="{77791EA6-1B01-455D-B8FB-C1D252CB061A}" type="presParOf" srcId="{CA796789-39E3-46B7-B00E-6567D6CAED90}" destId="{611D5429-D0CA-4C90-866F-71D4D9DC9657}" srcOrd="0" destOrd="0" presId="urn:microsoft.com/office/officeart/2018/5/layout/IconCircleLabelList"/>
    <dgm:cxn modelId="{4727304A-EC32-4875-AB10-27545AFAA890}" type="presParOf" srcId="{CA796789-39E3-46B7-B00E-6567D6CAED90}" destId="{60D64B9E-CF77-43CC-A408-DC9A899156BD}" srcOrd="1" destOrd="0" presId="urn:microsoft.com/office/officeart/2018/5/layout/IconCircleLabelList"/>
    <dgm:cxn modelId="{D0F15E4F-E070-4711-BEA3-941416F107CE}" type="presParOf" srcId="{CA796789-39E3-46B7-B00E-6567D6CAED90}" destId="{9AE79A38-DCD3-4DB8-BECF-AF20764347A2}" srcOrd="2" destOrd="0" presId="urn:microsoft.com/office/officeart/2018/5/layout/IconCircleLabelList"/>
    <dgm:cxn modelId="{61EA1005-D1B5-41D1-8BCC-B4934EF2B9FE}" type="presParOf" srcId="{CA796789-39E3-46B7-B00E-6567D6CAED90}" destId="{101B1B86-B1B8-480C-9074-87F6481C2058}" srcOrd="3" destOrd="0" presId="urn:microsoft.com/office/officeart/2018/5/layout/IconCircleLabelList"/>
    <dgm:cxn modelId="{46369E4E-5103-48F9-886E-C4DAB3EFE271}" type="presParOf" srcId="{CA1C3EDA-89CB-4452-876B-2FA74D62F2D1}" destId="{BE2E7398-A077-480C-86A7-590E292E9A81}" srcOrd="1" destOrd="0" presId="urn:microsoft.com/office/officeart/2018/5/layout/IconCircleLabelList"/>
    <dgm:cxn modelId="{5DCEA13A-D3A6-4BC8-BF0D-26EEAC39ED3F}" type="presParOf" srcId="{CA1C3EDA-89CB-4452-876B-2FA74D62F2D1}" destId="{ED6066E3-31C5-4078-8E2F-EF1840A473BD}" srcOrd="2" destOrd="0" presId="urn:microsoft.com/office/officeart/2018/5/layout/IconCircleLabelList"/>
    <dgm:cxn modelId="{A9246583-FACF-40A1-9620-BC34E98EB641}" type="presParOf" srcId="{ED6066E3-31C5-4078-8E2F-EF1840A473BD}" destId="{26C838E8-C1E9-4E09-9EB0-7BB305DE7E75}" srcOrd="0" destOrd="0" presId="urn:microsoft.com/office/officeart/2018/5/layout/IconCircleLabelList"/>
    <dgm:cxn modelId="{7B80D0A3-C585-4D63-B01E-2883B59C3391}" type="presParOf" srcId="{ED6066E3-31C5-4078-8E2F-EF1840A473BD}" destId="{AF408A97-10D3-4256-BC09-D7980A5F0E48}" srcOrd="1" destOrd="0" presId="urn:microsoft.com/office/officeart/2018/5/layout/IconCircleLabelList"/>
    <dgm:cxn modelId="{CFDC595D-56FC-4C97-BB5A-A737A21D4AEB}" type="presParOf" srcId="{ED6066E3-31C5-4078-8E2F-EF1840A473BD}" destId="{9159E0EB-B27D-41AB-A53E-B282277D7810}" srcOrd="2" destOrd="0" presId="urn:microsoft.com/office/officeart/2018/5/layout/IconCircleLabelList"/>
    <dgm:cxn modelId="{24E090BF-9599-46F8-B69A-D90A36336139}" type="presParOf" srcId="{ED6066E3-31C5-4078-8E2F-EF1840A473BD}" destId="{BC69A330-0E15-43F6-84C0-A5ADFD0D4293}" srcOrd="3" destOrd="0" presId="urn:microsoft.com/office/officeart/2018/5/layout/IconCircleLabelList"/>
    <dgm:cxn modelId="{633F2E29-9EA0-4C78-BA06-B7E6AC8F4391}" type="presParOf" srcId="{CA1C3EDA-89CB-4452-876B-2FA74D62F2D1}" destId="{72560A7E-C31D-43BF-A3B2-5323A35D762E}" srcOrd="3" destOrd="0" presId="urn:microsoft.com/office/officeart/2018/5/layout/IconCircleLabelList"/>
    <dgm:cxn modelId="{9EB2425A-FD45-49D3-9DBB-4990748CD323}" type="presParOf" srcId="{CA1C3EDA-89CB-4452-876B-2FA74D62F2D1}" destId="{86F327C3-942E-4626-854D-A03F58E43684}" srcOrd="4" destOrd="0" presId="urn:microsoft.com/office/officeart/2018/5/layout/IconCircleLabelList"/>
    <dgm:cxn modelId="{D449A391-1065-4179-9834-2F9E1F3FD7ED}" type="presParOf" srcId="{86F327C3-942E-4626-854D-A03F58E43684}" destId="{BA1E88D7-C675-4164-85B7-BE10B7EFA0DA}" srcOrd="0" destOrd="0" presId="urn:microsoft.com/office/officeart/2018/5/layout/IconCircleLabelList"/>
    <dgm:cxn modelId="{3D4184ED-1CB1-4832-8FE6-1D60A120E6F3}" type="presParOf" srcId="{86F327C3-942E-4626-854D-A03F58E43684}" destId="{6D8FA6E4-D75D-40E0-A6FB-A9A7465E27C4}" srcOrd="1" destOrd="0" presId="urn:microsoft.com/office/officeart/2018/5/layout/IconCircleLabelList"/>
    <dgm:cxn modelId="{56C809EB-A4D6-4EAA-B46E-9B10E5A01E00}" type="presParOf" srcId="{86F327C3-942E-4626-854D-A03F58E43684}" destId="{8339D7C1-B2F2-4DD8-9C9B-4689C759070F}" srcOrd="2" destOrd="0" presId="urn:microsoft.com/office/officeart/2018/5/layout/IconCircleLabelList"/>
    <dgm:cxn modelId="{28F3E5B2-E741-4F9A-B494-15B974EB8D4D}" type="presParOf" srcId="{86F327C3-942E-4626-854D-A03F58E43684}" destId="{C4AA2C47-3FFB-4F83-B29C-FFDD578C4834}" srcOrd="3" destOrd="0" presId="urn:microsoft.com/office/officeart/2018/5/layout/IconCircleLabelList"/>
    <dgm:cxn modelId="{BC193C66-AFA9-430D-A30A-A9DB72022708}" type="presParOf" srcId="{CA1C3EDA-89CB-4452-876B-2FA74D62F2D1}" destId="{0860FD18-5CE4-42C9-9D5F-6B1AB5BB8E6A}" srcOrd="5" destOrd="0" presId="urn:microsoft.com/office/officeart/2018/5/layout/IconCircleLabelList"/>
    <dgm:cxn modelId="{F0483C33-E5B4-44D5-8DA8-2DDAD46EAB7D}" type="presParOf" srcId="{CA1C3EDA-89CB-4452-876B-2FA74D62F2D1}" destId="{16474002-4DF5-4069-806A-0E33E147F43C}" srcOrd="6" destOrd="0" presId="urn:microsoft.com/office/officeart/2018/5/layout/IconCircleLabelList"/>
    <dgm:cxn modelId="{0660643C-3887-4089-AAC4-CB1F8E24E3E3}" type="presParOf" srcId="{16474002-4DF5-4069-806A-0E33E147F43C}" destId="{5C9A852B-9CD8-43B3-96C2-B22E896D3515}" srcOrd="0" destOrd="0" presId="urn:microsoft.com/office/officeart/2018/5/layout/IconCircleLabelList"/>
    <dgm:cxn modelId="{E6F33DCF-5E10-40BD-B76C-E3C057C5D181}" type="presParOf" srcId="{16474002-4DF5-4069-806A-0E33E147F43C}" destId="{3A5C5479-B965-4C8F-8344-CD4CAC954234}" srcOrd="1" destOrd="0" presId="urn:microsoft.com/office/officeart/2018/5/layout/IconCircleLabelList"/>
    <dgm:cxn modelId="{E2E39750-24CF-47D0-8159-E40272D3FA0B}" type="presParOf" srcId="{16474002-4DF5-4069-806A-0E33E147F43C}" destId="{D144C194-1038-412A-9696-B3A767952C47}" srcOrd="2" destOrd="0" presId="urn:microsoft.com/office/officeart/2018/5/layout/IconCircleLabelList"/>
    <dgm:cxn modelId="{758F53DA-3456-4281-BEE1-11701028B79B}" type="presParOf" srcId="{16474002-4DF5-4069-806A-0E33E147F43C}" destId="{F21D3E77-8AFF-462E-B276-CA1E992A9369}" srcOrd="3" destOrd="0" presId="urn:microsoft.com/office/officeart/2018/5/layout/IconCircleLabelList"/>
    <dgm:cxn modelId="{3C6F5B56-F8F6-4551-9094-9A4D483309A8}" type="presParOf" srcId="{CA1C3EDA-89CB-4452-876B-2FA74D62F2D1}" destId="{5908D8C6-632C-4C08-94E5-550500F4F7DE}" srcOrd="7" destOrd="0" presId="urn:microsoft.com/office/officeart/2018/5/layout/IconCircleLabelList"/>
    <dgm:cxn modelId="{7B461253-ADA6-42D2-8989-0A8DC5D3D804}" type="presParOf" srcId="{CA1C3EDA-89CB-4452-876B-2FA74D62F2D1}" destId="{5A2FCFFC-4868-43A9-8CF7-C3E6458135F6}" srcOrd="8" destOrd="0" presId="urn:microsoft.com/office/officeart/2018/5/layout/IconCircleLabelList"/>
    <dgm:cxn modelId="{4CB1F4EE-E892-42C7-9D69-632538F67F0F}" type="presParOf" srcId="{5A2FCFFC-4868-43A9-8CF7-C3E6458135F6}" destId="{4D9B55EE-7B4F-47A4-8650-70D4FD4049FA}" srcOrd="0" destOrd="0" presId="urn:microsoft.com/office/officeart/2018/5/layout/IconCircleLabelList"/>
    <dgm:cxn modelId="{C5870A23-FE93-4D40-9388-D163AE6B4A35}" type="presParOf" srcId="{5A2FCFFC-4868-43A9-8CF7-C3E6458135F6}" destId="{2CE7132A-2AE5-4DCD-923C-34A2C63321E7}" srcOrd="1" destOrd="0" presId="urn:microsoft.com/office/officeart/2018/5/layout/IconCircleLabelList"/>
    <dgm:cxn modelId="{363828A2-BB95-433D-AC8D-CDD1906972A2}" type="presParOf" srcId="{5A2FCFFC-4868-43A9-8CF7-C3E6458135F6}" destId="{E50F73D7-1BE0-4AB9-B4ED-6AD5C091B99B}" srcOrd="2" destOrd="0" presId="urn:microsoft.com/office/officeart/2018/5/layout/IconCircleLabelList"/>
    <dgm:cxn modelId="{60175CB7-345A-4179-AFB8-42919FDD6610}" type="presParOf" srcId="{5A2FCFFC-4868-43A9-8CF7-C3E6458135F6}" destId="{A459C08A-036F-4A69-A947-18D72A293E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D5429-D0CA-4C90-866F-71D4D9DC9657}">
      <dsp:nvSpPr>
        <dsp:cNvPr id="0" name=""/>
        <dsp:cNvSpPr/>
      </dsp:nvSpPr>
      <dsp:spPr>
        <a:xfrm>
          <a:off x="312076" y="881970"/>
          <a:ext cx="960750" cy="960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64B9E-CF77-43CC-A408-DC9A899156BD}">
      <dsp:nvSpPr>
        <dsp:cNvPr id="0" name=""/>
        <dsp:cNvSpPr/>
      </dsp:nvSpPr>
      <dsp:spPr>
        <a:xfrm>
          <a:off x="516826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B1B86-B1B8-480C-9074-87F6481C2058}">
      <dsp:nvSpPr>
        <dsp:cNvPr id="0" name=""/>
        <dsp:cNvSpPr/>
      </dsp:nvSpPr>
      <dsp:spPr>
        <a:xfrm>
          <a:off x="4951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HTML</a:t>
          </a:r>
          <a:endParaRPr lang="en-US" sz="2200" kern="1200"/>
        </a:p>
      </dsp:txBody>
      <dsp:txXfrm>
        <a:off x="4951" y="2141970"/>
        <a:ext cx="1575000" cy="630000"/>
      </dsp:txXfrm>
    </dsp:sp>
    <dsp:sp modelId="{26C838E8-C1E9-4E09-9EB0-7BB305DE7E75}">
      <dsp:nvSpPr>
        <dsp:cNvPr id="0" name=""/>
        <dsp:cNvSpPr/>
      </dsp:nvSpPr>
      <dsp:spPr>
        <a:xfrm>
          <a:off x="2162702" y="881970"/>
          <a:ext cx="960750" cy="960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08A97-10D3-4256-BC09-D7980A5F0E48}">
      <dsp:nvSpPr>
        <dsp:cNvPr id="0" name=""/>
        <dsp:cNvSpPr/>
      </dsp:nvSpPr>
      <dsp:spPr>
        <a:xfrm>
          <a:off x="2367452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9A330-0E15-43F6-84C0-A5ADFD0D4293}">
      <dsp:nvSpPr>
        <dsp:cNvPr id="0" name=""/>
        <dsp:cNvSpPr/>
      </dsp:nvSpPr>
      <dsp:spPr>
        <a:xfrm>
          <a:off x="1855577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CSS</a:t>
          </a:r>
          <a:endParaRPr lang="en-US" sz="2200" kern="1200"/>
        </a:p>
      </dsp:txBody>
      <dsp:txXfrm>
        <a:off x="1855577" y="2141970"/>
        <a:ext cx="1575000" cy="630000"/>
      </dsp:txXfrm>
    </dsp:sp>
    <dsp:sp modelId="{BA1E88D7-C675-4164-85B7-BE10B7EFA0DA}">
      <dsp:nvSpPr>
        <dsp:cNvPr id="0" name=""/>
        <dsp:cNvSpPr/>
      </dsp:nvSpPr>
      <dsp:spPr>
        <a:xfrm>
          <a:off x="4013327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FA6E4-D75D-40E0-A6FB-A9A7465E27C4}">
      <dsp:nvSpPr>
        <dsp:cNvPr id="0" name=""/>
        <dsp:cNvSpPr/>
      </dsp:nvSpPr>
      <dsp:spPr>
        <a:xfrm>
          <a:off x="4218077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A2C47-3FFB-4F83-B29C-FFDD578C4834}">
      <dsp:nvSpPr>
        <dsp:cNvPr id="0" name=""/>
        <dsp:cNvSpPr/>
      </dsp:nvSpPr>
      <dsp:spPr>
        <a:xfrm>
          <a:off x="3706202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PHP</a:t>
          </a:r>
          <a:endParaRPr lang="en-US" sz="2200" kern="1200"/>
        </a:p>
      </dsp:txBody>
      <dsp:txXfrm>
        <a:off x="3706202" y="2141970"/>
        <a:ext cx="1575000" cy="630000"/>
      </dsp:txXfrm>
    </dsp:sp>
    <dsp:sp modelId="{5C9A852B-9CD8-43B3-96C2-B22E896D3515}">
      <dsp:nvSpPr>
        <dsp:cNvPr id="0" name=""/>
        <dsp:cNvSpPr/>
      </dsp:nvSpPr>
      <dsp:spPr>
        <a:xfrm>
          <a:off x="5863951" y="881970"/>
          <a:ext cx="960750" cy="9607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C5479-B965-4C8F-8344-CD4CAC954234}">
      <dsp:nvSpPr>
        <dsp:cNvPr id="0" name=""/>
        <dsp:cNvSpPr/>
      </dsp:nvSpPr>
      <dsp:spPr>
        <a:xfrm>
          <a:off x="6068701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D3E77-8AFF-462E-B276-CA1E992A9369}">
      <dsp:nvSpPr>
        <dsp:cNvPr id="0" name=""/>
        <dsp:cNvSpPr/>
      </dsp:nvSpPr>
      <dsp:spPr>
        <a:xfrm>
          <a:off x="5556826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MYSQL</a:t>
          </a:r>
          <a:endParaRPr lang="en-US" sz="2200" kern="1200"/>
        </a:p>
      </dsp:txBody>
      <dsp:txXfrm>
        <a:off x="5556826" y="2141970"/>
        <a:ext cx="1575000" cy="630000"/>
      </dsp:txXfrm>
    </dsp:sp>
    <dsp:sp modelId="{4D9B55EE-7B4F-47A4-8650-70D4FD4049FA}">
      <dsp:nvSpPr>
        <dsp:cNvPr id="0" name=""/>
        <dsp:cNvSpPr/>
      </dsp:nvSpPr>
      <dsp:spPr>
        <a:xfrm>
          <a:off x="7714577" y="881970"/>
          <a:ext cx="960750" cy="96075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7132A-2AE5-4DCD-923C-34A2C63321E7}">
      <dsp:nvSpPr>
        <dsp:cNvPr id="0" name=""/>
        <dsp:cNvSpPr/>
      </dsp:nvSpPr>
      <dsp:spPr>
        <a:xfrm>
          <a:off x="7919327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9C08A-036F-4A69-A947-18D72A293E21}">
      <dsp:nvSpPr>
        <dsp:cNvPr id="0" name=""/>
        <dsp:cNvSpPr/>
      </dsp:nvSpPr>
      <dsp:spPr>
        <a:xfrm>
          <a:off x="7407452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BOOTSTRAP</a:t>
          </a:r>
          <a:endParaRPr lang="en-US" sz="2200" kern="1200"/>
        </a:p>
      </dsp:txBody>
      <dsp:txXfrm>
        <a:off x="7407452" y="2141970"/>
        <a:ext cx="1575000" cy="63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5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8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73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0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765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2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7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3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3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4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7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9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3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5B83-28F4-4ED1-BCDE-D4EAF5FD2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326" y="775697"/>
            <a:ext cx="8686800" cy="3241515"/>
          </a:xfrm>
        </p:spPr>
        <p:txBody>
          <a:bodyPr anchor="ctr">
            <a:normAutofit/>
          </a:bodyPr>
          <a:lstStyle/>
          <a:p>
            <a:r>
              <a:rPr lang="en-GB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E3FA7-1582-46CF-BBA5-DFC0FD5ED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9046" y="4277360"/>
            <a:ext cx="5613034" cy="18049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IE" sz="3200" b="1" i="1" dirty="0"/>
              <a:t>Muhammad Zain 	   </a:t>
            </a:r>
          </a:p>
          <a:p>
            <a:pPr>
              <a:lnSpc>
                <a:spcPct val="110000"/>
              </a:lnSpc>
            </a:pPr>
            <a:r>
              <a:rPr lang="en-IE" sz="3200" b="1" i="1" dirty="0"/>
              <a:t>Farrukh </a:t>
            </a:r>
          </a:p>
          <a:p>
            <a:pPr>
              <a:lnSpc>
                <a:spcPct val="110000"/>
              </a:lnSpc>
            </a:pPr>
            <a:r>
              <a:rPr lang="en-IE" sz="3200" b="1" i="1" dirty="0"/>
              <a:t>Khusmanda </a:t>
            </a:r>
            <a:r>
              <a:rPr lang="en-IE" sz="800" b="1" i="1" dirty="0"/>
              <a:t>	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77765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A9212-3AB5-4840-B26D-7B177FE8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/>
              <a:t>Technologies Used</a:t>
            </a:r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ECC6FD1-36A3-48A9-BC65-6CCBC78D7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78734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74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5DB322-B286-4D85-8CEB-C273FA6E3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GB"/>
              <a:t>Thank you so much!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8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1725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52B797-77D6-46D9-AC60-36259774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713" y="641959"/>
            <a:ext cx="9603275" cy="974585"/>
          </a:xfrm>
        </p:spPr>
        <p:txBody>
          <a:bodyPr/>
          <a:lstStyle/>
          <a:p>
            <a:r>
              <a:rPr lang="en-GB" dirty="0"/>
              <a:t>Home page</a:t>
            </a:r>
          </a:p>
        </p:txBody>
      </p:sp>
      <p:pic>
        <p:nvPicPr>
          <p:cNvPr id="15" name="Content Placeholder 14" descr="A picture containing phone&#10;&#10;Description automatically generated">
            <a:extLst>
              <a:ext uri="{FF2B5EF4-FFF2-40B4-BE49-F238E27FC236}">
                <a16:creationId xmlns:a16="http://schemas.microsoft.com/office/drawing/2014/main" id="{21E89C42-D7D5-481F-9242-C7958468D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13" y="2123661"/>
            <a:ext cx="8716096" cy="4205216"/>
          </a:xfrm>
        </p:spPr>
      </p:pic>
    </p:spTree>
    <p:extLst>
      <p:ext uri="{BB962C8B-B14F-4D97-AF65-F5344CB8AC3E}">
        <p14:creationId xmlns:p14="http://schemas.microsoft.com/office/powerpoint/2010/main" val="242370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4872-6422-4DD6-8B4F-EC9511B7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309" y="534657"/>
            <a:ext cx="8876832" cy="946273"/>
          </a:xfrm>
        </p:spPr>
        <p:txBody>
          <a:bodyPr/>
          <a:lstStyle/>
          <a:p>
            <a:r>
              <a:rPr lang="en-GB" dirty="0"/>
              <a:t>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2D46AC-7498-4147-B4DD-9E926CF4D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165" y="1168940"/>
            <a:ext cx="9260888" cy="55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7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A86E-E565-415C-9653-72368905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827136" cy="896577"/>
          </a:xfrm>
        </p:spPr>
        <p:txBody>
          <a:bodyPr/>
          <a:lstStyle/>
          <a:p>
            <a:r>
              <a:rPr lang="en-GB" dirty="0"/>
              <a:t>CLASSES PAGE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3BA04C-256F-4DF4-9BFF-4BEABBDB5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81353"/>
            <a:ext cx="8091640" cy="51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1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405A-6148-4DFD-8364-45F48E2C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 Backend</a:t>
            </a:r>
          </a:p>
        </p:txBody>
      </p:sp>
      <p:pic>
        <p:nvPicPr>
          <p:cNvPr id="5" name="Content Placeholder 4" descr="A picture containing person, man, board, riding&#10;&#10;Description automatically generated">
            <a:extLst>
              <a:ext uri="{FF2B5EF4-FFF2-40B4-BE49-F238E27FC236}">
                <a16:creationId xmlns:a16="http://schemas.microsoft.com/office/drawing/2014/main" id="{0A28AE12-EC03-4255-958D-106D0DDEB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79" y="1747520"/>
            <a:ext cx="10528999" cy="4989290"/>
          </a:xfrm>
        </p:spPr>
      </p:pic>
    </p:spTree>
    <p:extLst>
      <p:ext uri="{BB962C8B-B14F-4D97-AF65-F5344CB8AC3E}">
        <p14:creationId xmlns:p14="http://schemas.microsoft.com/office/powerpoint/2010/main" val="95981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E456-1F5E-4325-A172-93EB8839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 Backend</a:t>
            </a:r>
          </a:p>
        </p:txBody>
      </p:sp>
      <p:pic>
        <p:nvPicPr>
          <p:cNvPr id="5" name="Content Placeholder 4" descr="A picture containing person, man, monitor, female&#10;&#10;Description automatically generated">
            <a:extLst>
              <a:ext uri="{FF2B5EF4-FFF2-40B4-BE49-F238E27FC236}">
                <a16:creationId xmlns:a16="http://schemas.microsoft.com/office/drawing/2014/main" id="{C9997192-F849-41C9-BFDF-89D1F65B6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297" y="1473200"/>
            <a:ext cx="10745758" cy="4886960"/>
          </a:xfrm>
        </p:spPr>
      </p:pic>
    </p:spTree>
    <p:extLst>
      <p:ext uri="{BB962C8B-B14F-4D97-AF65-F5344CB8AC3E}">
        <p14:creationId xmlns:p14="http://schemas.microsoft.com/office/powerpoint/2010/main" val="62513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9435-39C6-4256-A2EE-4D3643E3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 Backend</a:t>
            </a:r>
          </a:p>
        </p:txBody>
      </p:sp>
      <p:pic>
        <p:nvPicPr>
          <p:cNvPr id="5" name="Content Placeholder 4" descr="A screen shot of a person&#10;&#10;Description automatically generated">
            <a:extLst>
              <a:ext uri="{FF2B5EF4-FFF2-40B4-BE49-F238E27FC236}">
                <a16:creationId xmlns:a16="http://schemas.microsoft.com/office/drawing/2014/main" id="{BA4F2BAA-FAFA-4D64-9510-A7F7C875C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840" y="1529184"/>
            <a:ext cx="9769468" cy="5095136"/>
          </a:xfrm>
        </p:spPr>
      </p:pic>
    </p:spTree>
    <p:extLst>
      <p:ext uri="{BB962C8B-B14F-4D97-AF65-F5344CB8AC3E}">
        <p14:creationId xmlns:p14="http://schemas.microsoft.com/office/powerpoint/2010/main" val="309448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5D69-A63A-4D5C-B63F-A7E20DC0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882" y="683745"/>
            <a:ext cx="8911687" cy="836942"/>
          </a:xfrm>
        </p:spPr>
        <p:txBody>
          <a:bodyPr/>
          <a:lstStyle/>
          <a:p>
            <a:r>
              <a:rPr lang="en-GB" dirty="0"/>
              <a:t>Database table’s(ERD Diagram)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24C99-7594-457C-A9B1-49EDB507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948898"/>
            <a:ext cx="113633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7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D3A4-D989-4B1A-BC84-DA913CBC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Member/Admin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4B19B6-AB2A-48BF-A10C-DFDCD6706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211" y="1439102"/>
            <a:ext cx="8735806" cy="501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094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42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Action code</vt:lpstr>
      <vt:lpstr>Home page</vt:lpstr>
      <vt:lpstr>Home page</vt:lpstr>
      <vt:lpstr>CLASSES PAGE</vt:lpstr>
      <vt:lpstr>Member Backend</vt:lpstr>
      <vt:lpstr>Admin Backend</vt:lpstr>
      <vt:lpstr>Admin Backend</vt:lpstr>
      <vt:lpstr>Database table’s(ERD Diagram)</vt:lpstr>
      <vt:lpstr>Member/Admin</vt:lpstr>
      <vt:lpstr>Technologies Used</vt:lpstr>
      <vt:lpstr>Thank you so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 code</dc:title>
  <dc:creator>Khusmanda Ramanjooloo</dc:creator>
  <cp:lastModifiedBy>Khusmanda Ramanjooloo</cp:lastModifiedBy>
  <cp:revision>1</cp:revision>
  <dcterms:created xsi:type="dcterms:W3CDTF">2020-05-06T08:49:53Z</dcterms:created>
  <dcterms:modified xsi:type="dcterms:W3CDTF">2020-05-06T10:22:52Z</dcterms:modified>
</cp:coreProperties>
</file>