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C145B-5CDB-443B-8B63-EE169A0612D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6B52A4-F4E4-4130-A716-FFCCFDFA67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an application where orders can be taken on a device and the order goes directly to kitchen. </a:t>
          </a:r>
        </a:p>
      </dgm:t>
    </dgm:pt>
    <dgm:pt modelId="{456325F3-0C06-48B2-B4C1-9EB4853695AA}" type="parTrans" cxnId="{907CBC8C-66C6-4168-BDBA-B9DAF03D75CE}">
      <dgm:prSet/>
      <dgm:spPr/>
      <dgm:t>
        <a:bodyPr/>
        <a:lstStyle/>
        <a:p>
          <a:endParaRPr lang="en-US"/>
        </a:p>
      </dgm:t>
    </dgm:pt>
    <dgm:pt modelId="{A1D8AACB-4238-4FE0-B5BE-71C0E0FC46AD}" type="sibTrans" cxnId="{907CBC8C-66C6-4168-BDBA-B9DAF03D75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3D8476-2F6A-4DD2-9D0C-487DEACB64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 should be able to reserve a table as soon as they find it free.</a:t>
          </a:r>
        </a:p>
      </dgm:t>
    </dgm:pt>
    <dgm:pt modelId="{40655B3B-87E7-4ED4-82BF-4383D209D4C3}" type="parTrans" cxnId="{EC4E60E0-E041-4E43-BE95-8A20758EB619}">
      <dgm:prSet/>
      <dgm:spPr/>
      <dgm:t>
        <a:bodyPr/>
        <a:lstStyle/>
        <a:p>
          <a:endParaRPr lang="en-US"/>
        </a:p>
      </dgm:t>
    </dgm:pt>
    <dgm:pt modelId="{C8D376DD-E835-4268-8CBB-9A0298007505}" type="sibTrans" cxnId="{EC4E60E0-E041-4E43-BE95-8A20758EB6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628509-A7F6-401C-A15B-D973FCE472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 should be able to see rate of occupancy.</a:t>
          </a:r>
        </a:p>
      </dgm:t>
    </dgm:pt>
    <dgm:pt modelId="{0DAFD0D4-BFA4-41DC-881C-D9D70429E4CE}" type="parTrans" cxnId="{57FDE948-A073-4237-B08B-C61D37E9DE1D}">
      <dgm:prSet/>
      <dgm:spPr/>
      <dgm:t>
        <a:bodyPr/>
        <a:lstStyle/>
        <a:p>
          <a:endParaRPr lang="en-US"/>
        </a:p>
      </dgm:t>
    </dgm:pt>
    <dgm:pt modelId="{2A14351C-FF05-40E8-859A-0947116E9AA7}" type="sibTrans" cxnId="{57FDE948-A073-4237-B08B-C61D37E9D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3228E9-3333-488B-B4B8-EA837FF0D6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Manager should be able to see different report for sale.</a:t>
          </a:r>
        </a:p>
      </dgm:t>
    </dgm:pt>
    <dgm:pt modelId="{D46EEFC2-372E-4B35-B6C8-696FF748574C}" type="parTrans" cxnId="{C29BFF3E-165B-4D80-BAA3-484532A19353}">
      <dgm:prSet/>
      <dgm:spPr/>
      <dgm:t>
        <a:bodyPr/>
        <a:lstStyle/>
        <a:p>
          <a:endParaRPr lang="en-US"/>
        </a:p>
      </dgm:t>
    </dgm:pt>
    <dgm:pt modelId="{EBC37F6A-91C9-44E6-98FE-B99CDB7F7BEA}" type="sibTrans" cxnId="{C29BFF3E-165B-4D80-BAA3-484532A19353}">
      <dgm:prSet/>
      <dgm:spPr/>
      <dgm:t>
        <a:bodyPr/>
        <a:lstStyle/>
        <a:p>
          <a:endParaRPr lang="en-US"/>
        </a:p>
      </dgm:t>
    </dgm:pt>
    <dgm:pt modelId="{CF9455D0-6488-4F2B-8D40-BBE6B0C4CD81}" type="pres">
      <dgm:prSet presAssocID="{F2AC145B-5CDB-443B-8B63-EE169A0612DF}" presName="root" presStyleCnt="0">
        <dgm:presLayoutVars>
          <dgm:dir/>
          <dgm:resizeHandles val="exact"/>
        </dgm:presLayoutVars>
      </dgm:prSet>
      <dgm:spPr/>
    </dgm:pt>
    <dgm:pt modelId="{EF79D5B9-1615-4082-AF7E-07EC32066EC2}" type="pres">
      <dgm:prSet presAssocID="{F2AC145B-5CDB-443B-8B63-EE169A0612DF}" presName="container" presStyleCnt="0">
        <dgm:presLayoutVars>
          <dgm:dir/>
          <dgm:resizeHandles val="exact"/>
        </dgm:presLayoutVars>
      </dgm:prSet>
      <dgm:spPr/>
    </dgm:pt>
    <dgm:pt modelId="{D812ACBA-F9C2-4F5A-A35C-C7969FC41C5F}" type="pres">
      <dgm:prSet presAssocID="{126B52A4-F4E4-4130-A716-FFCCFDFA6702}" presName="compNode" presStyleCnt="0"/>
      <dgm:spPr/>
    </dgm:pt>
    <dgm:pt modelId="{A9AF75FA-D6D7-4FBD-9030-39860E52D941}" type="pres">
      <dgm:prSet presAssocID="{126B52A4-F4E4-4130-A716-FFCCFDFA6702}" presName="iconBgRect" presStyleLbl="bgShp" presStyleIdx="0" presStyleCnt="4"/>
      <dgm:spPr/>
    </dgm:pt>
    <dgm:pt modelId="{91200B2A-7052-4233-881E-5E73DD488EC3}" type="pres">
      <dgm:prSet presAssocID="{126B52A4-F4E4-4130-A716-FFCCFDFA67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45505381-2F64-4ECA-85B5-5E604744C06D}" type="pres">
      <dgm:prSet presAssocID="{126B52A4-F4E4-4130-A716-FFCCFDFA6702}" presName="spaceRect" presStyleCnt="0"/>
      <dgm:spPr/>
    </dgm:pt>
    <dgm:pt modelId="{8386335E-3CFB-45C0-B98C-81551B87EAFB}" type="pres">
      <dgm:prSet presAssocID="{126B52A4-F4E4-4130-A716-FFCCFDFA6702}" presName="textRect" presStyleLbl="revTx" presStyleIdx="0" presStyleCnt="4">
        <dgm:presLayoutVars>
          <dgm:chMax val="1"/>
          <dgm:chPref val="1"/>
        </dgm:presLayoutVars>
      </dgm:prSet>
      <dgm:spPr/>
    </dgm:pt>
    <dgm:pt modelId="{84BE5CB5-9BC5-4BD3-A369-7BE2FD3CE6E3}" type="pres">
      <dgm:prSet presAssocID="{A1D8AACB-4238-4FE0-B5BE-71C0E0FC46AD}" presName="sibTrans" presStyleLbl="sibTrans2D1" presStyleIdx="0" presStyleCnt="0"/>
      <dgm:spPr/>
    </dgm:pt>
    <dgm:pt modelId="{82528DCD-5931-4334-A7FA-EC2086D7111E}" type="pres">
      <dgm:prSet presAssocID="{BD3D8476-2F6A-4DD2-9D0C-487DEACB6405}" presName="compNode" presStyleCnt="0"/>
      <dgm:spPr/>
    </dgm:pt>
    <dgm:pt modelId="{1636CCA5-C8DF-4535-8D17-B124058C7404}" type="pres">
      <dgm:prSet presAssocID="{BD3D8476-2F6A-4DD2-9D0C-487DEACB6405}" presName="iconBgRect" presStyleLbl="bgShp" presStyleIdx="1" presStyleCnt="4"/>
      <dgm:spPr/>
    </dgm:pt>
    <dgm:pt modelId="{8FF9031F-64D7-4CD2-A0F6-17ECE8ADDE74}" type="pres">
      <dgm:prSet presAssocID="{BD3D8476-2F6A-4DD2-9D0C-487DEACB64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428EF1AA-CA36-46A5-9F96-D52CE674D71F}" type="pres">
      <dgm:prSet presAssocID="{BD3D8476-2F6A-4DD2-9D0C-487DEACB6405}" presName="spaceRect" presStyleCnt="0"/>
      <dgm:spPr/>
    </dgm:pt>
    <dgm:pt modelId="{E9283126-50A9-439B-9264-49FC03B5F898}" type="pres">
      <dgm:prSet presAssocID="{BD3D8476-2F6A-4DD2-9D0C-487DEACB6405}" presName="textRect" presStyleLbl="revTx" presStyleIdx="1" presStyleCnt="4">
        <dgm:presLayoutVars>
          <dgm:chMax val="1"/>
          <dgm:chPref val="1"/>
        </dgm:presLayoutVars>
      </dgm:prSet>
      <dgm:spPr/>
    </dgm:pt>
    <dgm:pt modelId="{99ACC8C3-BA91-4DA5-A539-95B6BDB48D87}" type="pres">
      <dgm:prSet presAssocID="{C8D376DD-E835-4268-8CBB-9A0298007505}" presName="sibTrans" presStyleLbl="sibTrans2D1" presStyleIdx="0" presStyleCnt="0"/>
      <dgm:spPr/>
    </dgm:pt>
    <dgm:pt modelId="{9C2E159F-57F2-415D-9412-ACABA4D5E146}" type="pres">
      <dgm:prSet presAssocID="{BA628509-A7F6-401C-A15B-D973FCE472E0}" presName="compNode" presStyleCnt="0"/>
      <dgm:spPr/>
    </dgm:pt>
    <dgm:pt modelId="{76153E5A-805E-4AB8-86DB-1BB003C855A3}" type="pres">
      <dgm:prSet presAssocID="{BA628509-A7F6-401C-A15B-D973FCE472E0}" presName="iconBgRect" presStyleLbl="bgShp" presStyleIdx="2" presStyleCnt="4"/>
      <dgm:spPr/>
    </dgm:pt>
    <dgm:pt modelId="{E62DFD97-9D72-485E-A9F8-DCD2C691B843}" type="pres">
      <dgm:prSet presAssocID="{BA628509-A7F6-401C-A15B-D973FCE472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EB870D2-B59A-4D51-A044-6BCD8FB505EE}" type="pres">
      <dgm:prSet presAssocID="{BA628509-A7F6-401C-A15B-D973FCE472E0}" presName="spaceRect" presStyleCnt="0"/>
      <dgm:spPr/>
    </dgm:pt>
    <dgm:pt modelId="{F239B21E-EA02-4867-A67A-39D2BEAADD6D}" type="pres">
      <dgm:prSet presAssocID="{BA628509-A7F6-401C-A15B-D973FCE472E0}" presName="textRect" presStyleLbl="revTx" presStyleIdx="2" presStyleCnt="4">
        <dgm:presLayoutVars>
          <dgm:chMax val="1"/>
          <dgm:chPref val="1"/>
        </dgm:presLayoutVars>
      </dgm:prSet>
      <dgm:spPr/>
    </dgm:pt>
    <dgm:pt modelId="{44B6DFC9-7034-4EE2-9962-40E4AF5BEB23}" type="pres">
      <dgm:prSet presAssocID="{2A14351C-FF05-40E8-859A-0947116E9AA7}" presName="sibTrans" presStyleLbl="sibTrans2D1" presStyleIdx="0" presStyleCnt="0"/>
      <dgm:spPr/>
    </dgm:pt>
    <dgm:pt modelId="{37A93630-E653-445A-960E-0AD999EB89D3}" type="pres">
      <dgm:prSet presAssocID="{CD3228E9-3333-488B-B4B8-EA837FF0D68C}" presName="compNode" presStyleCnt="0"/>
      <dgm:spPr/>
    </dgm:pt>
    <dgm:pt modelId="{107C40C1-8F26-4A54-9FDF-CD1E3D034EC3}" type="pres">
      <dgm:prSet presAssocID="{CD3228E9-3333-488B-B4B8-EA837FF0D68C}" presName="iconBgRect" presStyleLbl="bgShp" presStyleIdx="3" presStyleCnt="4"/>
      <dgm:spPr/>
    </dgm:pt>
    <dgm:pt modelId="{F1AEAE44-B79A-4922-9618-B3B931125759}" type="pres">
      <dgm:prSet presAssocID="{CD3228E9-3333-488B-B4B8-EA837FF0D6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910FB36-B6B9-4692-A864-92A572AE7FE8}" type="pres">
      <dgm:prSet presAssocID="{CD3228E9-3333-488B-B4B8-EA837FF0D68C}" presName="spaceRect" presStyleCnt="0"/>
      <dgm:spPr/>
    </dgm:pt>
    <dgm:pt modelId="{CFC31338-455D-4AC3-A754-83F921284FBD}" type="pres">
      <dgm:prSet presAssocID="{CD3228E9-3333-488B-B4B8-EA837FF0D6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685A20-810A-4744-967F-49BEB55A2B34}" type="presOf" srcId="{F2AC145B-5CDB-443B-8B63-EE169A0612DF}" destId="{CF9455D0-6488-4F2B-8D40-BBE6B0C4CD81}" srcOrd="0" destOrd="0" presId="urn:microsoft.com/office/officeart/2018/2/layout/IconCircleList"/>
    <dgm:cxn modelId="{50ED9E3C-FE5D-499E-A34F-DAB86516E2B9}" type="presOf" srcId="{BA628509-A7F6-401C-A15B-D973FCE472E0}" destId="{F239B21E-EA02-4867-A67A-39D2BEAADD6D}" srcOrd="0" destOrd="0" presId="urn:microsoft.com/office/officeart/2018/2/layout/IconCircleList"/>
    <dgm:cxn modelId="{375C783D-3C4C-4925-843A-B85BAB5352A6}" type="presOf" srcId="{126B52A4-F4E4-4130-A716-FFCCFDFA6702}" destId="{8386335E-3CFB-45C0-B98C-81551B87EAFB}" srcOrd="0" destOrd="0" presId="urn:microsoft.com/office/officeart/2018/2/layout/IconCircleList"/>
    <dgm:cxn modelId="{C29BFF3E-165B-4D80-BAA3-484532A19353}" srcId="{F2AC145B-5CDB-443B-8B63-EE169A0612DF}" destId="{CD3228E9-3333-488B-B4B8-EA837FF0D68C}" srcOrd="3" destOrd="0" parTransId="{D46EEFC2-372E-4B35-B6C8-696FF748574C}" sibTransId="{EBC37F6A-91C9-44E6-98FE-B99CDB7F7BEA}"/>
    <dgm:cxn modelId="{57FDE948-A073-4237-B08B-C61D37E9DE1D}" srcId="{F2AC145B-5CDB-443B-8B63-EE169A0612DF}" destId="{BA628509-A7F6-401C-A15B-D973FCE472E0}" srcOrd="2" destOrd="0" parTransId="{0DAFD0D4-BFA4-41DC-881C-D9D70429E4CE}" sibTransId="{2A14351C-FF05-40E8-859A-0947116E9AA7}"/>
    <dgm:cxn modelId="{9EE8205C-C47D-462C-AF52-B5016454E872}" type="presOf" srcId="{CD3228E9-3333-488B-B4B8-EA837FF0D68C}" destId="{CFC31338-455D-4AC3-A754-83F921284FBD}" srcOrd="0" destOrd="0" presId="urn:microsoft.com/office/officeart/2018/2/layout/IconCircleList"/>
    <dgm:cxn modelId="{6412F17F-7667-453B-8355-964959088BD3}" type="presOf" srcId="{C8D376DD-E835-4268-8CBB-9A0298007505}" destId="{99ACC8C3-BA91-4DA5-A539-95B6BDB48D87}" srcOrd="0" destOrd="0" presId="urn:microsoft.com/office/officeart/2018/2/layout/IconCircleList"/>
    <dgm:cxn modelId="{907CBC8C-66C6-4168-BDBA-B9DAF03D75CE}" srcId="{F2AC145B-5CDB-443B-8B63-EE169A0612DF}" destId="{126B52A4-F4E4-4130-A716-FFCCFDFA6702}" srcOrd="0" destOrd="0" parTransId="{456325F3-0C06-48B2-B4C1-9EB4853695AA}" sibTransId="{A1D8AACB-4238-4FE0-B5BE-71C0E0FC46AD}"/>
    <dgm:cxn modelId="{36F4F7B5-4F54-493E-B03D-8F356BEF35D9}" type="presOf" srcId="{BD3D8476-2F6A-4DD2-9D0C-487DEACB6405}" destId="{E9283126-50A9-439B-9264-49FC03B5F898}" srcOrd="0" destOrd="0" presId="urn:microsoft.com/office/officeart/2018/2/layout/IconCircleList"/>
    <dgm:cxn modelId="{4FA1D4C5-213F-4585-A3EC-4314B4E0A5AA}" type="presOf" srcId="{A1D8AACB-4238-4FE0-B5BE-71C0E0FC46AD}" destId="{84BE5CB5-9BC5-4BD3-A369-7BE2FD3CE6E3}" srcOrd="0" destOrd="0" presId="urn:microsoft.com/office/officeart/2018/2/layout/IconCircleList"/>
    <dgm:cxn modelId="{A0BB54D3-19C3-448C-8471-1B0B73281344}" type="presOf" srcId="{2A14351C-FF05-40E8-859A-0947116E9AA7}" destId="{44B6DFC9-7034-4EE2-9962-40E4AF5BEB23}" srcOrd="0" destOrd="0" presId="urn:microsoft.com/office/officeart/2018/2/layout/IconCircleList"/>
    <dgm:cxn modelId="{EC4E60E0-E041-4E43-BE95-8A20758EB619}" srcId="{F2AC145B-5CDB-443B-8B63-EE169A0612DF}" destId="{BD3D8476-2F6A-4DD2-9D0C-487DEACB6405}" srcOrd="1" destOrd="0" parTransId="{40655B3B-87E7-4ED4-82BF-4383D209D4C3}" sibTransId="{C8D376DD-E835-4268-8CBB-9A0298007505}"/>
    <dgm:cxn modelId="{9F4BB915-9919-48A3-9BD1-723327F80B5D}" type="presParOf" srcId="{CF9455D0-6488-4F2B-8D40-BBE6B0C4CD81}" destId="{EF79D5B9-1615-4082-AF7E-07EC32066EC2}" srcOrd="0" destOrd="0" presId="urn:microsoft.com/office/officeart/2018/2/layout/IconCircleList"/>
    <dgm:cxn modelId="{CBFAF55B-8A77-45CD-A65F-F6A8C0C940A0}" type="presParOf" srcId="{EF79D5B9-1615-4082-AF7E-07EC32066EC2}" destId="{D812ACBA-F9C2-4F5A-A35C-C7969FC41C5F}" srcOrd="0" destOrd="0" presId="urn:microsoft.com/office/officeart/2018/2/layout/IconCircleList"/>
    <dgm:cxn modelId="{14A2E451-67FA-452E-938A-DE4A4025706D}" type="presParOf" srcId="{D812ACBA-F9C2-4F5A-A35C-C7969FC41C5F}" destId="{A9AF75FA-D6D7-4FBD-9030-39860E52D941}" srcOrd="0" destOrd="0" presId="urn:microsoft.com/office/officeart/2018/2/layout/IconCircleList"/>
    <dgm:cxn modelId="{54251B5D-6299-4116-A412-8B6FF961DF1F}" type="presParOf" srcId="{D812ACBA-F9C2-4F5A-A35C-C7969FC41C5F}" destId="{91200B2A-7052-4233-881E-5E73DD488EC3}" srcOrd="1" destOrd="0" presId="urn:microsoft.com/office/officeart/2018/2/layout/IconCircleList"/>
    <dgm:cxn modelId="{69B38E60-BDE5-4C83-922F-7FC3ED05510F}" type="presParOf" srcId="{D812ACBA-F9C2-4F5A-A35C-C7969FC41C5F}" destId="{45505381-2F64-4ECA-85B5-5E604744C06D}" srcOrd="2" destOrd="0" presId="urn:microsoft.com/office/officeart/2018/2/layout/IconCircleList"/>
    <dgm:cxn modelId="{CBD9844B-E0C7-419F-A00F-6A096533EEB0}" type="presParOf" srcId="{D812ACBA-F9C2-4F5A-A35C-C7969FC41C5F}" destId="{8386335E-3CFB-45C0-B98C-81551B87EAFB}" srcOrd="3" destOrd="0" presId="urn:microsoft.com/office/officeart/2018/2/layout/IconCircleList"/>
    <dgm:cxn modelId="{2BD62048-CB2D-4B2C-9289-8D3A25A4CE98}" type="presParOf" srcId="{EF79D5B9-1615-4082-AF7E-07EC32066EC2}" destId="{84BE5CB5-9BC5-4BD3-A369-7BE2FD3CE6E3}" srcOrd="1" destOrd="0" presId="urn:microsoft.com/office/officeart/2018/2/layout/IconCircleList"/>
    <dgm:cxn modelId="{491408B7-56B4-43A0-8BF0-0B0DBE2D912F}" type="presParOf" srcId="{EF79D5B9-1615-4082-AF7E-07EC32066EC2}" destId="{82528DCD-5931-4334-A7FA-EC2086D7111E}" srcOrd="2" destOrd="0" presId="urn:microsoft.com/office/officeart/2018/2/layout/IconCircleList"/>
    <dgm:cxn modelId="{96B148CF-DC25-4401-9001-4D9CA5F21CB2}" type="presParOf" srcId="{82528DCD-5931-4334-A7FA-EC2086D7111E}" destId="{1636CCA5-C8DF-4535-8D17-B124058C7404}" srcOrd="0" destOrd="0" presId="urn:microsoft.com/office/officeart/2018/2/layout/IconCircleList"/>
    <dgm:cxn modelId="{7DC281E0-630A-4AE0-AD97-4BC98B765482}" type="presParOf" srcId="{82528DCD-5931-4334-A7FA-EC2086D7111E}" destId="{8FF9031F-64D7-4CD2-A0F6-17ECE8ADDE74}" srcOrd="1" destOrd="0" presId="urn:microsoft.com/office/officeart/2018/2/layout/IconCircleList"/>
    <dgm:cxn modelId="{F0FF3FB9-4220-445D-A695-7F2E5815A58D}" type="presParOf" srcId="{82528DCD-5931-4334-A7FA-EC2086D7111E}" destId="{428EF1AA-CA36-46A5-9F96-D52CE674D71F}" srcOrd="2" destOrd="0" presId="urn:microsoft.com/office/officeart/2018/2/layout/IconCircleList"/>
    <dgm:cxn modelId="{5EA72BE8-0763-42C1-9BA3-D050D7F1FE60}" type="presParOf" srcId="{82528DCD-5931-4334-A7FA-EC2086D7111E}" destId="{E9283126-50A9-439B-9264-49FC03B5F898}" srcOrd="3" destOrd="0" presId="urn:microsoft.com/office/officeart/2018/2/layout/IconCircleList"/>
    <dgm:cxn modelId="{0FB91A74-686C-45B8-B2C0-83A196A79F50}" type="presParOf" srcId="{EF79D5B9-1615-4082-AF7E-07EC32066EC2}" destId="{99ACC8C3-BA91-4DA5-A539-95B6BDB48D87}" srcOrd="3" destOrd="0" presId="urn:microsoft.com/office/officeart/2018/2/layout/IconCircleList"/>
    <dgm:cxn modelId="{31B7D80B-F224-4161-B254-5267EC9E5C6B}" type="presParOf" srcId="{EF79D5B9-1615-4082-AF7E-07EC32066EC2}" destId="{9C2E159F-57F2-415D-9412-ACABA4D5E146}" srcOrd="4" destOrd="0" presId="urn:microsoft.com/office/officeart/2018/2/layout/IconCircleList"/>
    <dgm:cxn modelId="{8D8A7F8B-40C1-4040-BD1C-A5DBA734C330}" type="presParOf" srcId="{9C2E159F-57F2-415D-9412-ACABA4D5E146}" destId="{76153E5A-805E-4AB8-86DB-1BB003C855A3}" srcOrd="0" destOrd="0" presId="urn:microsoft.com/office/officeart/2018/2/layout/IconCircleList"/>
    <dgm:cxn modelId="{7B012A17-0D74-4056-9AE4-90E7A946B457}" type="presParOf" srcId="{9C2E159F-57F2-415D-9412-ACABA4D5E146}" destId="{E62DFD97-9D72-485E-A9F8-DCD2C691B843}" srcOrd="1" destOrd="0" presId="urn:microsoft.com/office/officeart/2018/2/layout/IconCircleList"/>
    <dgm:cxn modelId="{9230D92D-BA70-4ADD-9D65-DA4BC654C7F7}" type="presParOf" srcId="{9C2E159F-57F2-415D-9412-ACABA4D5E146}" destId="{0EB870D2-B59A-4D51-A044-6BCD8FB505EE}" srcOrd="2" destOrd="0" presId="urn:microsoft.com/office/officeart/2018/2/layout/IconCircleList"/>
    <dgm:cxn modelId="{5E438917-3010-4CE9-B4E2-262E566FCAD4}" type="presParOf" srcId="{9C2E159F-57F2-415D-9412-ACABA4D5E146}" destId="{F239B21E-EA02-4867-A67A-39D2BEAADD6D}" srcOrd="3" destOrd="0" presId="urn:microsoft.com/office/officeart/2018/2/layout/IconCircleList"/>
    <dgm:cxn modelId="{23308923-8EC6-4027-B0ED-9B350E47B948}" type="presParOf" srcId="{EF79D5B9-1615-4082-AF7E-07EC32066EC2}" destId="{44B6DFC9-7034-4EE2-9962-40E4AF5BEB23}" srcOrd="5" destOrd="0" presId="urn:microsoft.com/office/officeart/2018/2/layout/IconCircleList"/>
    <dgm:cxn modelId="{886A0A14-06A2-479A-A8AC-4369912B578E}" type="presParOf" srcId="{EF79D5B9-1615-4082-AF7E-07EC32066EC2}" destId="{37A93630-E653-445A-960E-0AD999EB89D3}" srcOrd="6" destOrd="0" presId="urn:microsoft.com/office/officeart/2018/2/layout/IconCircleList"/>
    <dgm:cxn modelId="{ACAFA86B-D975-4AE5-9348-B44962458F7D}" type="presParOf" srcId="{37A93630-E653-445A-960E-0AD999EB89D3}" destId="{107C40C1-8F26-4A54-9FDF-CD1E3D034EC3}" srcOrd="0" destOrd="0" presId="urn:microsoft.com/office/officeart/2018/2/layout/IconCircleList"/>
    <dgm:cxn modelId="{39DC10C1-0305-4CA6-B46A-10DB41F3B21E}" type="presParOf" srcId="{37A93630-E653-445A-960E-0AD999EB89D3}" destId="{F1AEAE44-B79A-4922-9618-B3B931125759}" srcOrd="1" destOrd="0" presId="urn:microsoft.com/office/officeart/2018/2/layout/IconCircleList"/>
    <dgm:cxn modelId="{6FB881C6-7961-417D-95F2-5AE05336217A}" type="presParOf" srcId="{37A93630-E653-445A-960E-0AD999EB89D3}" destId="{8910FB36-B6B9-4692-A864-92A572AE7FE8}" srcOrd="2" destOrd="0" presId="urn:microsoft.com/office/officeart/2018/2/layout/IconCircleList"/>
    <dgm:cxn modelId="{2D59D50B-2E83-428B-A357-327CA55DBBA6}" type="presParOf" srcId="{37A93630-E653-445A-960E-0AD999EB89D3}" destId="{CFC31338-455D-4AC3-A754-83F921284F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C9738-63F7-4559-A2CD-D09B78DB84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DD6D1A-494B-40B4-83B3-6321733165DC}">
      <dgm:prSet/>
      <dgm:spPr/>
      <dgm:t>
        <a:bodyPr/>
        <a:lstStyle/>
        <a:p>
          <a:r>
            <a:rPr lang="en-US"/>
            <a:t>Android Studio</a:t>
          </a:r>
        </a:p>
      </dgm:t>
    </dgm:pt>
    <dgm:pt modelId="{52EFCE42-62BA-457D-A0F1-16D8514FF239}" type="parTrans" cxnId="{291B516F-48EA-4CF7-BC71-93DBB3A7F9E6}">
      <dgm:prSet/>
      <dgm:spPr/>
      <dgm:t>
        <a:bodyPr/>
        <a:lstStyle/>
        <a:p>
          <a:endParaRPr lang="en-US"/>
        </a:p>
      </dgm:t>
    </dgm:pt>
    <dgm:pt modelId="{04FA223C-8D4E-47CC-8014-AE26A7AE5A72}" type="sibTrans" cxnId="{291B516F-48EA-4CF7-BC71-93DBB3A7F9E6}">
      <dgm:prSet/>
      <dgm:spPr/>
      <dgm:t>
        <a:bodyPr/>
        <a:lstStyle/>
        <a:p>
          <a:endParaRPr lang="en-US"/>
        </a:p>
      </dgm:t>
    </dgm:pt>
    <dgm:pt modelId="{19296ADB-E265-4574-872B-9642520F737A}">
      <dgm:prSet/>
      <dgm:spPr/>
      <dgm:t>
        <a:bodyPr/>
        <a:lstStyle/>
        <a:p>
          <a:r>
            <a:rPr lang="en-US"/>
            <a:t>Kotlin Language</a:t>
          </a:r>
        </a:p>
      </dgm:t>
    </dgm:pt>
    <dgm:pt modelId="{B70DB196-1846-4503-8E3B-319AE8BB554C}" type="parTrans" cxnId="{27105675-4D93-4D72-9D25-45148D93A939}">
      <dgm:prSet/>
      <dgm:spPr/>
      <dgm:t>
        <a:bodyPr/>
        <a:lstStyle/>
        <a:p>
          <a:endParaRPr lang="en-US"/>
        </a:p>
      </dgm:t>
    </dgm:pt>
    <dgm:pt modelId="{D4C307D5-6958-49FD-BFA7-EA0F3A4A7512}" type="sibTrans" cxnId="{27105675-4D93-4D72-9D25-45148D93A939}">
      <dgm:prSet/>
      <dgm:spPr/>
      <dgm:t>
        <a:bodyPr/>
        <a:lstStyle/>
        <a:p>
          <a:endParaRPr lang="en-US"/>
        </a:p>
      </dgm:t>
    </dgm:pt>
    <dgm:pt modelId="{60416B79-D85F-434F-BDCA-6C1BAD814472}">
      <dgm:prSet/>
      <dgm:spPr/>
      <dgm:t>
        <a:bodyPr/>
        <a:lstStyle/>
        <a:p>
          <a:r>
            <a:rPr lang="en-US"/>
            <a:t>Firebase Database</a:t>
          </a:r>
        </a:p>
      </dgm:t>
    </dgm:pt>
    <dgm:pt modelId="{DB35F721-193D-4D4F-9E42-4497498EE699}" type="parTrans" cxnId="{62A1E00E-A18D-48C7-9792-E1B1B4C588B1}">
      <dgm:prSet/>
      <dgm:spPr/>
      <dgm:t>
        <a:bodyPr/>
        <a:lstStyle/>
        <a:p>
          <a:endParaRPr lang="en-US"/>
        </a:p>
      </dgm:t>
    </dgm:pt>
    <dgm:pt modelId="{F5BAA403-FA54-44B3-99C2-4119782F503B}" type="sibTrans" cxnId="{62A1E00E-A18D-48C7-9792-E1B1B4C588B1}">
      <dgm:prSet/>
      <dgm:spPr/>
      <dgm:t>
        <a:bodyPr/>
        <a:lstStyle/>
        <a:p>
          <a:endParaRPr lang="en-US"/>
        </a:p>
      </dgm:t>
    </dgm:pt>
    <dgm:pt modelId="{FEE7AB98-9593-4D21-B5A5-9660DE7B2584}" type="pres">
      <dgm:prSet presAssocID="{B11C9738-63F7-4559-A2CD-D09B78DB84BB}" presName="root" presStyleCnt="0">
        <dgm:presLayoutVars>
          <dgm:dir/>
          <dgm:resizeHandles val="exact"/>
        </dgm:presLayoutVars>
      </dgm:prSet>
      <dgm:spPr/>
    </dgm:pt>
    <dgm:pt modelId="{6E7B29B7-1F2F-4276-BB8B-80FF4FDC4363}" type="pres">
      <dgm:prSet presAssocID="{93DD6D1A-494B-40B4-83B3-6321733165DC}" presName="compNode" presStyleCnt="0"/>
      <dgm:spPr/>
    </dgm:pt>
    <dgm:pt modelId="{BB76CBF4-5410-46A3-A813-4C20C4578672}" type="pres">
      <dgm:prSet presAssocID="{93DD6D1A-494B-40B4-83B3-6321733165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E89736-4AF5-4C07-9421-12201FC3FECD}" type="pres">
      <dgm:prSet presAssocID="{93DD6D1A-494B-40B4-83B3-6321733165DC}" presName="spaceRect" presStyleCnt="0"/>
      <dgm:spPr/>
    </dgm:pt>
    <dgm:pt modelId="{87051218-7D51-4D91-A7C6-45A4AC763B13}" type="pres">
      <dgm:prSet presAssocID="{93DD6D1A-494B-40B4-83B3-6321733165DC}" presName="textRect" presStyleLbl="revTx" presStyleIdx="0" presStyleCnt="3">
        <dgm:presLayoutVars>
          <dgm:chMax val="1"/>
          <dgm:chPref val="1"/>
        </dgm:presLayoutVars>
      </dgm:prSet>
      <dgm:spPr/>
    </dgm:pt>
    <dgm:pt modelId="{8AFB04ED-C746-44A9-AAFD-1F561A64D469}" type="pres">
      <dgm:prSet presAssocID="{04FA223C-8D4E-47CC-8014-AE26A7AE5A72}" presName="sibTrans" presStyleCnt="0"/>
      <dgm:spPr/>
    </dgm:pt>
    <dgm:pt modelId="{9C2E3E03-BA37-4398-81BC-4062ED8BD4E2}" type="pres">
      <dgm:prSet presAssocID="{19296ADB-E265-4574-872B-9642520F737A}" presName="compNode" presStyleCnt="0"/>
      <dgm:spPr/>
    </dgm:pt>
    <dgm:pt modelId="{194AA4F5-BC9F-4512-8769-BC08849E04DA}" type="pres">
      <dgm:prSet presAssocID="{19296ADB-E265-4574-872B-9642520F73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C2A9471-5C08-4089-A337-3EAE08ADCD30}" type="pres">
      <dgm:prSet presAssocID="{19296ADB-E265-4574-872B-9642520F737A}" presName="spaceRect" presStyleCnt="0"/>
      <dgm:spPr/>
    </dgm:pt>
    <dgm:pt modelId="{F880B90D-8A40-4589-8D6B-FA1FCF6959BD}" type="pres">
      <dgm:prSet presAssocID="{19296ADB-E265-4574-872B-9642520F737A}" presName="textRect" presStyleLbl="revTx" presStyleIdx="1" presStyleCnt="3">
        <dgm:presLayoutVars>
          <dgm:chMax val="1"/>
          <dgm:chPref val="1"/>
        </dgm:presLayoutVars>
      </dgm:prSet>
      <dgm:spPr/>
    </dgm:pt>
    <dgm:pt modelId="{856A1D4F-369B-4752-B963-91468728323D}" type="pres">
      <dgm:prSet presAssocID="{D4C307D5-6958-49FD-BFA7-EA0F3A4A7512}" presName="sibTrans" presStyleCnt="0"/>
      <dgm:spPr/>
    </dgm:pt>
    <dgm:pt modelId="{72D8918A-24DE-4214-8B11-5B148106A2BC}" type="pres">
      <dgm:prSet presAssocID="{60416B79-D85F-434F-BDCA-6C1BAD814472}" presName="compNode" presStyleCnt="0"/>
      <dgm:spPr/>
    </dgm:pt>
    <dgm:pt modelId="{9A506030-580C-4E1A-AF17-111DC308B138}" type="pres">
      <dgm:prSet presAssocID="{60416B79-D85F-434F-BDCA-6C1BAD8144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FE44A3-415B-4E16-BF6C-C08DD78AF3BB}" type="pres">
      <dgm:prSet presAssocID="{60416B79-D85F-434F-BDCA-6C1BAD814472}" presName="spaceRect" presStyleCnt="0"/>
      <dgm:spPr/>
    </dgm:pt>
    <dgm:pt modelId="{02FDB356-C783-427D-BEA8-BC2A0B4D2AE2}" type="pres">
      <dgm:prSet presAssocID="{60416B79-D85F-434F-BDCA-6C1BAD8144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A1E00E-A18D-48C7-9792-E1B1B4C588B1}" srcId="{B11C9738-63F7-4559-A2CD-D09B78DB84BB}" destId="{60416B79-D85F-434F-BDCA-6C1BAD814472}" srcOrd="2" destOrd="0" parTransId="{DB35F721-193D-4D4F-9E42-4497498EE699}" sibTransId="{F5BAA403-FA54-44B3-99C2-4119782F503B}"/>
    <dgm:cxn modelId="{AFDEE428-5A59-4817-A1A3-20F27A8A56E7}" type="presOf" srcId="{19296ADB-E265-4574-872B-9642520F737A}" destId="{F880B90D-8A40-4589-8D6B-FA1FCF6959BD}" srcOrd="0" destOrd="0" presId="urn:microsoft.com/office/officeart/2018/2/layout/IconLabelList"/>
    <dgm:cxn modelId="{1552704B-09D6-4D73-9630-C272CA5CE0C3}" type="presOf" srcId="{93DD6D1A-494B-40B4-83B3-6321733165DC}" destId="{87051218-7D51-4D91-A7C6-45A4AC763B13}" srcOrd="0" destOrd="0" presId="urn:microsoft.com/office/officeart/2018/2/layout/IconLabelList"/>
    <dgm:cxn modelId="{963A305B-5D25-44CF-96AD-FD0797B2163D}" type="presOf" srcId="{B11C9738-63F7-4559-A2CD-D09B78DB84BB}" destId="{FEE7AB98-9593-4D21-B5A5-9660DE7B2584}" srcOrd="0" destOrd="0" presId="urn:microsoft.com/office/officeart/2018/2/layout/IconLabelList"/>
    <dgm:cxn modelId="{291B516F-48EA-4CF7-BC71-93DBB3A7F9E6}" srcId="{B11C9738-63F7-4559-A2CD-D09B78DB84BB}" destId="{93DD6D1A-494B-40B4-83B3-6321733165DC}" srcOrd="0" destOrd="0" parTransId="{52EFCE42-62BA-457D-A0F1-16D8514FF239}" sibTransId="{04FA223C-8D4E-47CC-8014-AE26A7AE5A72}"/>
    <dgm:cxn modelId="{27105675-4D93-4D72-9D25-45148D93A939}" srcId="{B11C9738-63F7-4559-A2CD-D09B78DB84BB}" destId="{19296ADB-E265-4574-872B-9642520F737A}" srcOrd="1" destOrd="0" parTransId="{B70DB196-1846-4503-8E3B-319AE8BB554C}" sibTransId="{D4C307D5-6958-49FD-BFA7-EA0F3A4A7512}"/>
    <dgm:cxn modelId="{355E64D1-C428-41ED-81D1-AD239D169915}" type="presOf" srcId="{60416B79-D85F-434F-BDCA-6C1BAD814472}" destId="{02FDB356-C783-427D-BEA8-BC2A0B4D2AE2}" srcOrd="0" destOrd="0" presId="urn:microsoft.com/office/officeart/2018/2/layout/IconLabelList"/>
    <dgm:cxn modelId="{72843253-5B2F-43CC-8288-6FB66B556E9E}" type="presParOf" srcId="{FEE7AB98-9593-4D21-B5A5-9660DE7B2584}" destId="{6E7B29B7-1F2F-4276-BB8B-80FF4FDC4363}" srcOrd="0" destOrd="0" presId="urn:microsoft.com/office/officeart/2018/2/layout/IconLabelList"/>
    <dgm:cxn modelId="{EBEB8B86-8EA0-4956-B5DD-74B4143FD075}" type="presParOf" srcId="{6E7B29B7-1F2F-4276-BB8B-80FF4FDC4363}" destId="{BB76CBF4-5410-46A3-A813-4C20C4578672}" srcOrd="0" destOrd="0" presId="urn:microsoft.com/office/officeart/2018/2/layout/IconLabelList"/>
    <dgm:cxn modelId="{B26BDE83-08AE-421F-B675-4115F3AAAD9B}" type="presParOf" srcId="{6E7B29B7-1F2F-4276-BB8B-80FF4FDC4363}" destId="{6DE89736-4AF5-4C07-9421-12201FC3FECD}" srcOrd="1" destOrd="0" presId="urn:microsoft.com/office/officeart/2018/2/layout/IconLabelList"/>
    <dgm:cxn modelId="{681B97E1-9415-42E3-8373-04262F5C702E}" type="presParOf" srcId="{6E7B29B7-1F2F-4276-BB8B-80FF4FDC4363}" destId="{87051218-7D51-4D91-A7C6-45A4AC763B13}" srcOrd="2" destOrd="0" presId="urn:microsoft.com/office/officeart/2018/2/layout/IconLabelList"/>
    <dgm:cxn modelId="{02A5B6B2-AF1E-42E2-AA03-D165E87DA547}" type="presParOf" srcId="{FEE7AB98-9593-4D21-B5A5-9660DE7B2584}" destId="{8AFB04ED-C746-44A9-AAFD-1F561A64D469}" srcOrd="1" destOrd="0" presId="urn:microsoft.com/office/officeart/2018/2/layout/IconLabelList"/>
    <dgm:cxn modelId="{06005472-6454-4329-BC71-6E5DA59D8F1C}" type="presParOf" srcId="{FEE7AB98-9593-4D21-B5A5-9660DE7B2584}" destId="{9C2E3E03-BA37-4398-81BC-4062ED8BD4E2}" srcOrd="2" destOrd="0" presId="urn:microsoft.com/office/officeart/2018/2/layout/IconLabelList"/>
    <dgm:cxn modelId="{A695653A-1EAE-4A12-8BEA-FE449F9054DF}" type="presParOf" srcId="{9C2E3E03-BA37-4398-81BC-4062ED8BD4E2}" destId="{194AA4F5-BC9F-4512-8769-BC08849E04DA}" srcOrd="0" destOrd="0" presId="urn:microsoft.com/office/officeart/2018/2/layout/IconLabelList"/>
    <dgm:cxn modelId="{F8CB715D-9A97-443C-AFB8-9F0C9F6614A1}" type="presParOf" srcId="{9C2E3E03-BA37-4398-81BC-4062ED8BD4E2}" destId="{7C2A9471-5C08-4089-A337-3EAE08ADCD30}" srcOrd="1" destOrd="0" presId="urn:microsoft.com/office/officeart/2018/2/layout/IconLabelList"/>
    <dgm:cxn modelId="{CD6B18CC-7139-42BD-85B2-C10CB6348AEE}" type="presParOf" srcId="{9C2E3E03-BA37-4398-81BC-4062ED8BD4E2}" destId="{F880B90D-8A40-4589-8D6B-FA1FCF6959BD}" srcOrd="2" destOrd="0" presId="urn:microsoft.com/office/officeart/2018/2/layout/IconLabelList"/>
    <dgm:cxn modelId="{E97C906D-4C7B-4283-8159-7F43379B4668}" type="presParOf" srcId="{FEE7AB98-9593-4D21-B5A5-9660DE7B2584}" destId="{856A1D4F-369B-4752-B963-91468728323D}" srcOrd="3" destOrd="0" presId="urn:microsoft.com/office/officeart/2018/2/layout/IconLabelList"/>
    <dgm:cxn modelId="{379847F0-B449-4423-805A-CBD7C23B43C0}" type="presParOf" srcId="{FEE7AB98-9593-4D21-B5A5-9660DE7B2584}" destId="{72D8918A-24DE-4214-8B11-5B148106A2BC}" srcOrd="4" destOrd="0" presId="urn:microsoft.com/office/officeart/2018/2/layout/IconLabelList"/>
    <dgm:cxn modelId="{5D304EBF-9F49-43C9-9DB1-329FFB7FF4B5}" type="presParOf" srcId="{72D8918A-24DE-4214-8B11-5B148106A2BC}" destId="{9A506030-580C-4E1A-AF17-111DC308B138}" srcOrd="0" destOrd="0" presId="urn:microsoft.com/office/officeart/2018/2/layout/IconLabelList"/>
    <dgm:cxn modelId="{3AE0CEEF-69DD-47B1-BDB0-C4BD4C8535AE}" type="presParOf" srcId="{72D8918A-24DE-4214-8B11-5B148106A2BC}" destId="{B3FE44A3-415B-4E16-BF6C-C08DD78AF3BB}" srcOrd="1" destOrd="0" presId="urn:microsoft.com/office/officeart/2018/2/layout/IconLabelList"/>
    <dgm:cxn modelId="{B36CEACD-193A-4B25-A029-281CC14D127A}" type="presParOf" srcId="{72D8918A-24DE-4214-8B11-5B148106A2BC}" destId="{02FDB356-C783-427D-BEA8-BC2A0B4D2A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F75FA-D6D7-4FBD-9030-39860E52D941}">
      <dsp:nvSpPr>
        <dsp:cNvPr id="0" name=""/>
        <dsp:cNvSpPr/>
      </dsp:nvSpPr>
      <dsp:spPr>
        <a:xfrm>
          <a:off x="164296" y="430925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00B2A-7052-4233-881E-5E73DD488EC3}">
      <dsp:nvSpPr>
        <dsp:cNvPr id="0" name=""/>
        <dsp:cNvSpPr/>
      </dsp:nvSpPr>
      <dsp:spPr>
        <a:xfrm>
          <a:off x="403021" y="669650"/>
          <a:ext cx="659336" cy="659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6335E-3CFB-45C0-B98C-81551B87EAFB}">
      <dsp:nvSpPr>
        <dsp:cNvPr id="0" name=""/>
        <dsp:cNvSpPr/>
      </dsp:nvSpPr>
      <dsp:spPr>
        <a:xfrm>
          <a:off x="1544681" y="430925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an application where orders can be taken on a device and the order goes directly to kitchen. </a:t>
          </a:r>
        </a:p>
      </dsp:txBody>
      <dsp:txXfrm>
        <a:off x="1544681" y="430925"/>
        <a:ext cx="2679571" cy="1136787"/>
      </dsp:txXfrm>
    </dsp:sp>
    <dsp:sp modelId="{1636CCA5-C8DF-4535-8D17-B124058C7404}">
      <dsp:nvSpPr>
        <dsp:cNvPr id="0" name=""/>
        <dsp:cNvSpPr/>
      </dsp:nvSpPr>
      <dsp:spPr>
        <a:xfrm>
          <a:off x="4691147" y="430925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9031F-64D7-4CD2-A0F6-17ECE8ADDE74}">
      <dsp:nvSpPr>
        <dsp:cNvPr id="0" name=""/>
        <dsp:cNvSpPr/>
      </dsp:nvSpPr>
      <dsp:spPr>
        <a:xfrm>
          <a:off x="4929872" y="669650"/>
          <a:ext cx="659336" cy="659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3126-50A9-439B-9264-49FC03B5F898}">
      <dsp:nvSpPr>
        <dsp:cNvPr id="0" name=""/>
        <dsp:cNvSpPr/>
      </dsp:nvSpPr>
      <dsp:spPr>
        <a:xfrm>
          <a:off x="6071532" y="430925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Customers should be able to reserve a table as soon as they find it free.</a:t>
          </a:r>
        </a:p>
      </dsp:txBody>
      <dsp:txXfrm>
        <a:off x="6071532" y="430925"/>
        <a:ext cx="2679571" cy="1136787"/>
      </dsp:txXfrm>
    </dsp:sp>
    <dsp:sp modelId="{76153E5A-805E-4AB8-86DB-1BB003C855A3}">
      <dsp:nvSpPr>
        <dsp:cNvPr id="0" name=""/>
        <dsp:cNvSpPr/>
      </dsp:nvSpPr>
      <dsp:spPr>
        <a:xfrm>
          <a:off x="164296" y="2209908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DFD97-9D72-485E-A9F8-DCD2C691B843}">
      <dsp:nvSpPr>
        <dsp:cNvPr id="0" name=""/>
        <dsp:cNvSpPr/>
      </dsp:nvSpPr>
      <dsp:spPr>
        <a:xfrm>
          <a:off x="403021" y="2448634"/>
          <a:ext cx="659336" cy="659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21E-EA02-4867-A67A-39D2BEAADD6D}">
      <dsp:nvSpPr>
        <dsp:cNvPr id="0" name=""/>
        <dsp:cNvSpPr/>
      </dsp:nvSpPr>
      <dsp:spPr>
        <a:xfrm>
          <a:off x="1544681" y="2209908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Customers should be able to see rate of occupancy.</a:t>
          </a:r>
        </a:p>
      </dsp:txBody>
      <dsp:txXfrm>
        <a:off x="1544681" y="2209908"/>
        <a:ext cx="2679571" cy="1136787"/>
      </dsp:txXfrm>
    </dsp:sp>
    <dsp:sp modelId="{107C40C1-8F26-4A54-9FDF-CD1E3D034EC3}">
      <dsp:nvSpPr>
        <dsp:cNvPr id="0" name=""/>
        <dsp:cNvSpPr/>
      </dsp:nvSpPr>
      <dsp:spPr>
        <a:xfrm>
          <a:off x="4691147" y="2209908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EAE44-B79A-4922-9618-B3B931125759}">
      <dsp:nvSpPr>
        <dsp:cNvPr id="0" name=""/>
        <dsp:cNvSpPr/>
      </dsp:nvSpPr>
      <dsp:spPr>
        <a:xfrm>
          <a:off x="4929872" y="2448634"/>
          <a:ext cx="659336" cy="659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31338-455D-4AC3-A754-83F921284FBD}">
      <dsp:nvSpPr>
        <dsp:cNvPr id="0" name=""/>
        <dsp:cNvSpPr/>
      </dsp:nvSpPr>
      <dsp:spPr>
        <a:xfrm>
          <a:off x="6071532" y="2209908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Manager should be able to see different report for sale.</a:t>
          </a:r>
        </a:p>
      </dsp:txBody>
      <dsp:txXfrm>
        <a:off x="6071532" y="2209908"/>
        <a:ext cx="2679571" cy="1136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CBF4-5410-46A3-A813-4C20C4578672}">
      <dsp:nvSpPr>
        <dsp:cNvPr id="0" name=""/>
        <dsp:cNvSpPr/>
      </dsp:nvSpPr>
      <dsp:spPr>
        <a:xfrm>
          <a:off x="1131380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51218-7D51-4D91-A7C6-45A4AC763B13}">
      <dsp:nvSpPr>
        <dsp:cNvPr id="0" name=""/>
        <dsp:cNvSpPr/>
      </dsp:nvSpPr>
      <dsp:spPr>
        <a:xfrm>
          <a:off x="345369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Android Studio</a:t>
          </a:r>
        </a:p>
      </dsp:txBody>
      <dsp:txXfrm>
        <a:off x="345369" y="1941123"/>
        <a:ext cx="2858223" cy="720000"/>
      </dsp:txXfrm>
    </dsp:sp>
    <dsp:sp modelId="{194AA4F5-BC9F-4512-8769-BC08849E04DA}">
      <dsp:nvSpPr>
        <dsp:cNvPr id="0" name=""/>
        <dsp:cNvSpPr/>
      </dsp:nvSpPr>
      <dsp:spPr>
        <a:xfrm>
          <a:off x="4489792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0B90D-8A40-4589-8D6B-FA1FCF6959BD}">
      <dsp:nvSpPr>
        <dsp:cNvPr id="0" name=""/>
        <dsp:cNvSpPr/>
      </dsp:nvSpPr>
      <dsp:spPr>
        <a:xfrm>
          <a:off x="3703781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Kotlin Language</a:t>
          </a:r>
        </a:p>
      </dsp:txBody>
      <dsp:txXfrm>
        <a:off x="3703781" y="1941123"/>
        <a:ext cx="2858223" cy="720000"/>
      </dsp:txXfrm>
    </dsp:sp>
    <dsp:sp modelId="{9A506030-580C-4E1A-AF17-111DC308B138}">
      <dsp:nvSpPr>
        <dsp:cNvPr id="0" name=""/>
        <dsp:cNvSpPr/>
      </dsp:nvSpPr>
      <dsp:spPr>
        <a:xfrm>
          <a:off x="7848205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DB356-C783-427D-BEA8-BC2A0B4D2AE2}">
      <dsp:nvSpPr>
        <dsp:cNvPr id="0" name=""/>
        <dsp:cNvSpPr/>
      </dsp:nvSpPr>
      <dsp:spPr>
        <a:xfrm>
          <a:off x="7062193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Firebase Database</a:t>
          </a:r>
        </a:p>
      </dsp:txBody>
      <dsp:txXfrm>
        <a:off x="7062193" y="1941123"/>
        <a:ext cx="2858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1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86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46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1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9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0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8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C0826-CD85-9F44-A689-D63A8499CEF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F35672-2A79-4144-A189-AEBC9AF4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BC2E-3125-D109-FA21-5225C145A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290" y="1746989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Brannigans Restaurant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A9D89-6CCA-B6A3-FCE8-396A797D3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6405" y="4932107"/>
            <a:ext cx="8915399" cy="112628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r"/>
            <a:r>
              <a:rPr lang="en-US" dirty="0"/>
              <a:t>By </a:t>
            </a:r>
            <a:r>
              <a:rPr lang="en-US" dirty="0" err="1"/>
              <a:t>Khusmanda</a:t>
            </a:r>
            <a:r>
              <a:rPr lang="en-US" dirty="0"/>
              <a:t> Devi </a:t>
            </a:r>
            <a:r>
              <a:rPr lang="en-US" dirty="0" err="1"/>
              <a:t>Ramanjooloo</a:t>
            </a:r>
            <a:endParaRPr lang="en-US" dirty="0"/>
          </a:p>
          <a:p>
            <a:pPr algn="r"/>
            <a:r>
              <a:rPr lang="en-US" dirty="0"/>
              <a:t>2953316</a:t>
            </a:r>
          </a:p>
        </p:txBody>
      </p:sp>
    </p:spTree>
    <p:extLst>
      <p:ext uri="{BB962C8B-B14F-4D97-AF65-F5344CB8AC3E}">
        <p14:creationId xmlns:p14="http://schemas.microsoft.com/office/powerpoint/2010/main" val="249300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E4E2-F6E6-4ED1-5621-A88A6C1B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94B2-6F09-70C6-776F-B6F176A1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order on paper.</a:t>
            </a:r>
          </a:p>
          <a:p>
            <a:r>
              <a:rPr lang="en-US" dirty="0"/>
              <a:t>Managing different table at the same time.</a:t>
            </a:r>
          </a:p>
          <a:p>
            <a:r>
              <a:rPr lang="en-US" dirty="0"/>
              <a:t>There are always missing orders in large tables</a:t>
            </a:r>
          </a:p>
          <a:p>
            <a:r>
              <a:rPr lang="en-US" dirty="0"/>
              <a:t>Customers don’t really know when the restaurant is full, so when they have to wait for a table which is time consuming.</a:t>
            </a:r>
          </a:p>
          <a:p>
            <a:r>
              <a:rPr lang="en-US" dirty="0"/>
              <a:t>Manager do not really </a:t>
            </a:r>
            <a:r>
              <a:rPr lang="en-US"/>
              <a:t>know how </a:t>
            </a:r>
            <a:r>
              <a:rPr lang="en-US" dirty="0"/>
              <a:t>much food and drinks have been sold.</a:t>
            </a:r>
          </a:p>
        </p:txBody>
      </p:sp>
    </p:spTree>
    <p:extLst>
      <p:ext uri="{BB962C8B-B14F-4D97-AF65-F5344CB8AC3E}">
        <p14:creationId xmlns:p14="http://schemas.microsoft.com/office/powerpoint/2010/main" val="380920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D814-3D9C-3A24-0BC3-44684343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621" y="852710"/>
            <a:ext cx="8911687" cy="128089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4ABDE5-A7EE-9B39-2A24-804E6A7AB2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3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ADCC-DAA9-0A65-2B61-3ED43BDD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The Brannigans Application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2A5845-D5EB-556F-18FE-2A6488FC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The application is designed for four type of users: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Manager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Waiter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Chef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Customer</a:t>
            </a:r>
          </a:p>
          <a:p>
            <a:r>
              <a:rPr lang="en-US" sz="1600">
                <a:solidFill>
                  <a:srgbClr val="000000"/>
                </a:solidFill>
              </a:rPr>
              <a:t>The users’ login the application using Gmail ID and 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</a:rPr>
              <a:t>	password.</a:t>
            </a:r>
          </a:p>
        </p:txBody>
      </p:sp>
      <p:pic>
        <p:nvPicPr>
          <p:cNvPr id="8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A2951A8-C6D6-B754-5BFD-DA500D05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52" y="645106"/>
            <a:ext cx="5300755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1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5FA3A3F6-628A-B32A-B695-F16D2F693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8" r="2" b="2"/>
          <a:stretch/>
        </p:blipFill>
        <p:spPr>
          <a:xfrm>
            <a:off x="2589211" y="643467"/>
            <a:ext cx="89518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3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2D21F-9015-CC43-4AAD-947D3615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Brannigans Application Technologies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74403E3-EA7D-4110-528F-8C994803A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715109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1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{D150929E-008F-CA49-A28E-47B8AED6D4C5}tf10001069</Template>
  <TotalTime>93</TotalTime>
  <Words>166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Brannigans Restaurant Management System</vt:lpstr>
      <vt:lpstr>Problem</vt:lpstr>
      <vt:lpstr>Solution</vt:lpstr>
      <vt:lpstr>The Brannigans Application</vt:lpstr>
      <vt:lpstr>PowerPoint Presentation</vt:lpstr>
      <vt:lpstr>The Brannigans Application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Brannigans Restaurant Management system</dc:title>
  <dc:creator>Khusmanda Ramanjooloo</dc:creator>
  <cp:lastModifiedBy>Khusmanda Ramanjooloo</cp:lastModifiedBy>
  <cp:revision>18</cp:revision>
  <dcterms:created xsi:type="dcterms:W3CDTF">2022-06-05T17:09:01Z</dcterms:created>
  <dcterms:modified xsi:type="dcterms:W3CDTF">2022-06-07T09:12:56Z</dcterms:modified>
</cp:coreProperties>
</file>