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184"/>
    <a:srgbClr val="0F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7:09:05.19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0,'1344'1344,"-1330"-1330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7:09:05.19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7:09:05.19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7:09:05.19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7:09:05.20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7:09:05.20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7:09:05.2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0,'53'49,"3"-2,73 46,-54-45,2-4,2-3,2-3,2-4,1-4,114 26,533 68,-619-109,-92-12,264 45,-249-40,-1 2,0 2,-1 1,-1 1,59 36,-72-36,0 1,-2 1,0 0,0 2,-2 0,0 0,-1 1,-1 1,-1 1,-1-1,-1 2,16 44,-10-12,-2 1,-2 1,-3 1,3 68,-9-69,-2 1,-2-1,-3 0,-3 0,-2 0,-2-1,-3 0,-2-1,-43 98,24-84,-3-1,-3-2,-2-2,-4-1,-1-3,-76 70,-136 79,-19-19,130-89,-412 294,539-377,-27 19,47-35,0 1,0 0,-1-1,1 1,-1-1,1 0,-1 0,1 0,-1 0,0 0,-4 0,8-3,1 0,0-1,0 1,0 0,0 0,0 0,0 0,0 1,1-1,-1 1,0-1,5-1,60-34,0 3,141-49,371-96,-411 140,267-27,-346 59,0 5,0 3,0 4,-1 4,0 4,0 4,-2 4,0 3,-2 4,0 4,90 48,-125-52,68 49,-95-61,-1 2,-1 0,-1 2,33 41,-32-30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7:09:05.2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2365 3016,'74'30,"71"40,-133-64,214 114,-20-4,275 206,-394-251,130 134,-163-145,-3 1,-3 3,44 78,-62-91,-3 1,-1 1,-4 1,-1 1,-3 1,17 92,-33-128,0 0,-1 0,-1 1,-1-1,-1 0,-1 1,-1-1,0 0,-1-1,-2 1,0-1,-1 0,0-1,-2 0,-20 29,0-8,-2-2,-2-1,0-2,-3-2,-60 43,-59 29,-313 156,260-160,-6-10,-238 68,306-118,-2-5,-2-7,-1-7,-176 2,241-23,1-3,-1-5,1-3,1-4,0-4,1-3,2-4,0-4,2-3,2-3,-141-90,194 109,0-1,0-2,2 0,1-2,0 0,2-1,1-2,0 0,2-1,-16-32,20 28,1-1,2 0,1 0,1-1,2 0,1 0,2-1,1 0,2 1,3-39,7-10,3 1,3 1,4 0,30-76,30-47,125-230,240-342,102-40,77 48,-7 127,-62 155,-419 382,234-131,-281 186,3 3,2 5,1 4,1 4,2 4,1 5,1 4,0 4,1 4,1 5,-1 5,0 4,1 4,-2 5,137 35,-171-30,-2 3,0 3,-1 3,-2 2,0 3,84 61,-83-46,-3 3,-1 2,-3 2,-2 3,67 95,-64-71,-4 2,-3 2,-4 1,64 181,-82-181,-5 1,-3 1,-4 0,-4 1,-1 172,-18-109,-7-1,-37 164,-1-89,-93 246,-169 281,90-307,-347 513,336-618,-534 590,385-567,305-299,-3-4,-107 59,116-81,-2-4,-1-2,-2-4,-1-4,-111 21,118-33,-1-4,-1-3,0-3,1-3,-1-4,-80-14,109 9,1-2,-51-19,78 24,-1-1,1-1,0-1,1-1,0 0,-30-26,37 27,0-2,1 1,0-1,1 0,1-1,0 0,0 0,1-1,1 0,0 0,-4-15,2-5,2 0,0-1,3 1,1 0,1-1,2 1,1-1,9-38,9-21,4 0,4 2,74-156,285-444,187-157,140-56,83 71,22 143,-69 185,-555 395,258-105,-340 169,3 6,188-40,-228 67,1 2,1 5,131 5,-155 4,0 3,0 3,-1 2,78 26,-92-22,-1 1,-1 3,0 1,-2 2,0 1,44 37,-35-18,-2 1,-2 2,-2 1,-1 3,-3 1,-2 1,49 105,-43-65,-4 1,-4 2,-4 1,18 122,-32-125,-4 2,-3-1,-10 110,-8-63,-7-1,-43 163,-139 336,-39-36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17:09:05.2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77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5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5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55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3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2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2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2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7B97E4-ADBE-4CBF-952B-C100FE045AF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64C58064-17C7-4923-ABCA-0C2E582A2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65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FFEA26-089C-42DE-B584-3850DE70AE31}"/>
                  </a:ext>
                </a:extLst>
              </p14:cNvPr>
              <p14:cNvContentPartPr/>
              <p14:nvPr/>
            </p14:nvContentPartPr>
            <p14:xfrm>
              <a:off x="155968" y="2391230"/>
              <a:ext cx="489240" cy="48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FFEA26-089C-42DE-B584-3850DE70A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68" y="2283230"/>
                <a:ext cx="59688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DCC6C4-F20D-4243-92B8-D1E1C63FD087}"/>
                  </a:ext>
                </a:extLst>
              </p14:cNvPr>
              <p14:cNvContentPartPr/>
              <p14:nvPr/>
            </p14:nvContentPartPr>
            <p14:xfrm>
              <a:off x="734128" y="296939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DCC6C4-F20D-4243-92B8-D1E1C63FD0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128" y="28613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265417-D4E3-4D8A-8637-3E37DFB16860}"/>
                  </a:ext>
                </a:extLst>
              </p14:cNvPr>
              <p14:cNvContentPartPr/>
              <p14:nvPr/>
            </p14:nvContentPartPr>
            <p14:xfrm>
              <a:off x="734128" y="296939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265417-D4E3-4D8A-8637-3E37DFB168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128" y="28613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0D4AB8-41B1-4496-B0C8-8344135DB90A}"/>
                  </a:ext>
                </a:extLst>
              </p14:cNvPr>
              <p14:cNvContentPartPr/>
              <p14:nvPr/>
            </p14:nvContentPartPr>
            <p14:xfrm>
              <a:off x="3132448" y="176591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0D4AB8-41B1-4496-B0C8-8344135DB9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8448" y="16579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73D54B-B300-4B4E-9EC3-865F3D3AE44E}"/>
                  </a:ext>
                </a:extLst>
              </p14:cNvPr>
              <p14:cNvContentPartPr/>
              <p14:nvPr/>
            </p14:nvContentPartPr>
            <p14:xfrm>
              <a:off x="3249088" y="188291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73D54B-B300-4B4E-9EC3-865F3D3AE4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5088" y="17749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D73F38-CAFD-4E57-9F2E-A347C4EC9FF5}"/>
                  </a:ext>
                </a:extLst>
              </p14:cNvPr>
              <p14:cNvContentPartPr/>
              <p14:nvPr/>
            </p14:nvContentPartPr>
            <p14:xfrm>
              <a:off x="1940848" y="18659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D73F38-CAFD-4E57-9F2E-A347C4EC9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848" y="785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C0FF8A-9843-4CCA-AC16-A2725C728AA0}"/>
                  </a:ext>
                </a:extLst>
              </p14:cNvPr>
              <p14:cNvContentPartPr/>
              <p14:nvPr/>
            </p14:nvContentPartPr>
            <p14:xfrm>
              <a:off x="503728" y="37190"/>
              <a:ext cx="1350720" cy="128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C0FF8A-9843-4CCA-AC16-A2725C728A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728" y="-70810"/>
                <a:ext cx="1458360" cy="14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4CF28A-0505-439F-8831-401C7D416156}"/>
                  </a:ext>
                </a:extLst>
              </p14:cNvPr>
              <p14:cNvContentPartPr/>
              <p14:nvPr/>
            </p14:nvContentPartPr>
            <p14:xfrm>
              <a:off x="1966408" y="-87583"/>
              <a:ext cx="3267000" cy="2745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4CF28A-0505-439F-8831-401C7D4161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2408" y="-195583"/>
                <a:ext cx="3374640" cy="29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7E02E4-7806-4A2A-B476-05F886D3E1B2}"/>
                  </a:ext>
                </a:extLst>
              </p14:cNvPr>
              <p14:cNvContentPartPr/>
              <p14:nvPr/>
            </p14:nvContentPartPr>
            <p14:xfrm>
              <a:off x="5280928" y="2192657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7E02E4-7806-4A2A-B476-05F886D3E1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6928" y="208465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1872927-E1BC-4572-B4E6-C7A82B60FCE7}"/>
              </a:ext>
            </a:extLst>
          </p:cNvPr>
          <p:cNvSpPr txBox="1"/>
          <p:nvPr/>
        </p:nvSpPr>
        <p:spPr>
          <a:xfrm>
            <a:off x="5298527" y="404581"/>
            <a:ext cx="5814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A838E"/>
                </a:solidFill>
                <a:latin typeface="Algerian" panose="04020705040A02060702" pitchFamily="82" charset="0"/>
              </a:rPr>
              <a:t>                            </a:t>
            </a:r>
            <a:endParaRPr lang="en-IN" sz="2200" b="1" dirty="0">
              <a:solidFill>
                <a:srgbClr val="1A838E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66B01C9-20EC-41BE-B046-53F843319665}"/>
              </a:ext>
            </a:extLst>
          </p:cNvPr>
          <p:cNvSpPr/>
          <p:nvPr/>
        </p:nvSpPr>
        <p:spPr>
          <a:xfrm>
            <a:off x="7249886" y="4432041"/>
            <a:ext cx="3051110" cy="587828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6B70E1C3-0323-43A4-8591-93DD8E6B07E4}"/>
              </a:ext>
            </a:extLst>
          </p:cNvPr>
          <p:cNvSpPr/>
          <p:nvPr/>
        </p:nvSpPr>
        <p:spPr>
          <a:xfrm rot="10800000">
            <a:off x="7249886" y="5330890"/>
            <a:ext cx="3051110" cy="587828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9A1FA-94D5-49C7-9E0B-897353E348B4}"/>
              </a:ext>
            </a:extLst>
          </p:cNvPr>
          <p:cNvSpPr txBox="1"/>
          <p:nvPr/>
        </p:nvSpPr>
        <p:spPr>
          <a:xfrm>
            <a:off x="7249886" y="4217437"/>
            <a:ext cx="2453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KHUSHI AGRAWAL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1BM20IS066</a:t>
            </a:r>
            <a:endParaRPr lang="en-IN" sz="1600" dirty="0">
              <a:latin typeface="Lucida Console" panose="020B06090405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4DFA64-CA99-4F97-8E40-54F90A6F13EB}"/>
              </a:ext>
            </a:extLst>
          </p:cNvPr>
          <p:cNvSpPr txBox="1"/>
          <p:nvPr/>
        </p:nvSpPr>
        <p:spPr>
          <a:xfrm>
            <a:off x="7613780" y="5359455"/>
            <a:ext cx="294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           VIGNESH JR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1BM20IS181</a:t>
            </a:r>
            <a:endParaRPr lang="en-IN" sz="1600" dirty="0">
              <a:latin typeface="Lucida Console" panose="020B0609040504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FC456E-FCB7-4619-BEC5-572D4D201F85}"/>
              </a:ext>
            </a:extLst>
          </p:cNvPr>
          <p:cNvSpPr/>
          <p:nvPr/>
        </p:nvSpPr>
        <p:spPr>
          <a:xfrm>
            <a:off x="6830008" y="3653090"/>
            <a:ext cx="4049485" cy="23552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21BFF-8869-42D4-ABE5-6221E76E0B84}"/>
              </a:ext>
            </a:extLst>
          </p:cNvPr>
          <p:cNvSpPr txBox="1"/>
          <p:nvPr/>
        </p:nvSpPr>
        <p:spPr>
          <a:xfrm>
            <a:off x="7707086" y="3601616"/>
            <a:ext cx="285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838E"/>
                </a:solidFill>
              </a:rPr>
              <a:t>         ISE   3 B</a:t>
            </a:r>
            <a:endParaRPr lang="en-IN" dirty="0">
              <a:solidFill>
                <a:srgbClr val="1A838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0EC8A9-B0E2-42B1-82BD-F4D064337E25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A252C-1041-46FC-83C7-15E893C235E9}"/>
              </a:ext>
            </a:extLst>
          </p:cNvPr>
          <p:cNvSpPr txBox="1"/>
          <p:nvPr/>
        </p:nvSpPr>
        <p:spPr>
          <a:xfrm>
            <a:off x="400588" y="677810"/>
            <a:ext cx="1128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lgerian" panose="04020705040A02060702" pitchFamily="82" charset="0"/>
              </a:rPr>
              <a:t>                                               A project on oops with c++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90CD27-415A-4822-B469-25A462B3023F}"/>
              </a:ext>
            </a:extLst>
          </p:cNvPr>
          <p:cNvSpPr txBox="1"/>
          <p:nvPr/>
        </p:nvSpPr>
        <p:spPr>
          <a:xfrm>
            <a:off x="2672875" y="1688841"/>
            <a:ext cx="762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Project Title: </a:t>
            </a:r>
            <a:r>
              <a:rPr lang="en-IN" sz="2400" b="1" u="sng" dirty="0"/>
              <a:t>Store Management System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582CF-7D7F-49F6-8CBE-28F4C9FF4F04}"/>
              </a:ext>
            </a:extLst>
          </p:cNvPr>
          <p:cNvSpPr txBox="1"/>
          <p:nvPr/>
        </p:nvSpPr>
        <p:spPr>
          <a:xfrm>
            <a:off x="4114800" y="2733869"/>
            <a:ext cx="300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 in-charge:</a:t>
            </a:r>
          </a:p>
          <a:p>
            <a:r>
              <a:rPr lang="en-US" dirty="0"/>
              <a:t>Prof Shubha V Rao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88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8F13F-C988-4E37-82F9-EFAEBB8513C8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PROBLEM STATEMENT 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7B636-5AF9-4DF4-89EC-4E3B132A8F22}"/>
              </a:ext>
            </a:extLst>
          </p:cNvPr>
          <p:cNvSpPr txBox="1"/>
          <p:nvPr/>
        </p:nvSpPr>
        <p:spPr>
          <a:xfrm>
            <a:off x="746449" y="1968759"/>
            <a:ext cx="9629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 a Store isn’t as easy as taking candy from a baby, it requires a proper functioning system with zero errors or bugs to hold a proper, well managed Database. With the help of concepts of object oriented programming in c++ it is possible to create a system that stores all the input given by the store staff about the items present in the store.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827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8F13F-C988-4E37-82F9-EFAEBB8513C8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 OVERALL PROJECT DIAGRAM </a:t>
            </a:r>
            <a:endParaRPr lang="en-IN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149B5B-F8BE-4B7F-968F-D8F6396C5C48}"/>
              </a:ext>
            </a:extLst>
          </p:cNvPr>
          <p:cNvSpPr/>
          <p:nvPr/>
        </p:nvSpPr>
        <p:spPr>
          <a:xfrm>
            <a:off x="615820" y="1950098"/>
            <a:ext cx="2351315" cy="8490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A945B9-8567-4C27-954A-AB8AFD6B16B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967135" y="2374640"/>
            <a:ext cx="1175657" cy="1"/>
          </a:xfrm>
          <a:prstGeom prst="straightConnector1">
            <a:avLst/>
          </a:prstGeom>
          <a:ln>
            <a:solidFill>
              <a:srgbClr val="0070C0">
                <a:alpha val="95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F87EDB-079F-46AF-B263-96882EE55CD6}"/>
              </a:ext>
            </a:extLst>
          </p:cNvPr>
          <p:cNvSpPr txBox="1"/>
          <p:nvPr/>
        </p:nvSpPr>
        <p:spPr>
          <a:xfrm>
            <a:off x="615820" y="2146041"/>
            <a:ext cx="24352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  FUNCTION CALL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C498B-0369-4EB5-BBAB-1B554BF35976}"/>
              </a:ext>
            </a:extLst>
          </p:cNvPr>
          <p:cNvSpPr/>
          <p:nvPr/>
        </p:nvSpPr>
        <p:spPr>
          <a:xfrm>
            <a:off x="4254759" y="1950098"/>
            <a:ext cx="2351315" cy="8490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/>
              <a:t>ASKING USER  FOR CHOICE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D86F2-C98A-4830-ACD5-55DF8CE65391}"/>
              </a:ext>
            </a:extLst>
          </p:cNvPr>
          <p:cNvSpPr/>
          <p:nvPr/>
        </p:nvSpPr>
        <p:spPr>
          <a:xfrm>
            <a:off x="7893698" y="1950098"/>
            <a:ext cx="2351315" cy="8490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/>
              <a:t>FUNCTION CALL TO INSERT, SEARCH,</a:t>
            </a:r>
          </a:p>
          <a:p>
            <a:r>
              <a:rPr lang="en-IN" sz="1500" b="1" dirty="0"/>
              <a:t>DELETE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3177E-B4FD-4C83-A9A6-62108315A84E}"/>
              </a:ext>
            </a:extLst>
          </p:cNvPr>
          <p:cNvCxnSpPr>
            <a:cxnSpLocks/>
          </p:cNvCxnSpPr>
          <p:nvPr/>
        </p:nvCxnSpPr>
        <p:spPr>
          <a:xfrm>
            <a:off x="6606074" y="2374640"/>
            <a:ext cx="1203649" cy="0"/>
          </a:xfrm>
          <a:prstGeom prst="straightConnector1">
            <a:avLst/>
          </a:prstGeom>
          <a:ln>
            <a:solidFill>
              <a:srgbClr val="0070C0">
                <a:alpha val="95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8432E-9139-472D-8F1C-EF02039E136C}"/>
              </a:ext>
            </a:extLst>
          </p:cNvPr>
          <p:cNvCxnSpPr>
            <a:cxnSpLocks/>
          </p:cNvCxnSpPr>
          <p:nvPr/>
        </p:nvCxnSpPr>
        <p:spPr>
          <a:xfrm>
            <a:off x="9241971" y="2886269"/>
            <a:ext cx="0" cy="1359160"/>
          </a:xfrm>
          <a:prstGeom prst="straightConnector1">
            <a:avLst/>
          </a:prstGeom>
          <a:ln>
            <a:solidFill>
              <a:srgbClr val="0070C0">
                <a:alpha val="95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859740-9AFD-4C7F-849D-0AB1E35CA8C5}"/>
              </a:ext>
            </a:extLst>
          </p:cNvPr>
          <p:cNvSpPr/>
          <p:nvPr/>
        </p:nvSpPr>
        <p:spPr>
          <a:xfrm>
            <a:off x="8066313" y="4332515"/>
            <a:ext cx="2351315" cy="8490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/>
              <a:t>USER INPUTS THE DETAILS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89F13A-B2A4-4DBA-8B1F-E963D9E10797}"/>
              </a:ext>
            </a:extLst>
          </p:cNvPr>
          <p:cNvCxnSpPr>
            <a:cxnSpLocks/>
          </p:cNvCxnSpPr>
          <p:nvPr/>
        </p:nvCxnSpPr>
        <p:spPr>
          <a:xfrm flipH="1" flipV="1">
            <a:off x="6755363" y="4757056"/>
            <a:ext cx="1273629" cy="7776"/>
          </a:xfrm>
          <a:prstGeom prst="straightConnector1">
            <a:avLst/>
          </a:prstGeom>
          <a:ln>
            <a:solidFill>
              <a:srgbClr val="0070C0">
                <a:alpha val="95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34382EB-38BE-47D8-87A7-B002C9246273}"/>
              </a:ext>
            </a:extLst>
          </p:cNvPr>
          <p:cNvSpPr/>
          <p:nvPr/>
        </p:nvSpPr>
        <p:spPr>
          <a:xfrm>
            <a:off x="4254759" y="4332514"/>
            <a:ext cx="2351315" cy="8490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/>
              <a:t>DISPLAYS THE RESULT</a:t>
            </a:r>
          </a:p>
        </p:txBody>
      </p:sp>
    </p:spTree>
    <p:extLst>
      <p:ext uri="{BB962C8B-B14F-4D97-AF65-F5344CB8AC3E}">
        <p14:creationId xmlns:p14="http://schemas.microsoft.com/office/powerpoint/2010/main" val="217859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8F13F-C988-4E37-82F9-EFAEBB8513C8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SOFTWARE USED 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8B2CF-1C93-4C64-A1A2-725FB2C56ED5}"/>
              </a:ext>
            </a:extLst>
          </p:cNvPr>
          <p:cNvSpPr txBox="1"/>
          <p:nvPr/>
        </p:nvSpPr>
        <p:spPr>
          <a:xfrm>
            <a:off x="298579" y="1838129"/>
            <a:ext cx="9078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 software requirements are:</a:t>
            </a:r>
          </a:p>
          <a:p>
            <a:r>
              <a:rPr lang="en-IN" sz="2000" dirty="0"/>
              <a:t>OPERATING SYSTEM: LINUX / WINDOWS / iOS</a:t>
            </a:r>
          </a:p>
          <a:p>
            <a:r>
              <a:rPr lang="en-IN" sz="2000" dirty="0"/>
              <a:t>CODE EDITOR: VISUAL STUDIO CODE</a:t>
            </a:r>
          </a:p>
        </p:txBody>
      </p:sp>
      <p:pic>
        <p:nvPicPr>
          <p:cNvPr id="2050" name="Picture 2" descr="Visual Studio Code - YouTube">
            <a:extLst>
              <a:ext uri="{FF2B5EF4-FFF2-40B4-BE49-F238E27FC236}">
                <a16:creationId xmlns:a16="http://schemas.microsoft.com/office/drawing/2014/main" id="{A171C365-E1B5-43AE-91D4-9D5783609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77" y="1534885"/>
            <a:ext cx="2934575" cy="29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just blew up the only reason you can't use a Linux desktop | ZDNet">
            <a:extLst>
              <a:ext uri="{FF2B5EF4-FFF2-40B4-BE49-F238E27FC236}">
                <a16:creationId xmlns:a16="http://schemas.microsoft.com/office/drawing/2014/main" id="{79265749-AF31-41F4-ADA2-702AEB743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58" y="3568960"/>
            <a:ext cx="3041780" cy="30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7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8F13F-C988-4E37-82F9-EFAEBB8513C8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OOPS CONCEPT USED 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C672C-ACF3-4EF5-9047-1CABF51DBDB3}"/>
              </a:ext>
            </a:extLst>
          </p:cNvPr>
          <p:cNvSpPr txBox="1"/>
          <p:nvPr/>
        </p:nvSpPr>
        <p:spPr>
          <a:xfrm>
            <a:off x="475860" y="1819469"/>
            <a:ext cx="86774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Classes and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Operator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2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8F13F-C988-4E37-82F9-EFAEBB8513C8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SCREENSHOTS 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A37F4-041E-46F2-8D53-A379E9231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88" b="-813"/>
          <a:stretch/>
        </p:blipFill>
        <p:spPr bwMode="auto">
          <a:xfrm>
            <a:off x="200607" y="1754925"/>
            <a:ext cx="3648269" cy="46332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727E7-1756-45CB-8510-501A42FB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19" y="1754925"/>
            <a:ext cx="2976465" cy="46853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BD3CC-34C7-4D12-8F9D-9C0666FF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465" y="1598855"/>
            <a:ext cx="3581400" cy="49453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133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8F13F-C988-4E37-82F9-EFAEBB8513C8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SCREENSHOTS 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D8307-FD40-41B3-8551-85DDBF8E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" y="1469571"/>
            <a:ext cx="2593777" cy="1959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330CB-94A8-44A1-AB1B-C6E5286A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77" y="1460240"/>
            <a:ext cx="2398820" cy="4338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72BAFB-5C22-48E6-94FE-459FA4E8F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06" y="1460240"/>
            <a:ext cx="2991481" cy="4754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6BDEE-8608-4A9D-8E3F-35AC101F4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496" y="1425250"/>
            <a:ext cx="2991481" cy="44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8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8F13F-C988-4E37-82F9-EFAEBB8513C8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REFERENCES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A2BF7-611B-452E-A497-4EAD0B46D552}"/>
              </a:ext>
            </a:extLst>
          </p:cNvPr>
          <p:cNvSpPr txBox="1"/>
          <p:nvPr/>
        </p:nvSpPr>
        <p:spPr>
          <a:xfrm>
            <a:off x="419878" y="1894114"/>
            <a:ext cx="87334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Wikipedia.com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GeeksforGeeks.com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Javapoint.com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2DAB-1A84-492F-B56D-721F49F267B0}"/>
              </a:ext>
            </a:extLst>
          </p:cNvPr>
          <p:cNvSpPr txBox="1"/>
          <p:nvPr/>
        </p:nvSpPr>
        <p:spPr>
          <a:xfrm>
            <a:off x="3629609" y="5131837"/>
            <a:ext cx="4441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ritannic Bold" panose="020B0903060703020204" pitchFamily="34" charset="0"/>
              </a:rPr>
              <a:t>THANK YOU!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298300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67</TotalTime>
  <Words>182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Britannic Bold</vt:lpstr>
      <vt:lpstr>Century Schoolbook</vt:lpstr>
      <vt:lpstr>Lucida Console</vt:lpstr>
      <vt:lpstr>Times New Roman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Agrawal</dc:creator>
  <cp:lastModifiedBy>Khushi Agrawal</cp:lastModifiedBy>
  <cp:revision>1</cp:revision>
  <dcterms:created xsi:type="dcterms:W3CDTF">2022-03-13T17:08:46Z</dcterms:created>
  <dcterms:modified xsi:type="dcterms:W3CDTF">2022-03-13T18:16:07Z</dcterms:modified>
</cp:coreProperties>
</file>