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5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>
                <a:solidFill>
                  <a:schemeClr val="bg1"/>
                </a:solidFill>
                <a:latin typeface="+mn-lt"/>
                <a:cs typeface="+mn-lt"/>
              </a:rPr>
              <a:t>СБЕЖАТЬ ИЗ ШКОЛЫ!</a:t>
            </a:r>
            <a:br>
              <a:rPr lang="ru-RU" altLang="en-US">
                <a:solidFill>
                  <a:schemeClr val="bg1"/>
                </a:solidFill>
                <a:latin typeface="+mn-lt"/>
                <a:cs typeface="+mn-lt"/>
              </a:rPr>
            </a:br>
            <a:r>
              <a:rPr lang="ru-RU" altLang="en-US">
                <a:solidFill>
                  <a:schemeClr val="bg1"/>
                </a:solidFill>
                <a:latin typeface="+mn-lt"/>
                <a:cs typeface="+mn-lt"/>
              </a:rPr>
              <a:t>171 </a:t>
            </a:r>
            <a:r>
              <a:rPr lang="en-US" altLang="en-US">
                <a:solidFill>
                  <a:schemeClr val="bg1"/>
                </a:solidFill>
                <a:latin typeface="+mn-lt"/>
                <a:cs typeface="+mn-lt"/>
              </a:rPr>
              <a:t>EDITION</a:t>
            </a:r>
            <a:endParaRPr lang="en-US" altLang="en-US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38860" y="4049078"/>
            <a:ext cx="9144000" cy="1655762"/>
          </a:xfrm>
        </p:spPr>
        <p:txBody>
          <a:bodyPr>
            <a:normAutofit lnSpcReduction="20000"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Проект подготовили</a:t>
            </a: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lang="ru-RU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Лешин Елисей</a:t>
            </a:r>
            <a:endParaRPr lang="ru-RU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Хужин Артур</a:t>
            </a:r>
            <a:endParaRPr lang="ru-RU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Филина Варвара</a:t>
            </a:r>
            <a:endParaRPr lang="ru-RU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  <a:latin typeface="+mn-lt"/>
                <a:cs typeface="+mn-lt"/>
              </a:rPr>
              <a:t>Введение</a:t>
            </a:r>
            <a:endParaRPr lang="ru-RU" altLang="en-US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4058920" cy="3382010"/>
          </a:xfrm>
        </p:spPr>
        <p:txBody>
          <a:bodyPr>
            <a:normAutofit fontScale="70000"/>
          </a:bodyPr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Идея проекта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lang="ru-RU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Компьютерная игра основанная на побеге из школы, преждевременно выполнив несколько заданий, отсылающих к некоторым канонам Школы №171.</a:t>
            </a:r>
            <a:endParaRPr lang="ru-RU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Замещающее содержимое 3" descr="Начало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1960" y="951230"/>
            <a:ext cx="5226050" cy="5226050"/>
          </a:xfrm>
          <a:prstGeom prst="rect">
            <a:avLst/>
          </a:prstGeom>
        </p:spPr>
      </p:pic>
      <p:sp>
        <p:nvSpPr>
          <p:cNvPr id="5" name="Прямоугольная выноска 4"/>
          <p:cNvSpPr/>
          <p:nvPr/>
        </p:nvSpPr>
        <p:spPr>
          <a:xfrm>
            <a:off x="3785235" y="5012690"/>
            <a:ext cx="1349375" cy="446405"/>
          </a:xfrm>
          <a:prstGeom prst="wedgeRectCallout">
            <a:avLst>
              <a:gd name="adj1" fmla="val 72541"/>
              <a:gd name="adj2" fmla="val 160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895090" y="5012690"/>
            <a:ext cx="1130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Ку-ку епт!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Реализация и сложности</a:t>
            </a:r>
            <a:endParaRPr lang="ru-RU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201295" y="1359535"/>
            <a:ext cx="3622040" cy="3724275"/>
          </a:xfrm>
        </p:spPr>
        <p:txBody>
          <a:bodyPr>
            <a:noAutofit/>
          </a:bodyPr>
          <a:p>
            <a:r>
              <a:rPr lang="ru-RU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Реализация</a:t>
            </a:r>
            <a:r>
              <a:rPr lang="en-US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1800">
                <a:solidFill>
                  <a:schemeClr val="bg1"/>
                </a:solidFill>
                <a:latin typeface="+mn-lt"/>
                <a:cs typeface="+mn-lt"/>
              </a:rPr>
              <a:t>При создании проекта мы использовали большое количество технологий</a:t>
            </a:r>
            <a:r>
              <a:rPr lang="en-US" altLang="en-US" sz="1800">
                <a:solidFill>
                  <a:schemeClr val="bg1"/>
                </a:solidFill>
                <a:latin typeface="+mn-lt"/>
                <a:cs typeface="+mn-lt"/>
              </a:rPr>
              <a:t>: Клетчатое поле, Файлы txt, Спрайты, Collide, Анимация, requirements.txt, Стартовое и финальное окна, Подсчёт результатов, Несколько уровней, Музыка</a:t>
            </a:r>
            <a:endParaRPr lang="en-US" altLang="en-US" sz="180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4412615" y="1426210"/>
            <a:ext cx="3592830" cy="3724275"/>
          </a:xfrm>
        </p:spPr>
        <p:txBody>
          <a:bodyPr>
            <a:normAutofit lnSpcReduction="10000"/>
          </a:bodyPr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Сложности</a:t>
            </a:r>
            <a:r>
              <a:rPr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Достаточно сложно было сделать передвижение персонажа и его оптимизацию.</a:t>
            </a:r>
            <a:endParaRPr lang="ru-RU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Относительно легко было сделать систему начального и конечного окна.</a:t>
            </a:r>
            <a:endParaRPr lang="ru-RU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Изображение 4" descr="Физичк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680" y="1196975"/>
            <a:ext cx="2713355" cy="282829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9107170" y="828675"/>
            <a:ext cx="205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Опять сложности(((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7" name="Изображение 6" descr="Начал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0" y="4138930"/>
            <a:ext cx="2532380" cy="253238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1062335" y="4392295"/>
            <a:ext cx="1129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solidFill>
                  <a:schemeClr val="bg1"/>
                </a:solidFill>
              </a:rPr>
              <a:t>Изи-изи!! Реал ток!!!</a:t>
            </a:r>
            <a:endParaRPr lang="ru-RU" altLang="en-US" sz="1600">
              <a:solidFill>
                <a:schemeClr val="bg1"/>
              </a:solidFill>
            </a:endParaRPr>
          </a:p>
        </p:txBody>
      </p:sp>
      <p:pic>
        <p:nvPicPr>
          <p:cNvPr id="9" name="Изображение 8" descr="Технологии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" y="5516880"/>
            <a:ext cx="7082155" cy="307975"/>
          </a:xfrm>
          <a:prstGeom prst="rect">
            <a:avLst/>
          </a:prstGeom>
        </p:spPr>
      </p:pic>
      <p:pic>
        <p:nvPicPr>
          <p:cNvPr id="10" name="Изображение 9" descr="Технологии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15" y="5819775"/>
            <a:ext cx="2038350" cy="959485"/>
          </a:xfrm>
          <a:prstGeom prst="rect">
            <a:avLst/>
          </a:prstGeom>
        </p:spPr>
      </p:pic>
      <p:pic>
        <p:nvPicPr>
          <p:cNvPr id="11" name="Изображение 10" descr="Технологии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135" y="4975860"/>
            <a:ext cx="2828925" cy="18034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201295" y="6026150"/>
            <a:ext cx="1334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Вот они)))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Красавцы)))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ПО и Библиотеки</a:t>
            </a:r>
            <a:endParaRPr lang="ru-RU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454785"/>
            <a:ext cx="3098800" cy="814705"/>
          </a:xfrm>
        </p:spPr>
        <p:txBody>
          <a:bodyPr/>
          <a:p>
            <a:r>
              <a:rPr lang="ru-RU" altLang="en-US">
                <a:solidFill>
                  <a:schemeClr val="bg1"/>
                </a:solidFill>
                <a:latin typeface="+mn-lt"/>
                <a:cs typeface="+mn-lt"/>
              </a:rPr>
              <a:t>Используемые ПО</a:t>
            </a:r>
            <a:r>
              <a:rPr lang="en-US" altLang="en-US">
                <a:solidFill>
                  <a:schemeClr val="bg1"/>
                </a:solidFill>
                <a:latin typeface="+mn-lt"/>
                <a:cs typeface="+mn-lt"/>
              </a:rPr>
              <a:t>:</a:t>
            </a:r>
            <a:endParaRPr lang="en-US" altLang="en-US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6000750" y="1549400"/>
            <a:ext cx="4392295" cy="624840"/>
          </a:xfrm>
        </p:spPr>
        <p:txBody>
          <a:bodyPr>
            <a:normAutofit fontScale="90000" lnSpcReduction="10000"/>
          </a:bodyPr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Используемые Библиотеки</a:t>
            </a:r>
            <a:r>
              <a:rPr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Изображение 4" descr="П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2419350"/>
            <a:ext cx="3744595" cy="2106295"/>
          </a:xfrm>
          <a:prstGeom prst="rect">
            <a:avLst/>
          </a:prstGeom>
        </p:spPr>
      </p:pic>
      <p:pic>
        <p:nvPicPr>
          <p:cNvPr id="6" name="Изображение 5" descr="П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415155"/>
            <a:ext cx="4138295" cy="2327910"/>
          </a:xfrm>
          <a:prstGeom prst="rect">
            <a:avLst/>
          </a:prstGeom>
        </p:spPr>
      </p:pic>
      <p:pic>
        <p:nvPicPr>
          <p:cNvPr id="7" name="Изображение 6" descr="БИБ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269490"/>
            <a:ext cx="3692525" cy="1461135"/>
          </a:xfrm>
          <a:prstGeom prst="rect">
            <a:avLst/>
          </a:prstGeom>
        </p:spPr>
      </p:pic>
      <p:pic>
        <p:nvPicPr>
          <p:cNvPr id="8" name="Изображение 7" descr="БИБ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25" y="3618865"/>
            <a:ext cx="3272155" cy="1840865"/>
          </a:xfrm>
          <a:prstGeom prst="rect">
            <a:avLst/>
          </a:prstGeom>
        </p:spPr>
      </p:pic>
      <p:pic>
        <p:nvPicPr>
          <p:cNvPr id="9" name="Изображение 8" descr="БИБ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990" y="3618865"/>
            <a:ext cx="2567940" cy="164274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9086850" y="2800350"/>
            <a:ext cx="25641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000">
                <a:solidFill>
                  <a:schemeClr val="bg1"/>
                </a:solidFill>
              </a:rPr>
              <a:t>Святые труженники!!!</a:t>
            </a:r>
            <a:endParaRPr lang="ru-RU" altLang="en-US" sz="2000">
              <a:solidFill>
                <a:schemeClr val="bg1"/>
              </a:solidFill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5030470" y="5982335"/>
            <a:ext cx="3008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000">
                <a:solidFill>
                  <a:schemeClr val="bg1"/>
                </a:solidFill>
              </a:rPr>
              <a:t>Лучшая среда обитания!!!</a:t>
            </a:r>
            <a:endParaRPr lang="ru-RU" altLang="en-US" sz="200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4887595" y="5687060"/>
            <a:ext cx="304165" cy="32321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869690" y="2957830"/>
            <a:ext cx="2130425" cy="299529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9756775" y="3195320"/>
            <a:ext cx="266065" cy="3708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1"/>
            <a:endCxn id="7" idx="3"/>
          </p:cNvCxnSpPr>
          <p:nvPr/>
        </p:nvCxnSpPr>
        <p:spPr>
          <a:xfrm flipH="1">
            <a:off x="8874125" y="2999740"/>
            <a:ext cx="212725" cy="63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8178165" y="3185795"/>
            <a:ext cx="1245870" cy="38989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Самая Мякотка)))</a:t>
            </a:r>
            <a:endParaRPr lang="ru-RU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3526790" cy="1898015"/>
          </a:xfrm>
        </p:spPr>
        <p:txBody>
          <a:bodyPr>
            <a:normAutofit lnSpcReduction="10000"/>
          </a:bodyPr>
          <a:p>
            <a:r>
              <a:rPr lang="ru-RU" altLang="en-US" sz="20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Мы создали несколько наинтереснейших мини-игр, а также магазин, и я предлагаю вам на них посмотреть))</a:t>
            </a:r>
            <a:endParaRPr lang="ru-RU" altLang="en-US" sz="20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Замещающее содержимое 4" descr="Костян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8730" y="1431925"/>
            <a:ext cx="3136265" cy="1664335"/>
          </a:xfrm>
          <a:prstGeom prst="rect">
            <a:avLst/>
          </a:prstGeom>
        </p:spPr>
      </p:pic>
      <p:pic>
        <p:nvPicPr>
          <p:cNvPr id="6" name="Изображение 5" descr="Магази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235" y="1062990"/>
            <a:ext cx="2592705" cy="2660650"/>
          </a:xfrm>
          <a:prstGeom prst="rect">
            <a:avLst/>
          </a:prstGeom>
        </p:spPr>
      </p:pic>
      <p:pic>
        <p:nvPicPr>
          <p:cNvPr id="7" name="Изображение 6" descr="Физичк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05" y="3512820"/>
            <a:ext cx="2653665" cy="2765425"/>
          </a:xfrm>
          <a:prstGeom prst="rect">
            <a:avLst/>
          </a:prstGeom>
        </p:spPr>
      </p:pic>
      <p:pic>
        <p:nvPicPr>
          <p:cNvPr id="8" name="Изображение 7" descr="Художни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255" y="3935095"/>
            <a:ext cx="2037715" cy="234315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116320" y="1063625"/>
            <a:ext cx="106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Костян!!!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822180" y="694690"/>
            <a:ext cx="1186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Магаззз!!!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0480040" y="4922520"/>
            <a:ext cx="1535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Худоввникк!!!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594100" y="5145405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Физичка!!!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94175"/>
            <a:ext cx="10515600" cy="1325563"/>
          </a:xfrm>
        </p:spPr>
        <p:txBody>
          <a:bodyPr/>
          <a:p>
            <a:pPr algn="ctr"/>
            <a:r>
              <a:rPr lang="ru-RU" altLang="en-US" sz="54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СПАСИБО ЗА ВНИМАНИЕ!!!</a:t>
            </a:r>
            <a:endParaRPr lang="ru-RU" altLang="en-US" sz="5400" b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Presentation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NimbleYol Yolich</cp:lastModifiedBy>
  <cp:revision>2</cp:revision>
  <dcterms:created xsi:type="dcterms:W3CDTF">2023-01-23T13:18:56Z</dcterms:created>
  <dcterms:modified xsi:type="dcterms:W3CDTF">2023-01-23T14:31:22Z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D0FB347255F74042B77C000DA2681DDD</vt:lpwstr>
  </property>
</Properties>
</file>