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57" r:id="rId6"/>
    <p:sldId id="260" r:id="rId7"/>
    <p:sldId id="261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Нейросеть по созданию картинок из условий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solidFill>
                  <a:schemeClr val="bg1"/>
                </a:solidFill>
              </a:rPr>
              <a:t>Проект Хужина Артура Маратович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150"/>
            <a:ext cx="9144000" cy="113220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Принцип работы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410" y="3940175"/>
            <a:ext cx="5911215" cy="2682240"/>
          </a:xfrm>
        </p:spPr>
        <p:txBody>
          <a:bodyPr>
            <a:normAutofit lnSpcReduction="10000"/>
          </a:bodyPr>
          <a:lstStyle/>
          <a:p>
            <a:r>
              <a:rPr lang="ru-RU" altLang="en-US" sz="3000">
                <a:solidFill>
                  <a:schemeClr val="bg1"/>
                </a:solidFill>
              </a:rPr>
              <a:t>Я для экономия места и удобства в редактировании кода решил не использовать </a:t>
            </a:r>
            <a:r>
              <a:rPr lang="en-US" altLang="ru-RU" sz="3000">
                <a:solidFill>
                  <a:schemeClr val="bg1"/>
                </a:solidFill>
              </a:rPr>
              <a:t>elif </a:t>
            </a:r>
            <a:r>
              <a:rPr lang="ru-RU" altLang="ru-RU" sz="3000">
                <a:solidFill>
                  <a:schemeClr val="bg1"/>
                </a:solidFill>
              </a:rPr>
              <a:t>(используя только для раставки коэфицентов, где находится картинка )</a:t>
            </a:r>
            <a:endParaRPr lang="ru-RU" altLang="en-US" sz="3000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523355" y="1189355"/>
            <a:ext cx="54495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Учитывая какие кнопки включены ИИ считает колличество элементов, которые будут на картинке и рисует послоям сверху снизу картинки при помощи отдельно написанных функций, относительно простые, но трудоёмкие и достаёт цвета из базы данных, кроме того ты сам можешь выбрать цвет крыши для дома, тот цвет сохранится в базе данных, время дня и сезона когда это будет, а также считает заполненность картинки разными элементами 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594985" y="5381625"/>
            <a:ext cx="2990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Также ИИ проверяет создавал ты картинку с таким названием в предыдущий раз, при помощи </a:t>
            </a:r>
            <a:r>
              <a:rPr lang="en-US" altLang="ru-RU">
                <a:solidFill>
                  <a:schemeClr val="bg1"/>
                </a:solidFill>
              </a:rPr>
              <a:t>txt</a:t>
            </a:r>
            <a:endParaRPr lang="en-US" altLang="ru-RU">
              <a:solidFill>
                <a:schemeClr val="bg1"/>
              </a:solidFill>
            </a:endParaRPr>
          </a:p>
        </p:txBody>
      </p:sp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05410" y="1026160"/>
            <a:ext cx="5488940" cy="2914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8585835" y="5407660"/>
            <a:ext cx="2514600" cy="1424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Изображение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6624955" y="3773805"/>
            <a:ext cx="3657600" cy="358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150"/>
            <a:ext cx="9144000" cy="113220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Трудности работы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" y="1189355"/>
            <a:ext cx="5911215" cy="2682240"/>
          </a:xfrm>
        </p:spPr>
        <p:txBody>
          <a:bodyPr>
            <a:normAutofit fontScale="70000"/>
          </a:bodyPr>
          <a:lstStyle/>
          <a:p>
            <a:r>
              <a:rPr lang="ru-RU" altLang="en-US" sz="4000" b="1">
                <a:solidFill>
                  <a:schemeClr val="bg1"/>
                </a:solidFill>
              </a:rPr>
              <a:t>ТРУДНОСТИ</a:t>
            </a:r>
            <a:endParaRPr lang="ru-RU" altLang="en-US" sz="4000" b="1">
              <a:solidFill>
                <a:schemeClr val="bg1"/>
              </a:solidFill>
            </a:endParaRPr>
          </a:p>
          <a:p>
            <a:r>
              <a:rPr lang="ru-RU" altLang="en-US" sz="3000">
                <a:solidFill>
                  <a:schemeClr val="bg1"/>
                </a:solidFill>
              </a:rPr>
              <a:t>50 % временни я создавал работу словарей к подлюченнию кнопок или запуска функций рисования и записи, что будут входить в картинку, зато при добавленние кнопки при помощи одной строчки она получает весь ей нужный функионал вместо 30 строчек кода</a:t>
            </a:r>
            <a:endParaRPr lang="ru-RU" altLang="en-US" sz="3000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532880" y="4954905"/>
            <a:ext cx="5449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Проще всего мне было создание базы данных в которую входят цвета элементов относительно временни дня или сезона года, а также последуйщая разработка функций кнопок, благодаря словарям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0930" y="1189355"/>
            <a:ext cx="5811520" cy="3551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7785" y="3632835"/>
            <a:ext cx="6112510" cy="281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50"/>
            <a:ext cx="9144000" cy="1160780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Почему именно это ?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130" y="1408430"/>
            <a:ext cx="5920740" cy="1655445"/>
          </a:xfrm>
        </p:spPr>
        <p:txBody>
          <a:bodyPr/>
          <a:lstStyle/>
          <a:p>
            <a:r>
              <a:rPr lang="ru-RU" altLang="en-US">
                <a:solidFill>
                  <a:schemeClr val="bg1"/>
                </a:solidFill>
              </a:rPr>
              <a:t>Из-за отстутствия навыков художника я не мог рисовать картинки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092315" y="5093970"/>
            <a:ext cx="49561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solidFill>
                  <a:schemeClr val="bg1"/>
                </a:solidFill>
                <a:sym typeface="+mn-ea"/>
              </a:rPr>
              <a:t>однако знания программиста могут скомпенсировать этот недостаток</a:t>
            </a:r>
            <a:endParaRPr lang="ru-RU" altLang="en-US" sz="2800">
              <a:solidFill>
                <a:schemeClr val="bg1"/>
              </a:solidFill>
            </a:endParaRPr>
          </a:p>
          <a:p>
            <a:endParaRPr lang="ru-RU" altLang="en-US" sz="2800"/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2616835"/>
            <a:ext cx="5627370" cy="2995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7759700" y="1207770"/>
            <a:ext cx="4165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</a:rPr>
              <a:t>Новый уровень художника</a:t>
            </a:r>
            <a:endParaRPr lang="ru-RU" altLang="en-US" sz="2400">
              <a:solidFill>
                <a:schemeClr val="bg1"/>
              </a:solidFill>
            </a:endParaRPr>
          </a:p>
        </p:txBody>
      </p:sp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5821045" y="1668780"/>
            <a:ext cx="6046470" cy="3595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Выноска-облако 6"/>
          <p:cNvSpPr/>
          <p:nvPr/>
        </p:nvSpPr>
        <p:spPr>
          <a:xfrm rot="10800000">
            <a:off x="4345305" y="5612130"/>
            <a:ext cx="2741930" cy="1245870"/>
          </a:xfrm>
          <a:prstGeom prst="cloudCallout">
            <a:avLst>
              <a:gd name="adj1" fmla="val -24803"/>
              <a:gd name="adj2" fmla="val 740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772660" y="5931535"/>
            <a:ext cx="188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Поднялся парень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50"/>
            <a:ext cx="9144000" cy="1160780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Этот проект не вышел бы без</a:t>
            </a:r>
            <a:r>
              <a:rPr lang="en-US" altLang="en-US">
                <a:solidFill>
                  <a:schemeClr val="bg1"/>
                </a:solidFill>
              </a:rPr>
              <a:t>: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1" name="Изображение 10" descr="Qtdesigner pho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833495"/>
            <a:ext cx="2520950" cy="2520950"/>
          </a:xfrm>
          <a:prstGeom prst="rect">
            <a:avLst/>
          </a:prstGeom>
        </p:spPr>
      </p:pic>
      <p:pic>
        <p:nvPicPr>
          <p:cNvPr id="12" name="Изображение 11" descr="SQLiteStudio pho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1408430"/>
            <a:ext cx="2425065" cy="2425065"/>
          </a:xfrm>
          <a:prstGeom prst="rect">
            <a:avLst/>
          </a:prstGeom>
        </p:spPr>
      </p:pic>
      <p:pic>
        <p:nvPicPr>
          <p:cNvPr id="103" name="Изображение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310" y="1687831"/>
            <a:ext cx="4381500" cy="18668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4667250" y="3816985"/>
            <a:ext cx="73031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solidFill>
                  <a:schemeClr val="bg1"/>
                </a:solidFill>
              </a:rPr>
              <a:t>И отдельная благодарность великой библиотеке </a:t>
            </a:r>
            <a:r>
              <a:rPr lang="en-US" altLang="ru-RU" sz="4400">
                <a:solidFill>
                  <a:schemeClr val="bg1"/>
                </a:solidFill>
              </a:rPr>
              <a:t>r</a:t>
            </a:r>
            <a:r>
              <a:rPr lang="en-US" altLang="en-US" sz="4400">
                <a:solidFill>
                  <a:schemeClr val="bg1"/>
                </a:solidFill>
              </a:rPr>
              <a:t>andom</a:t>
            </a:r>
            <a:endParaRPr lang="en-US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50"/>
            <a:ext cx="9144000" cy="1160780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chemeClr val="bg1"/>
                </a:solidFill>
              </a:rPr>
              <a:t>Итоги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59740" y="1200150"/>
            <a:ext cx="730313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400">
                <a:solidFill>
                  <a:schemeClr val="bg1"/>
                </a:solidFill>
              </a:rPr>
              <a:t>Это мой самый крупный по коду проект и один из самых лучших, на его создание я потратил не один вечер за последний месяц, зато получил шикарный опыт работы словарей и надеюсь создал 100 балльный проект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3" name="Выноска-облако 2"/>
          <p:cNvSpPr/>
          <p:nvPr/>
        </p:nvSpPr>
        <p:spPr>
          <a:xfrm>
            <a:off x="7762875" y="142240"/>
            <a:ext cx="3804920" cy="1657985"/>
          </a:xfrm>
          <a:prstGeom prst="cloudCallout">
            <a:avLst>
              <a:gd name="adj1" fmla="val -25116"/>
              <a:gd name="adj2" fmla="val 555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596630" y="371475"/>
            <a:ext cx="2348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Парень заслужил 100 баллов, вы бы знали сколько нервов убил на меня</a:t>
            </a:r>
            <a:endParaRPr lang="ru-RU" altLang="en-US"/>
          </a:p>
        </p:txBody>
      </p:sp>
      <p:pic>
        <p:nvPicPr>
          <p:cNvPr id="112" name="Изображение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7564120" y="1945640"/>
            <a:ext cx="4627880" cy="4912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50"/>
            <a:ext cx="9144000" cy="1160780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chemeClr val="bg1"/>
                </a:solidFill>
              </a:rPr>
              <a:t>Спасибо за внимание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08" name="Изображение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Presentation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Нейросеть по созданию картинок из условий</vt:lpstr>
      <vt:lpstr>Трудности работы</vt:lpstr>
      <vt:lpstr>Нейросеть по созданию картинок из условий</vt:lpstr>
      <vt:lpstr>Почему именно это ?</vt:lpstr>
      <vt:lpstr>Этот проект не вышел бы без: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vaduz</cp:lastModifiedBy>
  <cp:revision>2</cp:revision>
  <dcterms:created xsi:type="dcterms:W3CDTF">2022-11-07T10:22:37Z</dcterms:created>
  <dcterms:modified xsi:type="dcterms:W3CDTF">2022-11-07T12:52:22Z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1049-11.2.0.11380</vt:lpwstr>
  </property>
  <property fmtid="{D5CDD505-2E9C-101B-9397-08002B2CF9AE}" pid="3" name="ICV">
    <vt:lpwstr>8F9D3DCE00024D0FA4B3D55E78A90DCE</vt:lpwstr>
  </property>
</Properties>
</file>