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21"/>
  </p:notesMasterIdLst>
  <p:sldIdLst>
    <p:sldId id="256" r:id="rId2"/>
    <p:sldId id="258" r:id="rId3"/>
    <p:sldId id="303" r:id="rId4"/>
    <p:sldId id="319" r:id="rId5"/>
    <p:sldId id="320" r:id="rId6"/>
    <p:sldId id="304" r:id="rId7"/>
    <p:sldId id="306" r:id="rId8"/>
    <p:sldId id="307" r:id="rId9"/>
    <p:sldId id="308" r:id="rId10"/>
    <p:sldId id="309" r:id="rId11"/>
    <p:sldId id="310" r:id="rId12"/>
    <p:sldId id="311" r:id="rId13"/>
    <p:sldId id="312" r:id="rId14"/>
    <p:sldId id="321" r:id="rId15"/>
    <p:sldId id="315" r:id="rId16"/>
    <p:sldId id="316" r:id="rId17"/>
    <p:sldId id="314" r:id="rId18"/>
    <p:sldId id="318" r:id="rId19"/>
    <p:sldId id="317"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4571CF10-0504-4B6D-9476-ED4EE59EF3D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F80897B-A9BF-482F-92D5-5A797BDE267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666" y="6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g20a455cc9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4" name="Google Shape;1314;g20a455cc9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3"/>
        <p:cNvGrpSpPr/>
        <p:nvPr/>
      </p:nvGrpSpPr>
      <p:grpSpPr>
        <a:xfrm>
          <a:off x="0" y="0"/>
          <a:ext cx="0" cy="0"/>
          <a:chOff x="0" y="0"/>
          <a:chExt cx="0" cy="0"/>
        </a:xfrm>
      </p:grpSpPr>
      <p:sp>
        <p:nvSpPr>
          <p:cNvPr id="1374" name="Google Shape;1374;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5" name="Google Shape;1375;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1"/>
        <p:cNvGrpSpPr/>
        <p:nvPr/>
      </p:nvGrpSpPr>
      <p:grpSpPr>
        <a:xfrm>
          <a:off x="0" y="0"/>
          <a:ext cx="0" cy="0"/>
          <a:chOff x="0" y="0"/>
          <a:chExt cx="0" cy="0"/>
        </a:xfrm>
      </p:grpSpPr>
      <p:sp>
        <p:nvSpPr>
          <p:cNvPr id="1582" name="Google Shape;1582;g24b86493603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3" name="Google Shape;1583;g24b86493603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9615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1"/>
        <p:cNvGrpSpPr/>
        <p:nvPr/>
      </p:nvGrpSpPr>
      <p:grpSpPr>
        <a:xfrm>
          <a:off x="0" y="0"/>
          <a:ext cx="0" cy="0"/>
          <a:chOff x="0" y="0"/>
          <a:chExt cx="0" cy="0"/>
        </a:xfrm>
      </p:grpSpPr>
      <p:sp>
        <p:nvSpPr>
          <p:cNvPr id="1582" name="Google Shape;1582;g24b86493603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3" name="Google Shape;1583;g24b86493603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8338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1"/>
        <p:cNvGrpSpPr/>
        <p:nvPr/>
      </p:nvGrpSpPr>
      <p:grpSpPr>
        <a:xfrm>
          <a:off x="0" y="0"/>
          <a:ext cx="0" cy="0"/>
          <a:chOff x="0" y="0"/>
          <a:chExt cx="0" cy="0"/>
        </a:xfrm>
      </p:grpSpPr>
      <p:sp>
        <p:nvSpPr>
          <p:cNvPr id="1582" name="Google Shape;1582;g24b86493603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3" name="Google Shape;1583;g24b86493603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7107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1"/>
        <p:cNvGrpSpPr/>
        <p:nvPr/>
      </p:nvGrpSpPr>
      <p:grpSpPr>
        <a:xfrm>
          <a:off x="0" y="0"/>
          <a:ext cx="0" cy="0"/>
          <a:chOff x="0" y="0"/>
          <a:chExt cx="0" cy="0"/>
        </a:xfrm>
      </p:grpSpPr>
      <p:sp>
        <p:nvSpPr>
          <p:cNvPr id="1582" name="Google Shape;1582;g24b86493603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3" name="Google Shape;1583;g24b86493603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5895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21817" y="354020"/>
            <a:ext cx="1013699" cy="886245"/>
            <a:chOff x="895150" y="3894725"/>
            <a:chExt cx="332775" cy="290925"/>
          </a:xfrm>
        </p:grpSpPr>
        <p:sp>
          <p:nvSpPr>
            <p:cNvPr id="10" name="Google Shape;10;p2"/>
            <p:cNvSpPr/>
            <p:nvPr/>
          </p:nvSpPr>
          <p:spPr>
            <a:xfrm>
              <a:off x="895150" y="3918150"/>
              <a:ext cx="307125" cy="267500"/>
            </a:xfrm>
            <a:custGeom>
              <a:avLst/>
              <a:gdLst/>
              <a:ahLst/>
              <a:cxnLst/>
              <a:rect l="l" t="t" r="r" b="b"/>
              <a:pathLst>
                <a:path w="12285" h="10700" extrusionOk="0">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939750" y="3894725"/>
              <a:ext cx="288175" cy="268925"/>
            </a:xfrm>
            <a:custGeom>
              <a:avLst/>
              <a:gdLst/>
              <a:ahLst/>
              <a:cxnLst/>
              <a:rect l="l" t="t" r="r" b="b"/>
              <a:pathLst>
                <a:path w="11527" h="10757" extrusionOk="0">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932175" y="3950325"/>
              <a:ext cx="233075" cy="203150"/>
            </a:xfrm>
            <a:custGeom>
              <a:avLst/>
              <a:gdLst/>
              <a:ahLst/>
              <a:cxnLst/>
              <a:rect l="l" t="t" r="r" b="b"/>
              <a:pathLst>
                <a:path w="9323" h="8126" extrusionOk="0">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979450" y="3982750"/>
              <a:ext cx="131400" cy="144775"/>
            </a:xfrm>
            <a:custGeom>
              <a:avLst/>
              <a:gdLst/>
              <a:ahLst/>
              <a:cxnLst/>
              <a:rect l="l" t="t" r="r" b="b"/>
              <a:pathLst>
                <a:path w="5256" h="5791" extrusionOk="0">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348640" y="4428400"/>
            <a:ext cx="1207215" cy="1092048"/>
            <a:chOff x="431250" y="4269675"/>
            <a:chExt cx="623175" cy="563725"/>
          </a:xfrm>
        </p:grpSpPr>
        <p:sp>
          <p:nvSpPr>
            <p:cNvPr id="15" name="Google Shape;15;p2"/>
            <p:cNvSpPr/>
            <p:nvPr/>
          </p:nvSpPr>
          <p:spPr>
            <a:xfrm>
              <a:off x="431250" y="4269675"/>
              <a:ext cx="574775" cy="518225"/>
            </a:xfrm>
            <a:custGeom>
              <a:avLst/>
              <a:gdLst/>
              <a:ahLst/>
              <a:cxnLst/>
              <a:rect l="l" t="t" r="r" b="b"/>
              <a:pathLst>
                <a:path w="22991" h="20729" extrusionOk="0">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14900" y="4312375"/>
              <a:ext cx="539525" cy="521025"/>
            </a:xfrm>
            <a:custGeom>
              <a:avLst/>
              <a:gdLst/>
              <a:ahLst/>
              <a:cxnLst/>
              <a:rect l="l" t="t" r="r" b="b"/>
              <a:pathLst>
                <a:path w="21581" h="20841" extrusionOk="0">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00625" y="4332000"/>
              <a:ext cx="436250" cy="393550"/>
            </a:xfrm>
            <a:custGeom>
              <a:avLst/>
              <a:gdLst/>
              <a:ahLst/>
              <a:cxnLst/>
              <a:rect l="l" t="t" r="r" b="b"/>
              <a:pathLst>
                <a:path w="17450" h="15742" extrusionOk="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88925" y="4382400"/>
              <a:ext cx="246250" cy="280375"/>
            </a:xfrm>
            <a:custGeom>
              <a:avLst/>
              <a:gdLst/>
              <a:ahLst/>
              <a:cxnLst/>
              <a:rect l="l" t="t" r="r" b="b"/>
              <a:pathLst>
                <a:path w="9850" h="11215" extrusionOk="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4572003" y="3794252"/>
            <a:ext cx="4570263" cy="2675285"/>
            <a:chOff x="2256275" y="1054425"/>
            <a:chExt cx="1212400" cy="709700"/>
          </a:xfrm>
        </p:grpSpPr>
        <p:sp>
          <p:nvSpPr>
            <p:cNvPr id="20" name="Google Shape;20;p2"/>
            <p:cNvSpPr/>
            <p:nvPr/>
          </p:nvSpPr>
          <p:spPr>
            <a:xfrm>
              <a:off x="2256275" y="1090775"/>
              <a:ext cx="1162450" cy="673350"/>
            </a:xfrm>
            <a:custGeom>
              <a:avLst/>
              <a:gdLst/>
              <a:ahLst/>
              <a:cxnLst/>
              <a:rect l="l" t="t" r="r" b="b"/>
              <a:pathLst>
                <a:path w="46498" h="26934" extrusionOk="0">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368725" y="1054425"/>
              <a:ext cx="99950" cy="94825"/>
            </a:xfrm>
            <a:custGeom>
              <a:avLst/>
              <a:gdLst/>
              <a:ahLst/>
              <a:cxnLst/>
              <a:rect l="l" t="t" r="r" b="b"/>
              <a:pathLst>
                <a:path w="3998" h="3793" extrusionOk="0">
                  <a:moveTo>
                    <a:pt x="3997" y="1"/>
                  </a:moveTo>
                  <a:lnTo>
                    <a:pt x="1" y="1321"/>
                  </a:lnTo>
                  <a:lnTo>
                    <a:pt x="1598" y="2097"/>
                  </a:lnTo>
                  <a:lnTo>
                    <a:pt x="2151" y="3792"/>
                  </a:lnTo>
                  <a:lnTo>
                    <a:pt x="3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2637649" y="-11"/>
            <a:ext cx="4570262" cy="2674788"/>
            <a:chOff x="2256275" y="1054425"/>
            <a:chExt cx="1212625" cy="709700"/>
          </a:xfrm>
        </p:grpSpPr>
        <p:sp>
          <p:nvSpPr>
            <p:cNvPr id="23" name="Google Shape;23;p2"/>
            <p:cNvSpPr/>
            <p:nvPr/>
          </p:nvSpPr>
          <p:spPr>
            <a:xfrm>
              <a:off x="2256275" y="1054425"/>
              <a:ext cx="1212625" cy="699875"/>
            </a:xfrm>
            <a:custGeom>
              <a:avLst/>
              <a:gdLst/>
              <a:ahLst/>
              <a:cxnLst/>
              <a:rect l="l" t="t" r="r" b="b"/>
              <a:pathLst>
                <a:path w="48505" h="27995" extrusionOk="0">
                  <a:moveTo>
                    <a:pt x="48504" y="1"/>
                  </a:moveTo>
                  <a:lnTo>
                    <a:pt x="1" y="10"/>
                  </a:lnTo>
                  <a:lnTo>
                    <a:pt x="1" y="27995"/>
                  </a:lnTo>
                  <a:lnTo>
                    <a:pt x="22366" y="12838"/>
                  </a:lnTo>
                  <a:lnTo>
                    <a:pt x="27352" y="14997"/>
                  </a:lnTo>
                  <a:lnTo>
                    <a:pt x="485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31300" y="1292625"/>
              <a:ext cx="19200" cy="72050"/>
            </a:xfrm>
            <a:custGeom>
              <a:avLst/>
              <a:gdLst/>
              <a:ahLst/>
              <a:cxnLst/>
              <a:rect l="l" t="t" r="r" b="b"/>
              <a:pathLst>
                <a:path w="768" h="2882" extrusionOk="0">
                  <a:moveTo>
                    <a:pt x="0" y="0"/>
                  </a:moveTo>
                  <a:lnTo>
                    <a:pt x="0" y="2882"/>
                  </a:lnTo>
                  <a:lnTo>
                    <a:pt x="767" y="2338"/>
                  </a:lnTo>
                  <a:lnTo>
                    <a:pt x="767" y="63"/>
                  </a:lnTo>
                  <a:cubicBezTo>
                    <a:pt x="714" y="27"/>
                    <a:pt x="642" y="0"/>
                    <a:pt x="571" y="0"/>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004750" y="1292625"/>
              <a:ext cx="6500" cy="87675"/>
            </a:xfrm>
            <a:custGeom>
              <a:avLst/>
              <a:gdLst/>
              <a:ahLst/>
              <a:cxnLst/>
              <a:rect l="l" t="t" r="r" b="b"/>
              <a:pathLst>
                <a:path w="260" h="3507" extrusionOk="0">
                  <a:moveTo>
                    <a:pt x="259" y="0"/>
                  </a:moveTo>
                  <a:cubicBezTo>
                    <a:pt x="117" y="27"/>
                    <a:pt x="1" y="161"/>
                    <a:pt x="1" y="321"/>
                  </a:cubicBezTo>
                  <a:lnTo>
                    <a:pt x="1" y="3221"/>
                  </a:lnTo>
                  <a:cubicBezTo>
                    <a:pt x="1" y="3346"/>
                    <a:pt x="72" y="3453"/>
                    <a:pt x="179" y="3506"/>
                  </a:cubicBezTo>
                  <a:lnTo>
                    <a:pt x="259" y="3453"/>
                  </a:lnTo>
                  <a:lnTo>
                    <a:pt x="259"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861800" y="1083650"/>
              <a:ext cx="49075" cy="191600"/>
            </a:xfrm>
            <a:custGeom>
              <a:avLst/>
              <a:gdLst/>
              <a:ahLst/>
              <a:cxnLst/>
              <a:rect l="l" t="t" r="r" b="b"/>
              <a:pathLst>
                <a:path w="1963" h="7664" extrusionOk="0">
                  <a:moveTo>
                    <a:pt x="955" y="0"/>
                  </a:moveTo>
                  <a:cubicBezTo>
                    <a:pt x="928" y="0"/>
                    <a:pt x="901" y="18"/>
                    <a:pt x="901" y="54"/>
                  </a:cubicBezTo>
                  <a:lnTo>
                    <a:pt x="901" y="687"/>
                  </a:lnTo>
                  <a:lnTo>
                    <a:pt x="330" y="687"/>
                  </a:lnTo>
                  <a:cubicBezTo>
                    <a:pt x="152" y="687"/>
                    <a:pt x="0" y="830"/>
                    <a:pt x="0" y="1008"/>
                  </a:cubicBezTo>
                  <a:lnTo>
                    <a:pt x="0" y="5175"/>
                  </a:lnTo>
                  <a:cubicBezTo>
                    <a:pt x="0" y="5353"/>
                    <a:pt x="152" y="5496"/>
                    <a:pt x="330" y="5496"/>
                  </a:cubicBezTo>
                  <a:lnTo>
                    <a:pt x="901" y="5496"/>
                  </a:lnTo>
                  <a:lnTo>
                    <a:pt x="901" y="7619"/>
                  </a:lnTo>
                  <a:cubicBezTo>
                    <a:pt x="901" y="7646"/>
                    <a:pt x="928" y="7663"/>
                    <a:pt x="955" y="7663"/>
                  </a:cubicBezTo>
                  <a:cubicBezTo>
                    <a:pt x="981" y="7663"/>
                    <a:pt x="1008" y="7646"/>
                    <a:pt x="1008" y="7619"/>
                  </a:cubicBezTo>
                  <a:lnTo>
                    <a:pt x="1008" y="5496"/>
                  </a:lnTo>
                  <a:lnTo>
                    <a:pt x="1276" y="5496"/>
                  </a:lnTo>
                  <a:lnTo>
                    <a:pt x="1276" y="1847"/>
                  </a:lnTo>
                  <a:lnTo>
                    <a:pt x="1963" y="1847"/>
                  </a:lnTo>
                  <a:lnTo>
                    <a:pt x="1963" y="1008"/>
                  </a:lnTo>
                  <a:cubicBezTo>
                    <a:pt x="1963" y="830"/>
                    <a:pt x="1811" y="687"/>
                    <a:pt x="1633" y="687"/>
                  </a:cubicBezTo>
                  <a:lnTo>
                    <a:pt x="1008" y="687"/>
                  </a:lnTo>
                  <a:lnTo>
                    <a:pt x="1008" y="54"/>
                  </a:lnTo>
                  <a:cubicBezTo>
                    <a:pt x="1008" y="18"/>
                    <a:pt x="981" y="0"/>
                    <a:pt x="955" y="0"/>
                  </a:cubicBez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933375" y="1159025"/>
              <a:ext cx="48875" cy="195625"/>
            </a:xfrm>
            <a:custGeom>
              <a:avLst/>
              <a:gdLst/>
              <a:ahLst/>
              <a:cxnLst/>
              <a:rect l="l" t="t" r="r" b="b"/>
              <a:pathLst>
                <a:path w="1955" h="7825" extrusionOk="0">
                  <a:moveTo>
                    <a:pt x="946" y="1"/>
                  </a:moveTo>
                  <a:cubicBezTo>
                    <a:pt x="920" y="1"/>
                    <a:pt x="893" y="19"/>
                    <a:pt x="893" y="54"/>
                  </a:cubicBezTo>
                  <a:lnTo>
                    <a:pt x="893" y="1374"/>
                  </a:lnTo>
                  <a:lnTo>
                    <a:pt x="322" y="1374"/>
                  </a:lnTo>
                  <a:cubicBezTo>
                    <a:pt x="144" y="1374"/>
                    <a:pt x="1" y="1517"/>
                    <a:pt x="1" y="1696"/>
                  </a:cubicBezTo>
                  <a:lnTo>
                    <a:pt x="1" y="5442"/>
                  </a:lnTo>
                  <a:cubicBezTo>
                    <a:pt x="1" y="5621"/>
                    <a:pt x="144" y="5764"/>
                    <a:pt x="322" y="5764"/>
                  </a:cubicBezTo>
                  <a:lnTo>
                    <a:pt x="893" y="5764"/>
                  </a:lnTo>
                  <a:lnTo>
                    <a:pt x="893" y="7771"/>
                  </a:lnTo>
                  <a:cubicBezTo>
                    <a:pt x="893" y="7807"/>
                    <a:pt x="920" y="7824"/>
                    <a:pt x="946" y="7824"/>
                  </a:cubicBezTo>
                  <a:cubicBezTo>
                    <a:pt x="982" y="7824"/>
                    <a:pt x="1000" y="7807"/>
                    <a:pt x="1000" y="7771"/>
                  </a:cubicBezTo>
                  <a:lnTo>
                    <a:pt x="1000" y="5764"/>
                  </a:lnTo>
                  <a:lnTo>
                    <a:pt x="1553" y="5764"/>
                  </a:lnTo>
                  <a:lnTo>
                    <a:pt x="1553" y="5032"/>
                  </a:lnTo>
                  <a:lnTo>
                    <a:pt x="1955" y="5032"/>
                  </a:lnTo>
                  <a:lnTo>
                    <a:pt x="1955" y="1696"/>
                  </a:lnTo>
                  <a:cubicBezTo>
                    <a:pt x="1955" y="1517"/>
                    <a:pt x="1812" y="1374"/>
                    <a:pt x="1633" y="1374"/>
                  </a:cubicBezTo>
                  <a:lnTo>
                    <a:pt x="1000" y="1374"/>
                  </a:lnTo>
                  <a:lnTo>
                    <a:pt x="1000" y="54"/>
                  </a:lnTo>
                  <a:cubicBezTo>
                    <a:pt x="1000" y="19"/>
                    <a:pt x="982" y="1"/>
                    <a:pt x="946" y="1"/>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190075" y="1054650"/>
              <a:ext cx="20100" cy="119350"/>
            </a:xfrm>
            <a:custGeom>
              <a:avLst/>
              <a:gdLst/>
              <a:ahLst/>
              <a:cxnLst/>
              <a:rect l="l" t="t" r="r" b="b"/>
              <a:pathLst>
                <a:path w="804" h="4774" extrusionOk="0">
                  <a:moveTo>
                    <a:pt x="1" y="1"/>
                  </a:moveTo>
                  <a:lnTo>
                    <a:pt x="1" y="4086"/>
                  </a:lnTo>
                  <a:lnTo>
                    <a:pt x="349" y="4086"/>
                  </a:lnTo>
                  <a:lnTo>
                    <a:pt x="349" y="4720"/>
                  </a:lnTo>
                  <a:cubicBezTo>
                    <a:pt x="349" y="4747"/>
                    <a:pt x="376" y="4773"/>
                    <a:pt x="402" y="4773"/>
                  </a:cubicBezTo>
                  <a:cubicBezTo>
                    <a:pt x="429" y="4773"/>
                    <a:pt x="456" y="4747"/>
                    <a:pt x="456" y="4720"/>
                  </a:cubicBezTo>
                  <a:lnTo>
                    <a:pt x="456" y="4086"/>
                  </a:lnTo>
                  <a:lnTo>
                    <a:pt x="804" y="4086"/>
                  </a:lnTo>
                  <a:lnTo>
                    <a:pt x="80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070550" y="1054650"/>
              <a:ext cx="39950" cy="143425"/>
            </a:xfrm>
            <a:custGeom>
              <a:avLst/>
              <a:gdLst/>
              <a:ahLst/>
              <a:cxnLst/>
              <a:rect l="l" t="t" r="r" b="b"/>
              <a:pathLst>
                <a:path w="1598" h="5737" extrusionOk="0">
                  <a:moveTo>
                    <a:pt x="0" y="1"/>
                  </a:moveTo>
                  <a:lnTo>
                    <a:pt x="0" y="5050"/>
                  </a:lnTo>
                  <a:lnTo>
                    <a:pt x="544" y="5050"/>
                  </a:lnTo>
                  <a:lnTo>
                    <a:pt x="544" y="5683"/>
                  </a:lnTo>
                  <a:cubicBezTo>
                    <a:pt x="544" y="5710"/>
                    <a:pt x="562" y="5737"/>
                    <a:pt x="598" y="5737"/>
                  </a:cubicBezTo>
                  <a:cubicBezTo>
                    <a:pt x="625" y="5737"/>
                    <a:pt x="643" y="5710"/>
                    <a:pt x="643" y="5683"/>
                  </a:cubicBezTo>
                  <a:lnTo>
                    <a:pt x="643" y="5050"/>
                  </a:lnTo>
                  <a:lnTo>
                    <a:pt x="767" y="5050"/>
                  </a:lnTo>
                  <a:lnTo>
                    <a:pt x="767" y="607"/>
                  </a:lnTo>
                  <a:lnTo>
                    <a:pt x="1570" y="607"/>
                  </a:lnTo>
                  <a:lnTo>
                    <a:pt x="1570" y="4863"/>
                  </a:lnTo>
                  <a:cubicBezTo>
                    <a:pt x="1588" y="4818"/>
                    <a:pt x="1597" y="4773"/>
                    <a:pt x="1597" y="4720"/>
                  </a:cubicBezTo>
                  <a:lnTo>
                    <a:pt x="1597"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323625" y="1103500"/>
              <a:ext cx="49100" cy="144100"/>
            </a:xfrm>
            <a:custGeom>
              <a:avLst/>
              <a:gdLst/>
              <a:ahLst/>
              <a:cxnLst/>
              <a:rect l="l" t="t" r="r" b="b"/>
              <a:pathLst>
                <a:path w="1964" h="5764" extrusionOk="0">
                  <a:moveTo>
                    <a:pt x="955" y="0"/>
                  </a:moveTo>
                  <a:cubicBezTo>
                    <a:pt x="928" y="0"/>
                    <a:pt x="902" y="18"/>
                    <a:pt x="902" y="54"/>
                  </a:cubicBezTo>
                  <a:lnTo>
                    <a:pt x="902" y="687"/>
                  </a:lnTo>
                  <a:lnTo>
                    <a:pt x="331" y="687"/>
                  </a:lnTo>
                  <a:cubicBezTo>
                    <a:pt x="152" y="687"/>
                    <a:pt x="1" y="830"/>
                    <a:pt x="1" y="1008"/>
                  </a:cubicBezTo>
                  <a:lnTo>
                    <a:pt x="1" y="3908"/>
                  </a:lnTo>
                  <a:cubicBezTo>
                    <a:pt x="1" y="4086"/>
                    <a:pt x="152" y="4229"/>
                    <a:pt x="331" y="4229"/>
                  </a:cubicBezTo>
                  <a:lnTo>
                    <a:pt x="902" y="4229"/>
                  </a:lnTo>
                  <a:lnTo>
                    <a:pt x="902" y="5710"/>
                  </a:lnTo>
                  <a:cubicBezTo>
                    <a:pt x="902" y="5737"/>
                    <a:pt x="928" y="5763"/>
                    <a:pt x="955" y="5763"/>
                  </a:cubicBezTo>
                  <a:cubicBezTo>
                    <a:pt x="982" y="5763"/>
                    <a:pt x="1009" y="5737"/>
                    <a:pt x="1009" y="5710"/>
                  </a:cubicBezTo>
                  <a:lnTo>
                    <a:pt x="1009" y="4229"/>
                  </a:lnTo>
                  <a:lnTo>
                    <a:pt x="1633" y="4229"/>
                  </a:lnTo>
                  <a:cubicBezTo>
                    <a:pt x="1812" y="4229"/>
                    <a:pt x="1963" y="4086"/>
                    <a:pt x="1963" y="3908"/>
                  </a:cubicBezTo>
                  <a:lnTo>
                    <a:pt x="1963" y="1008"/>
                  </a:lnTo>
                  <a:cubicBezTo>
                    <a:pt x="1963" y="830"/>
                    <a:pt x="1812" y="687"/>
                    <a:pt x="1633" y="687"/>
                  </a:cubicBezTo>
                  <a:lnTo>
                    <a:pt x="1009" y="687"/>
                  </a:lnTo>
                  <a:lnTo>
                    <a:pt x="1009" y="54"/>
                  </a:lnTo>
                  <a:cubicBezTo>
                    <a:pt x="1009" y="18"/>
                    <a:pt x="982" y="0"/>
                    <a:pt x="955" y="0"/>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291300" y="1198725"/>
              <a:ext cx="11175" cy="120250"/>
            </a:xfrm>
            <a:custGeom>
              <a:avLst/>
              <a:gdLst/>
              <a:ahLst/>
              <a:cxnLst/>
              <a:rect l="l" t="t" r="r" b="b"/>
              <a:pathLst>
                <a:path w="447" h="4810" extrusionOk="0">
                  <a:moveTo>
                    <a:pt x="0" y="1"/>
                  </a:moveTo>
                  <a:lnTo>
                    <a:pt x="0" y="4809"/>
                  </a:lnTo>
                  <a:lnTo>
                    <a:pt x="125" y="4809"/>
                  </a:lnTo>
                  <a:cubicBezTo>
                    <a:pt x="303" y="4809"/>
                    <a:pt x="446" y="4666"/>
                    <a:pt x="446" y="4488"/>
                  </a:cubicBezTo>
                  <a:lnTo>
                    <a:pt x="446" y="322"/>
                  </a:lnTo>
                  <a:cubicBezTo>
                    <a:pt x="446" y="143"/>
                    <a:pt x="303" y="1"/>
                    <a:pt x="125" y="1"/>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256275" y="1198725"/>
              <a:ext cx="14975" cy="120250"/>
            </a:xfrm>
            <a:custGeom>
              <a:avLst/>
              <a:gdLst/>
              <a:ahLst/>
              <a:cxnLst/>
              <a:rect l="l" t="t" r="r" b="b"/>
              <a:pathLst>
                <a:path w="599" h="4810" extrusionOk="0">
                  <a:moveTo>
                    <a:pt x="215" y="1"/>
                  </a:moveTo>
                  <a:cubicBezTo>
                    <a:pt x="134" y="1"/>
                    <a:pt x="54" y="27"/>
                    <a:pt x="1" y="81"/>
                  </a:cubicBezTo>
                  <a:lnTo>
                    <a:pt x="1" y="4729"/>
                  </a:lnTo>
                  <a:cubicBezTo>
                    <a:pt x="54" y="4782"/>
                    <a:pt x="134" y="4809"/>
                    <a:pt x="215" y="4809"/>
                  </a:cubicBezTo>
                  <a:lnTo>
                    <a:pt x="598" y="4809"/>
                  </a:lnTo>
                  <a:lnTo>
                    <a:pt x="598"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769900" y="1054650"/>
              <a:ext cx="49100" cy="114875"/>
            </a:xfrm>
            <a:custGeom>
              <a:avLst/>
              <a:gdLst/>
              <a:ahLst/>
              <a:cxnLst/>
              <a:rect l="l" t="t" r="r" b="b"/>
              <a:pathLst>
                <a:path w="1964" h="4595" extrusionOk="0">
                  <a:moveTo>
                    <a:pt x="1" y="1"/>
                  </a:moveTo>
                  <a:lnTo>
                    <a:pt x="1" y="3587"/>
                  </a:lnTo>
                  <a:cubicBezTo>
                    <a:pt x="1" y="3765"/>
                    <a:pt x="152" y="3908"/>
                    <a:pt x="331" y="3908"/>
                  </a:cubicBezTo>
                  <a:lnTo>
                    <a:pt x="955" y="3908"/>
                  </a:lnTo>
                  <a:lnTo>
                    <a:pt x="955" y="4541"/>
                  </a:lnTo>
                  <a:cubicBezTo>
                    <a:pt x="955" y="4568"/>
                    <a:pt x="982" y="4595"/>
                    <a:pt x="1009" y="4595"/>
                  </a:cubicBezTo>
                  <a:cubicBezTo>
                    <a:pt x="1036" y="4595"/>
                    <a:pt x="1062" y="4568"/>
                    <a:pt x="1062" y="4541"/>
                  </a:cubicBezTo>
                  <a:lnTo>
                    <a:pt x="1062" y="3908"/>
                  </a:lnTo>
                  <a:lnTo>
                    <a:pt x="1633" y="3908"/>
                  </a:lnTo>
                  <a:cubicBezTo>
                    <a:pt x="1812" y="3908"/>
                    <a:pt x="1963" y="3765"/>
                    <a:pt x="1963" y="3587"/>
                  </a:cubicBezTo>
                  <a:lnTo>
                    <a:pt x="196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699200" y="1054650"/>
              <a:ext cx="47750" cy="39500"/>
            </a:xfrm>
            <a:custGeom>
              <a:avLst/>
              <a:gdLst/>
              <a:ahLst/>
              <a:cxnLst/>
              <a:rect l="l" t="t" r="r" b="b"/>
              <a:pathLst>
                <a:path w="1910" h="1580" extrusionOk="0">
                  <a:moveTo>
                    <a:pt x="1" y="1"/>
                  </a:moveTo>
                  <a:cubicBezTo>
                    <a:pt x="45" y="117"/>
                    <a:pt x="161" y="206"/>
                    <a:pt x="304" y="206"/>
                  </a:cubicBezTo>
                  <a:lnTo>
                    <a:pt x="929" y="206"/>
                  </a:lnTo>
                  <a:lnTo>
                    <a:pt x="929" y="1526"/>
                  </a:lnTo>
                  <a:cubicBezTo>
                    <a:pt x="929" y="1553"/>
                    <a:pt x="955" y="1580"/>
                    <a:pt x="982" y="1580"/>
                  </a:cubicBezTo>
                  <a:cubicBezTo>
                    <a:pt x="1009" y="1580"/>
                    <a:pt x="1036" y="1553"/>
                    <a:pt x="1036" y="1526"/>
                  </a:cubicBezTo>
                  <a:lnTo>
                    <a:pt x="1036" y="206"/>
                  </a:lnTo>
                  <a:lnTo>
                    <a:pt x="1607" y="206"/>
                  </a:lnTo>
                  <a:cubicBezTo>
                    <a:pt x="1740" y="206"/>
                    <a:pt x="1865" y="117"/>
                    <a:pt x="1910" y="1"/>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396550" y="1054650"/>
              <a:ext cx="48875" cy="110875"/>
            </a:xfrm>
            <a:custGeom>
              <a:avLst/>
              <a:gdLst/>
              <a:ahLst/>
              <a:cxnLst/>
              <a:rect l="l" t="t" r="r" b="b"/>
              <a:pathLst>
                <a:path w="1955" h="4435" extrusionOk="0">
                  <a:moveTo>
                    <a:pt x="1" y="1"/>
                  </a:moveTo>
                  <a:lnTo>
                    <a:pt x="1" y="2525"/>
                  </a:lnTo>
                  <a:cubicBezTo>
                    <a:pt x="1" y="2704"/>
                    <a:pt x="144" y="2846"/>
                    <a:pt x="322" y="2846"/>
                  </a:cubicBezTo>
                  <a:lnTo>
                    <a:pt x="893" y="2846"/>
                  </a:lnTo>
                  <a:lnTo>
                    <a:pt x="893" y="4381"/>
                  </a:lnTo>
                  <a:cubicBezTo>
                    <a:pt x="893" y="4417"/>
                    <a:pt x="920" y="4434"/>
                    <a:pt x="947" y="4434"/>
                  </a:cubicBezTo>
                  <a:cubicBezTo>
                    <a:pt x="982" y="4434"/>
                    <a:pt x="1000" y="4417"/>
                    <a:pt x="1000" y="4381"/>
                  </a:cubicBezTo>
                  <a:lnTo>
                    <a:pt x="1000" y="2846"/>
                  </a:lnTo>
                  <a:lnTo>
                    <a:pt x="1625" y="2846"/>
                  </a:lnTo>
                  <a:cubicBezTo>
                    <a:pt x="1812" y="2846"/>
                    <a:pt x="1955" y="2704"/>
                    <a:pt x="1955" y="2525"/>
                  </a:cubicBezTo>
                  <a:lnTo>
                    <a:pt x="1955"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521450" y="1054650"/>
              <a:ext cx="48875" cy="173550"/>
            </a:xfrm>
            <a:custGeom>
              <a:avLst/>
              <a:gdLst/>
              <a:ahLst/>
              <a:cxnLst/>
              <a:rect l="l" t="t" r="r" b="b"/>
              <a:pathLst>
                <a:path w="1955" h="6942" extrusionOk="0">
                  <a:moveTo>
                    <a:pt x="1" y="1"/>
                  </a:moveTo>
                  <a:lnTo>
                    <a:pt x="1" y="5041"/>
                  </a:lnTo>
                  <a:cubicBezTo>
                    <a:pt x="1" y="5184"/>
                    <a:pt x="99" y="5309"/>
                    <a:pt x="233" y="5353"/>
                  </a:cubicBezTo>
                  <a:lnTo>
                    <a:pt x="233" y="3061"/>
                  </a:lnTo>
                  <a:lnTo>
                    <a:pt x="1036" y="3061"/>
                  </a:lnTo>
                  <a:lnTo>
                    <a:pt x="1036" y="6941"/>
                  </a:lnTo>
                  <a:cubicBezTo>
                    <a:pt x="1044" y="6932"/>
                    <a:pt x="1053" y="6914"/>
                    <a:pt x="1053" y="6897"/>
                  </a:cubicBezTo>
                  <a:lnTo>
                    <a:pt x="1053" y="5362"/>
                  </a:lnTo>
                  <a:lnTo>
                    <a:pt x="1624" y="5362"/>
                  </a:lnTo>
                  <a:cubicBezTo>
                    <a:pt x="1812" y="5362"/>
                    <a:pt x="1954" y="5219"/>
                    <a:pt x="1954" y="5041"/>
                  </a:cubicBezTo>
                  <a:lnTo>
                    <a:pt x="195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271225" y="1101500"/>
              <a:ext cx="20100" cy="642775"/>
            </a:xfrm>
            <a:custGeom>
              <a:avLst/>
              <a:gdLst/>
              <a:ahLst/>
              <a:cxnLst/>
              <a:rect l="l" t="t" r="r" b="b"/>
              <a:pathLst>
                <a:path w="804" h="25711" extrusionOk="0">
                  <a:moveTo>
                    <a:pt x="0" y="0"/>
                  </a:moveTo>
                  <a:lnTo>
                    <a:pt x="0" y="3890"/>
                  </a:lnTo>
                  <a:lnTo>
                    <a:pt x="0" y="8698"/>
                  </a:lnTo>
                  <a:lnTo>
                    <a:pt x="0" y="25710"/>
                  </a:lnTo>
                  <a:lnTo>
                    <a:pt x="803" y="25166"/>
                  </a:lnTo>
                  <a:lnTo>
                    <a:pt x="803" y="8698"/>
                  </a:lnTo>
                  <a:lnTo>
                    <a:pt x="803" y="3890"/>
                  </a:lnTo>
                  <a:lnTo>
                    <a:pt x="803"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311375" y="1307775"/>
              <a:ext cx="20075" cy="409275"/>
            </a:xfrm>
            <a:custGeom>
              <a:avLst/>
              <a:gdLst/>
              <a:ahLst/>
              <a:cxnLst/>
              <a:rect l="l" t="t" r="r" b="b"/>
              <a:pathLst>
                <a:path w="803" h="16371" extrusionOk="0">
                  <a:moveTo>
                    <a:pt x="0" y="1"/>
                  </a:moveTo>
                  <a:lnTo>
                    <a:pt x="0" y="16371"/>
                  </a:lnTo>
                  <a:lnTo>
                    <a:pt x="803" y="15827"/>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351500" y="1218800"/>
              <a:ext cx="20100" cy="471050"/>
            </a:xfrm>
            <a:custGeom>
              <a:avLst/>
              <a:gdLst/>
              <a:ahLst/>
              <a:cxnLst/>
              <a:rect l="l" t="t" r="r" b="b"/>
              <a:pathLst>
                <a:path w="804" h="18842" extrusionOk="0">
                  <a:moveTo>
                    <a:pt x="1" y="0"/>
                  </a:moveTo>
                  <a:lnTo>
                    <a:pt x="1" y="18842"/>
                  </a:lnTo>
                  <a:lnTo>
                    <a:pt x="804" y="18297"/>
                  </a:lnTo>
                  <a:lnTo>
                    <a:pt x="804"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129875" y="1088325"/>
              <a:ext cx="20100" cy="206550"/>
            </a:xfrm>
            <a:custGeom>
              <a:avLst/>
              <a:gdLst/>
              <a:ahLst/>
              <a:cxnLst/>
              <a:rect l="l" t="t" r="r" b="b"/>
              <a:pathLst>
                <a:path w="804" h="8262" extrusionOk="0">
                  <a:moveTo>
                    <a:pt x="0" y="1"/>
                  </a:moveTo>
                  <a:lnTo>
                    <a:pt x="0" y="8262"/>
                  </a:lnTo>
                  <a:lnTo>
                    <a:pt x="803" y="7691"/>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170025" y="1054650"/>
              <a:ext cx="20075" cy="211675"/>
            </a:xfrm>
            <a:custGeom>
              <a:avLst/>
              <a:gdLst/>
              <a:ahLst/>
              <a:cxnLst/>
              <a:rect l="l" t="t" r="r" b="b"/>
              <a:pathLst>
                <a:path w="803" h="8467" extrusionOk="0">
                  <a:moveTo>
                    <a:pt x="0" y="1"/>
                  </a:moveTo>
                  <a:lnTo>
                    <a:pt x="0" y="8467"/>
                  </a:lnTo>
                  <a:lnTo>
                    <a:pt x="803" y="7905"/>
                  </a:lnTo>
                  <a:lnTo>
                    <a:pt x="803" y="4086"/>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089725" y="1069825"/>
              <a:ext cx="20100" cy="253375"/>
            </a:xfrm>
            <a:custGeom>
              <a:avLst/>
              <a:gdLst/>
              <a:ahLst/>
              <a:cxnLst/>
              <a:rect l="l" t="t" r="r" b="b"/>
              <a:pathLst>
                <a:path w="804" h="10135" extrusionOk="0">
                  <a:moveTo>
                    <a:pt x="0" y="0"/>
                  </a:moveTo>
                  <a:lnTo>
                    <a:pt x="0" y="4443"/>
                  </a:lnTo>
                  <a:lnTo>
                    <a:pt x="0" y="10135"/>
                  </a:lnTo>
                  <a:lnTo>
                    <a:pt x="803" y="9572"/>
                  </a:lnTo>
                  <a:lnTo>
                    <a:pt x="803" y="4256"/>
                  </a:lnTo>
                  <a:lnTo>
                    <a:pt x="803" y="0"/>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050475" y="1054650"/>
              <a:ext cx="20100" cy="296425"/>
            </a:xfrm>
            <a:custGeom>
              <a:avLst/>
              <a:gdLst/>
              <a:ahLst/>
              <a:cxnLst/>
              <a:rect l="l" t="t" r="r" b="b"/>
              <a:pathLst>
                <a:path w="804" h="11857" extrusionOk="0">
                  <a:moveTo>
                    <a:pt x="0" y="1"/>
                  </a:moveTo>
                  <a:lnTo>
                    <a:pt x="0" y="9582"/>
                  </a:lnTo>
                  <a:lnTo>
                    <a:pt x="0" y="11857"/>
                  </a:lnTo>
                  <a:lnTo>
                    <a:pt x="803" y="11295"/>
                  </a:lnTo>
                  <a:lnTo>
                    <a:pt x="803" y="5050"/>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011225" y="1153225"/>
              <a:ext cx="20100" cy="225725"/>
            </a:xfrm>
            <a:custGeom>
              <a:avLst/>
              <a:gdLst/>
              <a:ahLst/>
              <a:cxnLst/>
              <a:rect l="l" t="t" r="r" b="b"/>
              <a:pathLst>
                <a:path w="804" h="9029" extrusionOk="0">
                  <a:moveTo>
                    <a:pt x="0" y="1"/>
                  </a:moveTo>
                  <a:lnTo>
                    <a:pt x="0" y="5576"/>
                  </a:lnTo>
                  <a:lnTo>
                    <a:pt x="0" y="9029"/>
                  </a:lnTo>
                  <a:lnTo>
                    <a:pt x="803" y="8458"/>
                  </a:lnTo>
                  <a:lnTo>
                    <a:pt x="803" y="5576"/>
                  </a:lnTo>
                  <a:lnTo>
                    <a:pt x="803" y="1"/>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972200" y="1284825"/>
              <a:ext cx="19875" cy="121775"/>
            </a:xfrm>
            <a:custGeom>
              <a:avLst/>
              <a:gdLst/>
              <a:ahLst/>
              <a:cxnLst/>
              <a:rect l="l" t="t" r="r" b="b"/>
              <a:pathLst>
                <a:path w="795" h="4871" extrusionOk="0">
                  <a:moveTo>
                    <a:pt x="0" y="0"/>
                  </a:moveTo>
                  <a:lnTo>
                    <a:pt x="0" y="732"/>
                  </a:lnTo>
                  <a:lnTo>
                    <a:pt x="0" y="4871"/>
                  </a:lnTo>
                  <a:lnTo>
                    <a:pt x="794" y="4309"/>
                  </a:lnTo>
                  <a:lnTo>
                    <a:pt x="794"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932925" y="1347250"/>
              <a:ext cx="19875" cy="82100"/>
            </a:xfrm>
            <a:custGeom>
              <a:avLst/>
              <a:gdLst/>
              <a:ahLst/>
              <a:cxnLst/>
              <a:rect l="l" t="t" r="r" b="b"/>
              <a:pathLst>
                <a:path w="795" h="3284" extrusionOk="0">
                  <a:moveTo>
                    <a:pt x="1" y="1"/>
                  </a:moveTo>
                  <a:lnTo>
                    <a:pt x="1" y="3159"/>
                  </a:lnTo>
                  <a:lnTo>
                    <a:pt x="286" y="3284"/>
                  </a:lnTo>
                  <a:lnTo>
                    <a:pt x="795" y="2927"/>
                  </a:lnTo>
                  <a:lnTo>
                    <a:pt x="795"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893675" y="1129825"/>
              <a:ext cx="19875" cy="287950"/>
            </a:xfrm>
            <a:custGeom>
              <a:avLst/>
              <a:gdLst/>
              <a:ahLst/>
              <a:cxnLst/>
              <a:rect l="l" t="t" r="r" b="b"/>
              <a:pathLst>
                <a:path w="795" h="11518" extrusionOk="0">
                  <a:moveTo>
                    <a:pt x="1" y="0"/>
                  </a:moveTo>
                  <a:lnTo>
                    <a:pt x="1" y="3649"/>
                  </a:lnTo>
                  <a:lnTo>
                    <a:pt x="1" y="11178"/>
                  </a:lnTo>
                  <a:lnTo>
                    <a:pt x="795" y="11517"/>
                  </a:lnTo>
                  <a:lnTo>
                    <a:pt x="795"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210150" y="1054650"/>
              <a:ext cx="20100" cy="183125"/>
            </a:xfrm>
            <a:custGeom>
              <a:avLst/>
              <a:gdLst/>
              <a:ahLst/>
              <a:cxnLst/>
              <a:rect l="l" t="t" r="r" b="b"/>
              <a:pathLst>
                <a:path w="804" h="7325" extrusionOk="0">
                  <a:moveTo>
                    <a:pt x="1" y="1"/>
                  </a:moveTo>
                  <a:lnTo>
                    <a:pt x="1" y="4086"/>
                  </a:lnTo>
                  <a:lnTo>
                    <a:pt x="1" y="7325"/>
                  </a:lnTo>
                  <a:lnTo>
                    <a:pt x="804" y="6763"/>
                  </a:lnTo>
                  <a:lnTo>
                    <a:pt x="80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250300" y="1083425"/>
              <a:ext cx="20100" cy="126025"/>
            </a:xfrm>
            <a:custGeom>
              <a:avLst/>
              <a:gdLst/>
              <a:ahLst/>
              <a:cxnLst/>
              <a:rect l="l" t="t" r="r" b="b"/>
              <a:pathLst>
                <a:path w="804" h="5041" extrusionOk="0">
                  <a:moveTo>
                    <a:pt x="1" y="0"/>
                  </a:moveTo>
                  <a:lnTo>
                    <a:pt x="1" y="5041"/>
                  </a:lnTo>
                  <a:lnTo>
                    <a:pt x="804" y="4470"/>
                  </a:lnTo>
                  <a:lnTo>
                    <a:pt x="804" y="0"/>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290450" y="1068700"/>
              <a:ext cx="20100" cy="112200"/>
            </a:xfrm>
            <a:custGeom>
              <a:avLst/>
              <a:gdLst/>
              <a:ahLst/>
              <a:cxnLst/>
              <a:rect l="l" t="t" r="r" b="b"/>
              <a:pathLst>
                <a:path w="804" h="4488" extrusionOk="0">
                  <a:moveTo>
                    <a:pt x="0" y="1"/>
                  </a:moveTo>
                  <a:lnTo>
                    <a:pt x="0" y="4488"/>
                  </a:lnTo>
                  <a:lnTo>
                    <a:pt x="803" y="3926"/>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330600" y="1054650"/>
              <a:ext cx="20100" cy="97725"/>
            </a:xfrm>
            <a:custGeom>
              <a:avLst/>
              <a:gdLst/>
              <a:ahLst/>
              <a:cxnLst/>
              <a:rect l="l" t="t" r="r" b="b"/>
              <a:pathLst>
                <a:path w="804" h="3909" extrusionOk="0">
                  <a:moveTo>
                    <a:pt x="0" y="1"/>
                  </a:moveTo>
                  <a:lnTo>
                    <a:pt x="0" y="3908"/>
                  </a:lnTo>
                  <a:lnTo>
                    <a:pt x="803" y="3346"/>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370950" y="1054425"/>
              <a:ext cx="19875" cy="69625"/>
            </a:xfrm>
            <a:custGeom>
              <a:avLst/>
              <a:gdLst/>
              <a:ahLst/>
              <a:cxnLst/>
              <a:rect l="l" t="t" r="r" b="b"/>
              <a:pathLst>
                <a:path w="795" h="2785" extrusionOk="0">
                  <a:moveTo>
                    <a:pt x="1" y="1"/>
                  </a:moveTo>
                  <a:lnTo>
                    <a:pt x="1" y="2784"/>
                  </a:lnTo>
                  <a:lnTo>
                    <a:pt x="795" y="2213"/>
                  </a:lnTo>
                  <a:lnTo>
                    <a:pt x="795"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10000" y="1054425"/>
              <a:ext cx="20075" cy="41725"/>
            </a:xfrm>
            <a:custGeom>
              <a:avLst/>
              <a:gdLst/>
              <a:ahLst/>
              <a:cxnLst/>
              <a:rect l="l" t="t" r="r" b="b"/>
              <a:pathLst>
                <a:path w="803" h="1669" extrusionOk="0">
                  <a:moveTo>
                    <a:pt x="803" y="1"/>
                  </a:moveTo>
                  <a:lnTo>
                    <a:pt x="0" y="10"/>
                  </a:lnTo>
                  <a:lnTo>
                    <a:pt x="0" y="1669"/>
                  </a:lnTo>
                  <a:lnTo>
                    <a:pt x="803" y="1107"/>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606650" y="1054650"/>
              <a:ext cx="20100" cy="462125"/>
            </a:xfrm>
            <a:custGeom>
              <a:avLst/>
              <a:gdLst/>
              <a:ahLst/>
              <a:cxnLst/>
              <a:rect l="l" t="t" r="r" b="b"/>
              <a:pathLst>
                <a:path w="804" h="18485" extrusionOk="0">
                  <a:moveTo>
                    <a:pt x="1" y="1"/>
                  </a:moveTo>
                  <a:lnTo>
                    <a:pt x="1" y="18485"/>
                  </a:lnTo>
                  <a:lnTo>
                    <a:pt x="803" y="17950"/>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646800" y="1099250"/>
              <a:ext cx="20100" cy="390325"/>
            </a:xfrm>
            <a:custGeom>
              <a:avLst/>
              <a:gdLst/>
              <a:ahLst/>
              <a:cxnLst/>
              <a:rect l="l" t="t" r="r" b="b"/>
              <a:pathLst>
                <a:path w="804" h="15613" extrusionOk="0">
                  <a:moveTo>
                    <a:pt x="0" y="1"/>
                  </a:moveTo>
                  <a:lnTo>
                    <a:pt x="0" y="15613"/>
                  </a:lnTo>
                  <a:lnTo>
                    <a:pt x="803" y="15068"/>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566500" y="1289725"/>
              <a:ext cx="20100" cy="254275"/>
            </a:xfrm>
            <a:custGeom>
              <a:avLst/>
              <a:gdLst/>
              <a:ahLst/>
              <a:cxnLst/>
              <a:rect l="l" t="t" r="r" b="b"/>
              <a:pathLst>
                <a:path w="804" h="10171" extrusionOk="0">
                  <a:moveTo>
                    <a:pt x="1" y="0"/>
                  </a:moveTo>
                  <a:lnTo>
                    <a:pt x="1" y="10170"/>
                  </a:lnTo>
                  <a:lnTo>
                    <a:pt x="804" y="9635"/>
                  </a:lnTo>
                  <a:lnTo>
                    <a:pt x="804" y="0"/>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527250" y="1131150"/>
              <a:ext cx="20100" cy="439375"/>
            </a:xfrm>
            <a:custGeom>
              <a:avLst/>
              <a:gdLst/>
              <a:ahLst/>
              <a:cxnLst/>
              <a:rect l="l" t="t" r="r" b="b"/>
              <a:pathLst>
                <a:path w="804" h="17575" extrusionOk="0">
                  <a:moveTo>
                    <a:pt x="1" y="1"/>
                  </a:moveTo>
                  <a:lnTo>
                    <a:pt x="1" y="2293"/>
                  </a:lnTo>
                  <a:lnTo>
                    <a:pt x="1" y="17575"/>
                  </a:lnTo>
                  <a:lnTo>
                    <a:pt x="804" y="17040"/>
                  </a:lnTo>
                  <a:lnTo>
                    <a:pt x="804" y="3881"/>
                  </a:lnTo>
                  <a:lnTo>
                    <a:pt x="804" y="1"/>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488000" y="1300425"/>
              <a:ext cx="20100" cy="296875"/>
            </a:xfrm>
            <a:custGeom>
              <a:avLst/>
              <a:gdLst/>
              <a:ahLst/>
              <a:cxnLst/>
              <a:rect l="l" t="t" r="r" b="b"/>
              <a:pathLst>
                <a:path w="804" h="11875" extrusionOk="0">
                  <a:moveTo>
                    <a:pt x="1" y="1"/>
                  </a:moveTo>
                  <a:lnTo>
                    <a:pt x="1" y="11874"/>
                  </a:lnTo>
                  <a:lnTo>
                    <a:pt x="803" y="11330"/>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448750" y="1387625"/>
              <a:ext cx="20100" cy="236225"/>
            </a:xfrm>
            <a:custGeom>
              <a:avLst/>
              <a:gdLst/>
              <a:ahLst/>
              <a:cxnLst/>
              <a:rect l="l" t="t" r="r" b="b"/>
              <a:pathLst>
                <a:path w="804" h="9449" extrusionOk="0">
                  <a:moveTo>
                    <a:pt x="0" y="1"/>
                  </a:moveTo>
                  <a:lnTo>
                    <a:pt x="0" y="9448"/>
                  </a:lnTo>
                  <a:lnTo>
                    <a:pt x="803" y="8904"/>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409725" y="1355950"/>
              <a:ext cx="19875" cy="293975"/>
            </a:xfrm>
            <a:custGeom>
              <a:avLst/>
              <a:gdLst/>
              <a:ahLst/>
              <a:cxnLst/>
              <a:rect l="l" t="t" r="r" b="b"/>
              <a:pathLst>
                <a:path w="795" h="11759" extrusionOk="0">
                  <a:moveTo>
                    <a:pt x="0" y="1"/>
                  </a:moveTo>
                  <a:lnTo>
                    <a:pt x="0" y="11759"/>
                  </a:lnTo>
                  <a:lnTo>
                    <a:pt x="27" y="11759"/>
                  </a:lnTo>
                  <a:lnTo>
                    <a:pt x="794" y="11241"/>
                  </a:lnTo>
                  <a:lnTo>
                    <a:pt x="79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686950" y="1166600"/>
              <a:ext cx="20075" cy="295775"/>
            </a:xfrm>
            <a:custGeom>
              <a:avLst/>
              <a:gdLst/>
              <a:ahLst/>
              <a:cxnLst/>
              <a:rect l="l" t="t" r="r" b="b"/>
              <a:pathLst>
                <a:path w="803" h="11831" extrusionOk="0">
                  <a:moveTo>
                    <a:pt x="0" y="1"/>
                  </a:moveTo>
                  <a:lnTo>
                    <a:pt x="0" y="11830"/>
                  </a:lnTo>
                  <a:lnTo>
                    <a:pt x="803" y="11286"/>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727075" y="1316475"/>
              <a:ext cx="20100" cy="118675"/>
            </a:xfrm>
            <a:custGeom>
              <a:avLst/>
              <a:gdLst/>
              <a:ahLst/>
              <a:cxnLst/>
              <a:rect l="l" t="t" r="r" b="b"/>
              <a:pathLst>
                <a:path w="804" h="4747" extrusionOk="0">
                  <a:moveTo>
                    <a:pt x="1" y="1"/>
                  </a:moveTo>
                  <a:lnTo>
                    <a:pt x="1" y="4747"/>
                  </a:lnTo>
                  <a:lnTo>
                    <a:pt x="804" y="4203"/>
                  </a:lnTo>
                  <a:lnTo>
                    <a:pt x="80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767225" y="1274325"/>
              <a:ext cx="20100" cy="133625"/>
            </a:xfrm>
            <a:custGeom>
              <a:avLst/>
              <a:gdLst/>
              <a:ahLst/>
              <a:cxnLst/>
              <a:rect l="l" t="t" r="r" b="b"/>
              <a:pathLst>
                <a:path w="804" h="5345" extrusionOk="0">
                  <a:moveTo>
                    <a:pt x="1" y="1"/>
                  </a:moveTo>
                  <a:lnTo>
                    <a:pt x="1" y="5344"/>
                  </a:lnTo>
                  <a:lnTo>
                    <a:pt x="804" y="4800"/>
                  </a:lnTo>
                  <a:lnTo>
                    <a:pt x="80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807375" y="1192925"/>
              <a:ext cx="20100" cy="187825"/>
            </a:xfrm>
            <a:custGeom>
              <a:avLst/>
              <a:gdLst/>
              <a:ahLst/>
              <a:cxnLst/>
              <a:rect l="l" t="t" r="r" b="b"/>
              <a:pathLst>
                <a:path w="804" h="7513" extrusionOk="0">
                  <a:moveTo>
                    <a:pt x="0" y="1"/>
                  </a:moveTo>
                  <a:lnTo>
                    <a:pt x="0" y="7512"/>
                  </a:lnTo>
                  <a:lnTo>
                    <a:pt x="322" y="7298"/>
                  </a:lnTo>
                  <a:lnTo>
                    <a:pt x="803" y="7503"/>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847525" y="1276775"/>
              <a:ext cx="20100" cy="121150"/>
            </a:xfrm>
            <a:custGeom>
              <a:avLst/>
              <a:gdLst/>
              <a:ahLst/>
              <a:cxnLst/>
              <a:rect l="l" t="t" r="r" b="b"/>
              <a:pathLst>
                <a:path w="804" h="4846" extrusionOk="0">
                  <a:moveTo>
                    <a:pt x="0" y="1"/>
                  </a:moveTo>
                  <a:lnTo>
                    <a:pt x="0" y="4497"/>
                  </a:lnTo>
                  <a:lnTo>
                    <a:pt x="803" y="4845"/>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56275" y="1090775"/>
              <a:ext cx="1162450" cy="673350"/>
            </a:xfrm>
            <a:custGeom>
              <a:avLst/>
              <a:gdLst/>
              <a:ahLst/>
              <a:cxnLst/>
              <a:rect l="l" t="t" r="r" b="b"/>
              <a:pathLst>
                <a:path w="46498" h="26934" extrusionOk="0">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368725" y="1054425"/>
              <a:ext cx="99950" cy="94825"/>
            </a:xfrm>
            <a:custGeom>
              <a:avLst/>
              <a:gdLst/>
              <a:ahLst/>
              <a:cxnLst/>
              <a:rect l="l" t="t" r="r" b="b"/>
              <a:pathLst>
                <a:path w="3998" h="3793" extrusionOk="0">
                  <a:moveTo>
                    <a:pt x="3997" y="1"/>
                  </a:moveTo>
                  <a:lnTo>
                    <a:pt x="1" y="1321"/>
                  </a:lnTo>
                  <a:lnTo>
                    <a:pt x="1598" y="2097"/>
                  </a:lnTo>
                  <a:lnTo>
                    <a:pt x="2151" y="3792"/>
                  </a:lnTo>
                  <a:lnTo>
                    <a:pt x="3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a:off x="1846563" y="182687"/>
            <a:ext cx="4570289" cy="4570198"/>
            <a:chOff x="1846563" y="182687"/>
            <a:chExt cx="4570289" cy="4570198"/>
          </a:xfrm>
        </p:grpSpPr>
        <p:grpSp>
          <p:nvGrpSpPr>
            <p:cNvPr id="69" name="Google Shape;69;p2"/>
            <p:cNvGrpSpPr/>
            <p:nvPr/>
          </p:nvGrpSpPr>
          <p:grpSpPr>
            <a:xfrm>
              <a:off x="1846563" y="182687"/>
              <a:ext cx="4570289" cy="4570198"/>
              <a:chOff x="878425" y="-785450"/>
              <a:chExt cx="6506675" cy="6506546"/>
            </a:xfrm>
          </p:grpSpPr>
          <p:sp>
            <p:nvSpPr>
              <p:cNvPr id="70" name="Google Shape;70;p2"/>
              <p:cNvSpPr/>
              <p:nvPr/>
            </p:nvSpPr>
            <p:spPr>
              <a:xfrm>
                <a:off x="3041652" y="1377724"/>
                <a:ext cx="2180213" cy="2180213"/>
              </a:xfrm>
              <a:custGeom>
                <a:avLst/>
                <a:gdLst/>
                <a:ahLst/>
                <a:cxnLst/>
                <a:rect l="l" t="t" r="r" b="b"/>
                <a:pathLst>
                  <a:path w="36613" h="36613" extrusionOk="0">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050550" y="386698"/>
                <a:ext cx="4162285" cy="4162202"/>
              </a:xfrm>
              <a:custGeom>
                <a:avLst/>
                <a:gdLst/>
                <a:ahLst/>
                <a:cxnLst/>
                <a:rect l="l" t="t" r="r" b="b"/>
                <a:pathLst>
                  <a:path w="50298" h="50297" extrusionOk="0">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78425" y="-785450"/>
                <a:ext cx="6506675" cy="6506546"/>
              </a:xfrm>
              <a:custGeom>
                <a:avLst/>
                <a:gdLst/>
                <a:ahLst/>
                <a:cxnLst/>
                <a:rect l="l" t="t" r="r" b="b"/>
                <a:pathLst>
                  <a:path w="50298" h="50297" extrusionOk="0">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2"/>
            <p:cNvGrpSpPr/>
            <p:nvPr/>
          </p:nvGrpSpPr>
          <p:grpSpPr>
            <a:xfrm>
              <a:off x="3185908" y="718741"/>
              <a:ext cx="3124599" cy="2544437"/>
              <a:chOff x="4104846" y="2798475"/>
              <a:chExt cx="895480" cy="729211"/>
            </a:xfrm>
          </p:grpSpPr>
          <p:sp>
            <p:nvSpPr>
              <p:cNvPr id="74" name="Google Shape;74;p2"/>
              <p:cNvSpPr/>
              <p:nvPr/>
            </p:nvSpPr>
            <p:spPr>
              <a:xfrm>
                <a:off x="4186358" y="3417317"/>
                <a:ext cx="16525" cy="16525"/>
              </a:xfrm>
              <a:custGeom>
                <a:avLst/>
                <a:gdLst/>
                <a:ahLst/>
                <a:cxnLst/>
                <a:rect l="l" t="t" r="r" b="b"/>
                <a:pathLst>
                  <a:path w="661" h="661" extrusionOk="0">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796315" y="2798475"/>
                <a:ext cx="16550" cy="16550"/>
              </a:xfrm>
              <a:custGeom>
                <a:avLst/>
                <a:gdLst/>
                <a:ahLst/>
                <a:cxnLst/>
                <a:rect l="l" t="t" r="r" b="b"/>
                <a:pathLst>
                  <a:path w="662" h="662" extrusionOk="0">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104846" y="2964527"/>
                <a:ext cx="16300" cy="16300"/>
              </a:xfrm>
              <a:custGeom>
                <a:avLst/>
                <a:gdLst/>
                <a:ahLst/>
                <a:cxnLst/>
                <a:rect l="l" t="t" r="r" b="b"/>
                <a:pathLst>
                  <a:path w="652" h="652" extrusionOk="0">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983801" y="3511136"/>
                <a:ext cx="16525" cy="16550"/>
              </a:xfrm>
              <a:custGeom>
                <a:avLst/>
                <a:gdLst/>
                <a:ahLst/>
                <a:cxnLst/>
                <a:rect l="l" t="t" r="r" b="b"/>
                <a:pathLst>
                  <a:path w="661" h="662" extrusionOk="0">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8" name="Google Shape;78;p2"/>
          <p:cNvGrpSpPr/>
          <p:nvPr/>
        </p:nvGrpSpPr>
        <p:grpSpPr>
          <a:xfrm>
            <a:off x="5998903" y="222970"/>
            <a:ext cx="547707" cy="495785"/>
            <a:chOff x="470050" y="3731100"/>
            <a:chExt cx="179800" cy="162750"/>
          </a:xfrm>
        </p:grpSpPr>
        <p:sp>
          <p:nvSpPr>
            <p:cNvPr id="79" name="Google Shape;79;p2"/>
            <p:cNvSpPr/>
            <p:nvPr/>
          </p:nvSpPr>
          <p:spPr>
            <a:xfrm>
              <a:off x="483875" y="3731100"/>
              <a:ext cx="165975" cy="149600"/>
            </a:xfrm>
            <a:custGeom>
              <a:avLst/>
              <a:gdLst/>
              <a:ahLst/>
              <a:cxnLst/>
              <a:rect l="l" t="t" r="r" b="b"/>
              <a:pathLst>
                <a:path w="6639" h="5984" extrusionOk="0">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70050" y="3743450"/>
              <a:ext cx="155700" cy="150400"/>
            </a:xfrm>
            <a:custGeom>
              <a:avLst/>
              <a:gdLst/>
              <a:ahLst/>
              <a:cxnLst/>
              <a:rect l="l" t="t" r="r" b="b"/>
              <a:pathLst>
                <a:path w="6228" h="6016" extrusionOk="0">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03950" y="3749100"/>
              <a:ext cx="126050" cy="113600"/>
            </a:xfrm>
            <a:custGeom>
              <a:avLst/>
              <a:gdLst/>
              <a:ahLst/>
              <a:cxnLst/>
              <a:rect l="l" t="t" r="r" b="b"/>
              <a:pathLst>
                <a:path w="5042" h="4544" extrusionOk="0">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533175" y="3763725"/>
              <a:ext cx="71175" cy="80775"/>
            </a:xfrm>
            <a:custGeom>
              <a:avLst/>
              <a:gdLst/>
              <a:ahLst/>
              <a:cxnLst/>
              <a:rect l="l" t="t" r="r" b="b"/>
              <a:pathLst>
                <a:path w="2847" h="3231" extrusionOk="0">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83;p2"/>
          <p:cNvSpPr txBox="1">
            <a:spLocks noGrp="1"/>
          </p:cNvSpPr>
          <p:nvPr>
            <p:ph type="ctrTitle"/>
          </p:nvPr>
        </p:nvSpPr>
        <p:spPr>
          <a:xfrm>
            <a:off x="713300" y="1141975"/>
            <a:ext cx="5439600" cy="23838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84" name="Google Shape;84;p2"/>
          <p:cNvSpPr txBox="1">
            <a:spLocks noGrp="1"/>
          </p:cNvSpPr>
          <p:nvPr>
            <p:ph type="subTitle" idx="1"/>
          </p:nvPr>
        </p:nvSpPr>
        <p:spPr>
          <a:xfrm>
            <a:off x="713221" y="3525725"/>
            <a:ext cx="3858900" cy="475800"/>
          </a:xfrm>
          <a:prstGeom prst="rect">
            <a:avLst/>
          </a:prstGeom>
          <a:solidFill>
            <a:schemeClr val="lt2"/>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0"/>
        <p:cNvGrpSpPr/>
        <p:nvPr/>
      </p:nvGrpSpPr>
      <p:grpSpPr>
        <a:xfrm>
          <a:off x="0" y="0"/>
          <a:ext cx="0" cy="0"/>
          <a:chOff x="0" y="0"/>
          <a:chExt cx="0" cy="0"/>
        </a:xfrm>
      </p:grpSpPr>
      <p:sp>
        <p:nvSpPr>
          <p:cNvPr id="411" name="Google Shape;411;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2"/>
        <p:cNvGrpSpPr/>
        <p:nvPr/>
      </p:nvGrpSpPr>
      <p:grpSpPr>
        <a:xfrm>
          <a:off x="0" y="0"/>
          <a:ext cx="0" cy="0"/>
          <a:chOff x="0" y="0"/>
          <a:chExt cx="0" cy="0"/>
        </a:xfrm>
      </p:grpSpPr>
      <p:sp>
        <p:nvSpPr>
          <p:cNvPr id="413" name="Google Shape;413;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14" name="Google Shape;414;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7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78"/>
        <p:cNvGrpSpPr/>
        <p:nvPr/>
      </p:nvGrpSpPr>
      <p:grpSpPr>
        <a:xfrm>
          <a:off x="0" y="0"/>
          <a:ext cx="0" cy="0"/>
          <a:chOff x="0" y="0"/>
          <a:chExt cx="0" cy="0"/>
        </a:xfrm>
      </p:grpSpPr>
      <p:grpSp>
        <p:nvGrpSpPr>
          <p:cNvPr id="579" name="Google Shape;579;p13"/>
          <p:cNvGrpSpPr/>
          <p:nvPr/>
        </p:nvGrpSpPr>
        <p:grpSpPr>
          <a:xfrm>
            <a:off x="346038" y="-1252588"/>
            <a:ext cx="4570289" cy="4570198"/>
            <a:chOff x="1846563" y="182687"/>
            <a:chExt cx="4570289" cy="4570198"/>
          </a:xfrm>
        </p:grpSpPr>
        <p:grpSp>
          <p:nvGrpSpPr>
            <p:cNvPr id="580" name="Google Shape;580;p13"/>
            <p:cNvGrpSpPr/>
            <p:nvPr/>
          </p:nvGrpSpPr>
          <p:grpSpPr>
            <a:xfrm>
              <a:off x="1846563" y="182687"/>
              <a:ext cx="4570289" cy="4570198"/>
              <a:chOff x="878425" y="-785450"/>
              <a:chExt cx="6506675" cy="6506546"/>
            </a:xfrm>
          </p:grpSpPr>
          <p:sp>
            <p:nvSpPr>
              <p:cNvPr id="581" name="Google Shape;581;p13"/>
              <p:cNvSpPr/>
              <p:nvPr/>
            </p:nvSpPr>
            <p:spPr>
              <a:xfrm>
                <a:off x="3041652" y="1377724"/>
                <a:ext cx="2180213" cy="2180213"/>
              </a:xfrm>
              <a:custGeom>
                <a:avLst/>
                <a:gdLst/>
                <a:ahLst/>
                <a:cxnLst/>
                <a:rect l="l" t="t" r="r" b="b"/>
                <a:pathLst>
                  <a:path w="36613" h="36613" extrusionOk="0">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2050550" y="386698"/>
                <a:ext cx="4162285" cy="4162202"/>
              </a:xfrm>
              <a:custGeom>
                <a:avLst/>
                <a:gdLst/>
                <a:ahLst/>
                <a:cxnLst/>
                <a:rect l="l" t="t" r="r" b="b"/>
                <a:pathLst>
                  <a:path w="50298" h="50297" extrusionOk="0">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878425" y="-785450"/>
                <a:ext cx="6506675" cy="6506546"/>
              </a:xfrm>
              <a:custGeom>
                <a:avLst/>
                <a:gdLst/>
                <a:ahLst/>
                <a:cxnLst/>
                <a:rect l="l" t="t" r="r" b="b"/>
                <a:pathLst>
                  <a:path w="50298" h="50297" extrusionOk="0">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13"/>
            <p:cNvGrpSpPr/>
            <p:nvPr/>
          </p:nvGrpSpPr>
          <p:grpSpPr>
            <a:xfrm>
              <a:off x="3185908" y="718741"/>
              <a:ext cx="3124599" cy="2544437"/>
              <a:chOff x="4104846" y="2798475"/>
              <a:chExt cx="895480" cy="729211"/>
            </a:xfrm>
          </p:grpSpPr>
          <p:sp>
            <p:nvSpPr>
              <p:cNvPr id="585" name="Google Shape;585;p13"/>
              <p:cNvSpPr/>
              <p:nvPr/>
            </p:nvSpPr>
            <p:spPr>
              <a:xfrm>
                <a:off x="4186358" y="3417317"/>
                <a:ext cx="16525" cy="16525"/>
              </a:xfrm>
              <a:custGeom>
                <a:avLst/>
                <a:gdLst/>
                <a:ahLst/>
                <a:cxnLst/>
                <a:rect l="l" t="t" r="r" b="b"/>
                <a:pathLst>
                  <a:path w="661" h="661" extrusionOk="0">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a:off x="4796315" y="2798475"/>
                <a:ext cx="16550" cy="16550"/>
              </a:xfrm>
              <a:custGeom>
                <a:avLst/>
                <a:gdLst/>
                <a:ahLst/>
                <a:cxnLst/>
                <a:rect l="l" t="t" r="r" b="b"/>
                <a:pathLst>
                  <a:path w="662" h="662" extrusionOk="0">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4104846" y="2964527"/>
                <a:ext cx="16300" cy="16300"/>
              </a:xfrm>
              <a:custGeom>
                <a:avLst/>
                <a:gdLst/>
                <a:ahLst/>
                <a:cxnLst/>
                <a:rect l="l" t="t" r="r" b="b"/>
                <a:pathLst>
                  <a:path w="652" h="652" extrusionOk="0">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a:off x="4983801" y="3511136"/>
                <a:ext cx="16525" cy="16550"/>
              </a:xfrm>
              <a:custGeom>
                <a:avLst/>
                <a:gdLst/>
                <a:ahLst/>
                <a:cxnLst/>
                <a:rect l="l" t="t" r="r" b="b"/>
                <a:pathLst>
                  <a:path w="661" h="662" extrusionOk="0">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9" name="Google Shape;589;p13"/>
          <p:cNvGrpSpPr/>
          <p:nvPr/>
        </p:nvGrpSpPr>
        <p:grpSpPr>
          <a:xfrm>
            <a:off x="4572003" y="3402827"/>
            <a:ext cx="4570263" cy="2675285"/>
            <a:chOff x="2256275" y="1054425"/>
            <a:chExt cx="1212400" cy="709700"/>
          </a:xfrm>
        </p:grpSpPr>
        <p:sp>
          <p:nvSpPr>
            <p:cNvPr id="590" name="Google Shape;590;p13"/>
            <p:cNvSpPr/>
            <p:nvPr/>
          </p:nvSpPr>
          <p:spPr>
            <a:xfrm>
              <a:off x="2256275" y="1090775"/>
              <a:ext cx="1162450" cy="673350"/>
            </a:xfrm>
            <a:custGeom>
              <a:avLst/>
              <a:gdLst/>
              <a:ahLst/>
              <a:cxnLst/>
              <a:rect l="l" t="t" r="r" b="b"/>
              <a:pathLst>
                <a:path w="46498" h="26934" extrusionOk="0">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a:off x="3368725" y="1054425"/>
              <a:ext cx="99950" cy="94825"/>
            </a:xfrm>
            <a:custGeom>
              <a:avLst/>
              <a:gdLst/>
              <a:ahLst/>
              <a:cxnLst/>
              <a:rect l="l" t="t" r="r" b="b"/>
              <a:pathLst>
                <a:path w="3998" h="3793" extrusionOk="0">
                  <a:moveTo>
                    <a:pt x="3997" y="1"/>
                  </a:moveTo>
                  <a:lnTo>
                    <a:pt x="1" y="1321"/>
                  </a:lnTo>
                  <a:lnTo>
                    <a:pt x="1598" y="2097"/>
                  </a:lnTo>
                  <a:lnTo>
                    <a:pt x="2151" y="3792"/>
                  </a:lnTo>
                  <a:lnTo>
                    <a:pt x="3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13"/>
          <p:cNvGrpSpPr/>
          <p:nvPr/>
        </p:nvGrpSpPr>
        <p:grpSpPr>
          <a:xfrm>
            <a:off x="7483235" y="-381025"/>
            <a:ext cx="1207215" cy="1092048"/>
            <a:chOff x="431250" y="4269675"/>
            <a:chExt cx="623175" cy="563725"/>
          </a:xfrm>
        </p:grpSpPr>
        <p:sp>
          <p:nvSpPr>
            <p:cNvPr id="593" name="Google Shape;593;p13"/>
            <p:cNvSpPr/>
            <p:nvPr/>
          </p:nvSpPr>
          <p:spPr>
            <a:xfrm>
              <a:off x="431250" y="4269675"/>
              <a:ext cx="574775" cy="518225"/>
            </a:xfrm>
            <a:custGeom>
              <a:avLst/>
              <a:gdLst/>
              <a:ahLst/>
              <a:cxnLst/>
              <a:rect l="l" t="t" r="r" b="b"/>
              <a:pathLst>
                <a:path w="22991" h="20729" extrusionOk="0">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514900" y="4312375"/>
              <a:ext cx="539525" cy="521025"/>
            </a:xfrm>
            <a:custGeom>
              <a:avLst/>
              <a:gdLst/>
              <a:ahLst/>
              <a:cxnLst/>
              <a:rect l="l" t="t" r="r" b="b"/>
              <a:pathLst>
                <a:path w="21581" h="20841" extrusionOk="0">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500625" y="4332000"/>
              <a:ext cx="436250" cy="393550"/>
            </a:xfrm>
            <a:custGeom>
              <a:avLst/>
              <a:gdLst/>
              <a:ahLst/>
              <a:cxnLst/>
              <a:rect l="l" t="t" r="r" b="b"/>
              <a:pathLst>
                <a:path w="17450" h="15742" extrusionOk="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588925" y="4382400"/>
              <a:ext cx="246250" cy="280375"/>
            </a:xfrm>
            <a:custGeom>
              <a:avLst/>
              <a:gdLst/>
              <a:ahLst/>
              <a:cxnLst/>
              <a:rect l="l" t="t" r="r" b="b"/>
              <a:pathLst>
                <a:path w="9850" h="11215" extrusionOk="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13"/>
          <p:cNvGrpSpPr/>
          <p:nvPr/>
        </p:nvGrpSpPr>
        <p:grpSpPr>
          <a:xfrm>
            <a:off x="8430778" y="1327920"/>
            <a:ext cx="547707" cy="495785"/>
            <a:chOff x="470050" y="3731100"/>
            <a:chExt cx="179800" cy="162750"/>
          </a:xfrm>
        </p:grpSpPr>
        <p:sp>
          <p:nvSpPr>
            <p:cNvPr id="598" name="Google Shape;598;p13"/>
            <p:cNvSpPr/>
            <p:nvPr/>
          </p:nvSpPr>
          <p:spPr>
            <a:xfrm>
              <a:off x="483875" y="3731100"/>
              <a:ext cx="165975" cy="149600"/>
            </a:xfrm>
            <a:custGeom>
              <a:avLst/>
              <a:gdLst/>
              <a:ahLst/>
              <a:cxnLst/>
              <a:rect l="l" t="t" r="r" b="b"/>
              <a:pathLst>
                <a:path w="6639" h="5984" extrusionOk="0">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3"/>
            <p:cNvSpPr/>
            <p:nvPr/>
          </p:nvSpPr>
          <p:spPr>
            <a:xfrm>
              <a:off x="470050" y="3743450"/>
              <a:ext cx="155700" cy="150400"/>
            </a:xfrm>
            <a:custGeom>
              <a:avLst/>
              <a:gdLst/>
              <a:ahLst/>
              <a:cxnLst/>
              <a:rect l="l" t="t" r="r" b="b"/>
              <a:pathLst>
                <a:path w="6228" h="6016" extrusionOk="0">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3"/>
            <p:cNvSpPr/>
            <p:nvPr/>
          </p:nvSpPr>
          <p:spPr>
            <a:xfrm>
              <a:off x="503950" y="3749100"/>
              <a:ext cx="126050" cy="113600"/>
            </a:xfrm>
            <a:custGeom>
              <a:avLst/>
              <a:gdLst/>
              <a:ahLst/>
              <a:cxnLst/>
              <a:rect l="l" t="t" r="r" b="b"/>
              <a:pathLst>
                <a:path w="5042" h="4544" extrusionOk="0">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3"/>
            <p:cNvSpPr/>
            <p:nvPr/>
          </p:nvSpPr>
          <p:spPr>
            <a:xfrm>
              <a:off x="533175" y="3763725"/>
              <a:ext cx="71175" cy="80775"/>
            </a:xfrm>
            <a:custGeom>
              <a:avLst/>
              <a:gdLst/>
              <a:ahLst/>
              <a:cxnLst/>
              <a:rect l="l" t="t" r="r" b="b"/>
              <a:pathLst>
                <a:path w="2847" h="3231" extrusionOk="0">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2" name="Google Shape;602;p13"/>
          <p:cNvGrpSpPr/>
          <p:nvPr/>
        </p:nvGrpSpPr>
        <p:grpSpPr>
          <a:xfrm rot="10800000">
            <a:off x="-1199051" y="3864168"/>
            <a:ext cx="2520972" cy="3082298"/>
            <a:chOff x="0" y="4208000"/>
            <a:chExt cx="2238079" cy="2736415"/>
          </a:xfrm>
        </p:grpSpPr>
        <p:sp>
          <p:nvSpPr>
            <p:cNvPr id="603" name="Google Shape;603;p13"/>
            <p:cNvSpPr/>
            <p:nvPr/>
          </p:nvSpPr>
          <p:spPr>
            <a:xfrm>
              <a:off x="1720138" y="5167740"/>
              <a:ext cx="88302" cy="1159170"/>
            </a:xfrm>
            <a:custGeom>
              <a:avLst/>
              <a:gdLst/>
              <a:ahLst/>
              <a:cxnLst/>
              <a:rect l="l" t="t" r="r" b="b"/>
              <a:pathLst>
                <a:path w="893" h="11723" extrusionOk="0">
                  <a:moveTo>
                    <a:pt x="170" y="1"/>
                  </a:moveTo>
                  <a:lnTo>
                    <a:pt x="1" y="11723"/>
                  </a:lnTo>
                  <a:lnTo>
                    <a:pt x="723" y="11723"/>
                  </a:lnTo>
                  <a:lnTo>
                    <a:pt x="893"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3"/>
            <p:cNvSpPr/>
            <p:nvPr/>
          </p:nvSpPr>
          <p:spPr>
            <a:xfrm>
              <a:off x="1591395" y="4999246"/>
              <a:ext cx="72382" cy="1244800"/>
            </a:xfrm>
            <a:custGeom>
              <a:avLst/>
              <a:gdLst/>
              <a:ahLst/>
              <a:cxnLst/>
              <a:rect l="l" t="t" r="r" b="b"/>
              <a:pathLst>
                <a:path w="732" h="12589" extrusionOk="0">
                  <a:moveTo>
                    <a:pt x="0" y="1"/>
                  </a:moveTo>
                  <a:lnTo>
                    <a:pt x="0" y="12588"/>
                  </a:lnTo>
                  <a:lnTo>
                    <a:pt x="732" y="12588"/>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3"/>
            <p:cNvSpPr/>
            <p:nvPr/>
          </p:nvSpPr>
          <p:spPr>
            <a:xfrm>
              <a:off x="1881611" y="5289462"/>
              <a:ext cx="72382" cy="1318861"/>
            </a:xfrm>
            <a:custGeom>
              <a:avLst/>
              <a:gdLst/>
              <a:ahLst/>
              <a:cxnLst/>
              <a:rect l="l" t="t" r="r" b="b"/>
              <a:pathLst>
                <a:path w="732" h="13338" extrusionOk="0">
                  <a:moveTo>
                    <a:pt x="0" y="1"/>
                  </a:moveTo>
                  <a:lnTo>
                    <a:pt x="0" y="13338"/>
                  </a:lnTo>
                  <a:lnTo>
                    <a:pt x="732" y="13338"/>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3"/>
            <p:cNvSpPr/>
            <p:nvPr/>
          </p:nvSpPr>
          <p:spPr>
            <a:xfrm>
              <a:off x="2023605" y="5118398"/>
              <a:ext cx="72481" cy="1826017"/>
            </a:xfrm>
            <a:custGeom>
              <a:avLst/>
              <a:gdLst/>
              <a:ahLst/>
              <a:cxnLst/>
              <a:rect l="l" t="t" r="r" b="b"/>
              <a:pathLst>
                <a:path w="733" h="18467" extrusionOk="0">
                  <a:moveTo>
                    <a:pt x="1" y="0"/>
                  </a:moveTo>
                  <a:lnTo>
                    <a:pt x="1" y="18467"/>
                  </a:lnTo>
                  <a:lnTo>
                    <a:pt x="732" y="18467"/>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3"/>
            <p:cNvSpPr/>
            <p:nvPr/>
          </p:nvSpPr>
          <p:spPr>
            <a:xfrm>
              <a:off x="2165598" y="5401495"/>
              <a:ext cx="72481" cy="645785"/>
            </a:xfrm>
            <a:custGeom>
              <a:avLst/>
              <a:gdLst/>
              <a:ahLst/>
              <a:cxnLst/>
              <a:rect l="l" t="t" r="r" b="b"/>
              <a:pathLst>
                <a:path w="733" h="6531" extrusionOk="0">
                  <a:moveTo>
                    <a:pt x="1" y="1"/>
                  </a:moveTo>
                  <a:lnTo>
                    <a:pt x="1" y="6531"/>
                  </a:lnTo>
                  <a:lnTo>
                    <a:pt x="732" y="6531"/>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3"/>
            <p:cNvSpPr/>
            <p:nvPr/>
          </p:nvSpPr>
          <p:spPr>
            <a:xfrm>
              <a:off x="1445842" y="5162499"/>
              <a:ext cx="72382" cy="1372652"/>
            </a:xfrm>
            <a:custGeom>
              <a:avLst/>
              <a:gdLst/>
              <a:ahLst/>
              <a:cxnLst/>
              <a:rect l="l" t="t" r="r" b="b"/>
              <a:pathLst>
                <a:path w="732" h="13882" extrusionOk="0">
                  <a:moveTo>
                    <a:pt x="0" y="0"/>
                  </a:moveTo>
                  <a:lnTo>
                    <a:pt x="0" y="13881"/>
                  </a:lnTo>
                  <a:lnTo>
                    <a:pt x="732" y="13881"/>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3"/>
            <p:cNvSpPr/>
            <p:nvPr/>
          </p:nvSpPr>
          <p:spPr>
            <a:xfrm>
              <a:off x="1301178" y="5286002"/>
              <a:ext cx="71492" cy="1125650"/>
            </a:xfrm>
            <a:custGeom>
              <a:avLst/>
              <a:gdLst/>
              <a:ahLst/>
              <a:cxnLst/>
              <a:rect l="l" t="t" r="r" b="b"/>
              <a:pathLst>
                <a:path w="723" h="11384" extrusionOk="0">
                  <a:moveTo>
                    <a:pt x="0" y="0"/>
                  </a:moveTo>
                  <a:lnTo>
                    <a:pt x="0" y="11383"/>
                  </a:lnTo>
                  <a:lnTo>
                    <a:pt x="723" y="11383"/>
                  </a:lnTo>
                  <a:lnTo>
                    <a:pt x="723"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3"/>
            <p:cNvSpPr/>
            <p:nvPr/>
          </p:nvSpPr>
          <p:spPr>
            <a:xfrm>
              <a:off x="1155625" y="4965726"/>
              <a:ext cx="72382" cy="1237681"/>
            </a:xfrm>
            <a:custGeom>
              <a:avLst/>
              <a:gdLst/>
              <a:ahLst/>
              <a:cxnLst/>
              <a:rect l="l" t="t" r="r" b="b"/>
              <a:pathLst>
                <a:path w="732" h="12517" extrusionOk="0">
                  <a:moveTo>
                    <a:pt x="0" y="1"/>
                  </a:moveTo>
                  <a:lnTo>
                    <a:pt x="0" y="12517"/>
                  </a:lnTo>
                  <a:lnTo>
                    <a:pt x="732" y="12517"/>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3"/>
            <p:cNvSpPr/>
            <p:nvPr/>
          </p:nvSpPr>
          <p:spPr>
            <a:xfrm>
              <a:off x="1010072" y="4768161"/>
              <a:ext cx="72382" cy="1602845"/>
            </a:xfrm>
            <a:custGeom>
              <a:avLst/>
              <a:gdLst/>
              <a:ahLst/>
              <a:cxnLst/>
              <a:rect l="l" t="t" r="r" b="b"/>
              <a:pathLst>
                <a:path w="732" h="16210" extrusionOk="0">
                  <a:moveTo>
                    <a:pt x="0" y="0"/>
                  </a:moveTo>
                  <a:lnTo>
                    <a:pt x="0" y="16210"/>
                  </a:lnTo>
                  <a:lnTo>
                    <a:pt x="732" y="16210"/>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3"/>
            <p:cNvSpPr/>
            <p:nvPr/>
          </p:nvSpPr>
          <p:spPr>
            <a:xfrm>
              <a:off x="865409" y="4652569"/>
              <a:ext cx="72382" cy="1627565"/>
            </a:xfrm>
            <a:custGeom>
              <a:avLst/>
              <a:gdLst/>
              <a:ahLst/>
              <a:cxnLst/>
              <a:rect l="l" t="t" r="r" b="b"/>
              <a:pathLst>
                <a:path w="732" h="16460" extrusionOk="0">
                  <a:moveTo>
                    <a:pt x="0" y="1"/>
                  </a:moveTo>
                  <a:lnTo>
                    <a:pt x="0" y="16460"/>
                  </a:lnTo>
                  <a:lnTo>
                    <a:pt x="732" y="16460"/>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3"/>
            <p:cNvSpPr/>
            <p:nvPr/>
          </p:nvSpPr>
          <p:spPr>
            <a:xfrm>
              <a:off x="419059" y="5167740"/>
              <a:ext cx="89192" cy="1159170"/>
            </a:xfrm>
            <a:custGeom>
              <a:avLst/>
              <a:gdLst/>
              <a:ahLst/>
              <a:cxnLst/>
              <a:rect l="l" t="t" r="r" b="b"/>
              <a:pathLst>
                <a:path w="902" h="11723" extrusionOk="0">
                  <a:moveTo>
                    <a:pt x="170" y="1"/>
                  </a:moveTo>
                  <a:lnTo>
                    <a:pt x="0" y="11723"/>
                  </a:lnTo>
                  <a:lnTo>
                    <a:pt x="732" y="11723"/>
                  </a:lnTo>
                  <a:lnTo>
                    <a:pt x="901"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3"/>
            <p:cNvSpPr/>
            <p:nvPr/>
          </p:nvSpPr>
          <p:spPr>
            <a:xfrm>
              <a:off x="291106" y="4470035"/>
              <a:ext cx="71591" cy="1599285"/>
            </a:xfrm>
            <a:custGeom>
              <a:avLst/>
              <a:gdLst/>
              <a:ahLst/>
              <a:cxnLst/>
              <a:rect l="l" t="t" r="r" b="b"/>
              <a:pathLst>
                <a:path w="724" h="16174" extrusionOk="0">
                  <a:moveTo>
                    <a:pt x="1" y="0"/>
                  </a:moveTo>
                  <a:lnTo>
                    <a:pt x="1" y="16174"/>
                  </a:lnTo>
                  <a:lnTo>
                    <a:pt x="723" y="16174"/>
                  </a:lnTo>
                  <a:lnTo>
                    <a:pt x="723"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3"/>
            <p:cNvSpPr/>
            <p:nvPr/>
          </p:nvSpPr>
          <p:spPr>
            <a:xfrm>
              <a:off x="581323" y="5100698"/>
              <a:ext cx="72481" cy="1318861"/>
            </a:xfrm>
            <a:custGeom>
              <a:avLst/>
              <a:gdLst/>
              <a:ahLst/>
              <a:cxnLst/>
              <a:rect l="l" t="t" r="r" b="b"/>
              <a:pathLst>
                <a:path w="733" h="13338" extrusionOk="0">
                  <a:moveTo>
                    <a:pt x="1" y="1"/>
                  </a:moveTo>
                  <a:lnTo>
                    <a:pt x="1" y="13338"/>
                  </a:lnTo>
                  <a:lnTo>
                    <a:pt x="732" y="13338"/>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3"/>
            <p:cNvSpPr/>
            <p:nvPr/>
          </p:nvSpPr>
          <p:spPr>
            <a:xfrm>
              <a:off x="723415" y="4934875"/>
              <a:ext cx="72382" cy="1826907"/>
            </a:xfrm>
            <a:custGeom>
              <a:avLst/>
              <a:gdLst/>
              <a:ahLst/>
              <a:cxnLst/>
              <a:rect l="l" t="t" r="r" b="b"/>
              <a:pathLst>
                <a:path w="732" h="18476" extrusionOk="0">
                  <a:moveTo>
                    <a:pt x="0" y="0"/>
                  </a:moveTo>
                  <a:lnTo>
                    <a:pt x="0" y="18476"/>
                  </a:lnTo>
                  <a:lnTo>
                    <a:pt x="732" y="18476"/>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3"/>
            <p:cNvSpPr/>
            <p:nvPr/>
          </p:nvSpPr>
          <p:spPr>
            <a:xfrm>
              <a:off x="145553" y="4470035"/>
              <a:ext cx="72481" cy="1727236"/>
            </a:xfrm>
            <a:custGeom>
              <a:avLst/>
              <a:gdLst/>
              <a:ahLst/>
              <a:cxnLst/>
              <a:rect l="l" t="t" r="r" b="b"/>
              <a:pathLst>
                <a:path w="733" h="17468" extrusionOk="0">
                  <a:moveTo>
                    <a:pt x="1" y="0"/>
                  </a:moveTo>
                  <a:lnTo>
                    <a:pt x="1" y="17467"/>
                  </a:lnTo>
                  <a:lnTo>
                    <a:pt x="732" y="17467"/>
                  </a:lnTo>
                  <a:lnTo>
                    <a:pt x="732"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3"/>
            <p:cNvSpPr/>
            <p:nvPr/>
          </p:nvSpPr>
          <p:spPr>
            <a:xfrm>
              <a:off x="0" y="4208000"/>
              <a:ext cx="72481" cy="1715766"/>
            </a:xfrm>
            <a:custGeom>
              <a:avLst/>
              <a:gdLst/>
              <a:ahLst/>
              <a:cxnLst/>
              <a:rect l="l" t="t" r="r" b="b"/>
              <a:pathLst>
                <a:path w="733" h="17352" extrusionOk="0">
                  <a:moveTo>
                    <a:pt x="1" y="1"/>
                  </a:moveTo>
                  <a:lnTo>
                    <a:pt x="1" y="17352"/>
                  </a:lnTo>
                  <a:lnTo>
                    <a:pt x="732" y="17352"/>
                  </a:lnTo>
                  <a:lnTo>
                    <a:pt x="732" y="1"/>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9" name="Google Shape;619;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20" name="Google Shape;620;p13"/>
          <p:cNvSpPr txBox="1">
            <a:spLocks noGrp="1"/>
          </p:cNvSpPr>
          <p:nvPr>
            <p:ph type="title" idx="2" hasCustomPrompt="1"/>
          </p:nvPr>
        </p:nvSpPr>
        <p:spPr>
          <a:xfrm>
            <a:off x="720000" y="1707000"/>
            <a:ext cx="8034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1" name="Google Shape;621;p13"/>
          <p:cNvSpPr txBox="1">
            <a:spLocks noGrp="1"/>
          </p:cNvSpPr>
          <p:nvPr>
            <p:ph type="title" idx="3" hasCustomPrompt="1"/>
          </p:nvPr>
        </p:nvSpPr>
        <p:spPr>
          <a:xfrm>
            <a:off x="720000" y="3123063"/>
            <a:ext cx="8034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2" name="Google Shape;622;p13"/>
          <p:cNvSpPr txBox="1">
            <a:spLocks noGrp="1"/>
          </p:cNvSpPr>
          <p:nvPr>
            <p:ph type="title" idx="4" hasCustomPrompt="1"/>
          </p:nvPr>
        </p:nvSpPr>
        <p:spPr>
          <a:xfrm>
            <a:off x="3311550" y="1707000"/>
            <a:ext cx="8034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3" name="Google Shape;623;p13"/>
          <p:cNvSpPr txBox="1">
            <a:spLocks noGrp="1"/>
          </p:cNvSpPr>
          <p:nvPr>
            <p:ph type="title" idx="5" hasCustomPrompt="1"/>
          </p:nvPr>
        </p:nvSpPr>
        <p:spPr>
          <a:xfrm>
            <a:off x="3311550" y="3123063"/>
            <a:ext cx="8034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4" name="Google Shape;624;p13"/>
          <p:cNvSpPr txBox="1">
            <a:spLocks noGrp="1"/>
          </p:cNvSpPr>
          <p:nvPr>
            <p:ph type="title" idx="6" hasCustomPrompt="1"/>
          </p:nvPr>
        </p:nvSpPr>
        <p:spPr>
          <a:xfrm>
            <a:off x="5903099" y="1707000"/>
            <a:ext cx="8034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5" name="Google Shape;625;p13"/>
          <p:cNvSpPr txBox="1">
            <a:spLocks noGrp="1"/>
          </p:cNvSpPr>
          <p:nvPr>
            <p:ph type="title" idx="7" hasCustomPrompt="1"/>
          </p:nvPr>
        </p:nvSpPr>
        <p:spPr>
          <a:xfrm>
            <a:off x="5903099" y="3123063"/>
            <a:ext cx="8034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6" name="Google Shape;626;p13"/>
          <p:cNvSpPr txBox="1">
            <a:spLocks noGrp="1"/>
          </p:cNvSpPr>
          <p:nvPr>
            <p:ph type="subTitle" idx="1"/>
          </p:nvPr>
        </p:nvSpPr>
        <p:spPr>
          <a:xfrm>
            <a:off x="720000" y="2154593"/>
            <a:ext cx="25209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b="1">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7" name="Google Shape;627;p13"/>
          <p:cNvSpPr txBox="1">
            <a:spLocks noGrp="1"/>
          </p:cNvSpPr>
          <p:nvPr>
            <p:ph type="subTitle" idx="8"/>
          </p:nvPr>
        </p:nvSpPr>
        <p:spPr>
          <a:xfrm>
            <a:off x="3311550" y="2154593"/>
            <a:ext cx="25209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b="1">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8" name="Google Shape;628;p13"/>
          <p:cNvSpPr txBox="1">
            <a:spLocks noGrp="1"/>
          </p:cNvSpPr>
          <p:nvPr>
            <p:ph type="subTitle" idx="9"/>
          </p:nvPr>
        </p:nvSpPr>
        <p:spPr>
          <a:xfrm>
            <a:off x="5903099" y="2154593"/>
            <a:ext cx="25209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b="1">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9" name="Google Shape;629;p13"/>
          <p:cNvSpPr txBox="1">
            <a:spLocks noGrp="1"/>
          </p:cNvSpPr>
          <p:nvPr>
            <p:ph type="subTitle" idx="13"/>
          </p:nvPr>
        </p:nvSpPr>
        <p:spPr>
          <a:xfrm>
            <a:off x="720000" y="3570673"/>
            <a:ext cx="25209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b="1">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0" name="Google Shape;630;p13"/>
          <p:cNvSpPr txBox="1">
            <a:spLocks noGrp="1"/>
          </p:cNvSpPr>
          <p:nvPr>
            <p:ph type="subTitle" idx="14"/>
          </p:nvPr>
        </p:nvSpPr>
        <p:spPr>
          <a:xfrm>
            <a:off x="3311550" y="3570673"/>
            <a:ext cx="25209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b="1">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1" name="Google Shape;631;p13"/>
          <p:cNvSpPr txBox="1">
            <a:spLocks noGrp="1"/>
          </p:cNvSpPr>
          <p:nvPr>
            <p:ph type="subTitle" idx="15"/>
          </p:nvPr>
        </p:nvSpPr>
        <p:spPr>
          <a:xfrm>
            <a:off x="5903099" y="3570673"/>
            <a:ext cx="25209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b="1">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940"/>
        <p:cNvGrpSpPr/>
        <p:nvPr/>
      </p:nvGrpSpPr>
      <p:grpSpPr>
        <a:xfrm>
          <a:off x="0" y="0"/>
          <a:ext cx="0" cy="0"/>
          <a:chOff x="0" y="0"/>
          <a:chExt cx="0" cy="0"/>
        </a:xfrm>
      </p:grpSpPr>
      <p:grpSp>
        <p:nvGrpSpPr>
          <p:cNvPr id="941" name="Google Shape;941;p20"/>
          <p:cNvGrpSpPr/>
          <p:nvPr/>
        </p:nvGrpSpPr>
        <p:grpSpPr>
          <a:xfrm>
            <a:off x="2976063" y="1284862"/>
            <a:ext cx="4570289" cy="4570198"/>
            <a:chOff x="1846563" y="182687"/>
            <a:chExt cx="4570289" cy="4570198"/>
          </a:xfrm>
        </p:grpSpPr>
        <p:grpSp>
          <p:nvGrpSpPr>
            <p:cNvPr id="942" name="Google Shape;942;p20"/>
            <p:cNvGrpSpPr/>
            <p:nvPr/>
          </p:nvGrpSpPr>
          <p:grpSpPr>
            <a:xfrm>
              <a:off x="1846563" y="182687"/>
              <a:ext cx="4570289" cy="4570198"/>
              <a:chOff x="878425" y="-785450"/>
              <a:chExt cx="6506675" cy="6506546"/>
            </a:xfrm>
          </p:grpSpPr>
          <p:sp>
            <p:nvSpPr>
              <p:cNvPr id="943" name="Google Shape;943;p20"/>
              <p:cNvSpPr/>
              <p:nvPr/>
            </p:nvSpPr>
            <p:spPr>
              <a:xfrm>
                <a:off x="3041652" y="1377724"/>
                <a:ext cx="2180213" cy="2180213"/>
              </a:xfrm>
              <a:custGeom>
                <a:avLst/>
                <a:gdLst/>
                <a:ahLst/>
                <a:cxnLst/>
                <a:rect l="l" t="t" r="r" b="b"/>
                <a:pathLst>
                  <a:path w="36613" h="36613" extrusionOk="0">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0"/>
              <p:cNvSpPr/>
              <p:nvPr/>
            </p:nvSpPr>
            <p:spPr>
              <a:xfrm>
                <a:off x="2050550" y="386698"/>
                <a:ext cx="4162285" cy="4162202"/>
              </a:xfrm>
              <a:custGeom>
                <a:avLst/>
                <a:gdLst/>
                <a:ahLst/>
                <a:cxnLst/>
                <a:rect l="l" t="t" r="r" b="b"/>
                <a:pathLst>
                  <a:path w="50298" h="50297" extrusionOk="0">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0"/>
              <p:cNvSpPr/>
              <p:nvPr/>
            </p:nvSpPr>
            <p:spPr>
              <a:xfrm>
                <a:off x="878425" y="-785450"/>
                <a:ext cx="6506675" cy="6506546"/>
              </a:xfrm>
              <a:custGeom>
                <a:avLst/>
                <a:gdLst/>
                <a:ahLst/>
                <a:cxnLst/>
                <a:rect l="l" t="t" r="r" b="b"/>
                <a:pathLst>
                  <a:path w="50298" h="50297" extrusionOk="0">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 name="Google Shape;946;p20"/>
            <p:cNvGrpSpPr/>
            <p:nvPr/>
          </p:nvGrpSpPr>
          <p:grpSpPr>
            <a:xfrm>
              <a:off x="3185908" y="718741"/>
              <a:ext cx="3124599" cy="2544437"/>
              <a:chOff x="4104846" y="2798475"/>
              <a:chExt cx="895480" cy="729211"/>
            </a:xfrm>
          </p:grpSpPr>
          <p:sp>
            <p:nvSpPr>
              <p:cNvPr id="947" name="Google Shape;947;p20"/>
              <p:cNvSpPr/>
              <p:nvPr/>
            </p:nvSpPr>
            <p:spPr>
              <a:xfrm>
                <a:off x="4186358" y="3417317"/>
                <a:ext cx="16525" cy="16525"/>
              </a:xfrm>
              <a:custGeom>
                <a:avLst/>
                <a:gdLst/>
                <a:ahLst/>
                <a:cxnLst/>
                <a:rect l="l" t="t" r="r" b="b"/>
                <a:pathLst>
                  <a:path w="661" h="661" extrusionOk="0">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0"/>
              <p:cNvSpPr/>
              <p:nvPr/>
            </p:nvSpPr>
            <p:spPr>
              <a:xfrm>
                <a:off x="4796315" y="2798475"/>
                <a:ext cx="16550" cy="16550"/>
              </a:xfrm>
              <a:custGeom>
                <a:avLst/>
                <a:gdLst/>
                <a:ahLst/>
                <a:cxnLst/>
                <a:rect l="l" t="t" r="r" b="b"/>
                <a:pathLst>
                  <a:path w="662" h="662" extrusionOk="0">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0"/>
              <p:cNvSpPr/>
              <p:nvPr/>
            </p:nvSpPr>
            <p:spPr>
              <a:xfrm>
                <a:off x="4104846" y="2964527"/>
                <a:ext cx="16300" cy="16300"/>
              </a:xfrm>
              <a:custGeom>
                <a:avLst/>
                <a:gdLst/>
                <a:ahLst/>
                <a:cxnLst/>
                <a:rect l="l" t="t" r="r" b="b"/>
                <a:pathLst>
                  <a:path w="652" h="652" extrusionOk="0">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0"/>
              <p:cNvSpPr/>
              <p:nvPr/>
            </p:nvSpPr>
            <p:spPr>
              <a:xfrm>
                <a:off x="4983801" y="3511136"/>
                <a:ext cx="16525" cy="16550"/>
              </a:xfrm>
              <a:custGeom>
                <a:avLst/>
                <a:gdLst/>
                <a:ahLst/>
                <a:cxnLst/>
                <a:rect l="l" t="t" r="r" b="b"/>
                <a:pathLst>
                  <a:path w="661" h="662" extrusionOk="0">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1" name="Google Shape;951;p20"/>
          <p:cNvGrpSpPr/>
          <p:nvPr/>
        </p:nvGrpSpPr>
        <p:grpSpPr>
          <a:xfrm>
            <a:off x="6037942" y="4049950"/>
            <a:ext cx="3106059" cy="2956030"/>
            <a:chOff x="6037942" y="4208000"/>
            <a:chExt cx="3106059" cy="2956030"/>
          </a:xfrm>
        </p:grpSpPr>
        <p:sp>
          <p:nvSpPr>
            <p:cNvPr id="952" name="Google Shape;952;p20"/>
            <p:cNvSpPr/>
            <p:nvPr/>
          </p:nvSpPr>
          <p:spPr>
            <a:xfrm>
              <a:off x="6325489" y="5386564"/>
              <a:ext cx="88302" cy="1159170"/>
            </a:xfrm>
            <a:custGeom>
              <a:avLst/>
              <a:gdLst/>
              <a:ahLst/>
              <a:cxnLst/>
              <a:rect l="l" t="t" r="r" b="b"/>
              <a:pathLst>
                <a:path w="893" h="11723" extrusionOk="0">
                  <a:moveTo>
                    <a:pt x="1" y="0"/>
                  </a:moveTo>
                  <a:lnTo>
                    <a:pt x="170" y="11722"/>
                  </a:lnTo>
                  <a:lnTo>
                    <a:pt x="893" y="11722"/>
                  </a:lnTo>
                  <a:lnTo>
                    <a:pt x="723"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0"/>
            <p:cNvSpPr/>
            <p:nvPr/>
          </p:nvSpPr>
          <p:spPr>
            <a:xfrm>
              <a:off x="6470152" y="5063618"/>
              <a:ext cx="72481" cy="1245690"/>
            </a:xfrm>
            <a:custGeom>
              <a:avLst/>
              <a:gdLst/>
              <a:ahLst/>
              <a:cxnLst/>
              <a:rect l="l" t="t" r="r" b="b"/>
              <a:pathLst>
                <a:path w="733" h="12598" extrusionOk="0">
                  <a:moveTo>
                    <a:pt x="1" y="1"/>
                  </a:moveTo>
                  <a:lnTo>
                    <a:pt x="1" y="12597"/>
                  </a:lnTo>
                  <a:lnTo>
                    <a:pt x="732" y="12597"/>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0"/>
            <p:cNvSpPr/>
            <p:nvPr/>
          </p:nvSpPr>
          <p:spPr>
            <a:xfrm>
              <a:off x="6179936" y="5319522"/>
              <a:ext cx="72481" cy="1318763"/>
            </a:xfrm>
            <a:custGeom>
              <a:avLst/>
              <a:gdLst/>
              <a:ahLst/>
              <a:cxnLst/>
              <a:rect l="l" t="t" r="r" b="b"/>
              <a:pathLst>
                <a:path w="733" h="13337" extrusionOk="0">
                  <a:moveTo>
                    <a:pt x="1" y="0"/>
                  </a:moveTo>
                  <a:lnTo>
                    <a:pt x="1"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0"/>
            <p:cNvSpPr/>
            <p:nvPr/>
          </p:nvSpPr>
          <p:spPr>
            <a:xfrm>
              <a:off x="6037942" y="5337123"/>
              <a:ext cx="72382" cy="1826907"/>
            </a:xfrm>
            <a:custGeom>
              <a:avLst/>
              <a:gdLst/>
              <a:ahLst/>
              <a:cxnLst/>
              <a:rect l="l" t="t" r="r" b="b"/>
              <a:pathLst>
                <a:path w="732" h="18476" extrusionOk="0">
                  <a:moveTo>
                    <a:pt x="0" y="0"/>
                  </a:moveTo>
                  <a:lnTo>
                    <a:pt x="0"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0"/>
            <p:cNvSpPr/>
            <p:nvPr/>
          </p:nvSpPr>
          <p:spPr>
            <a:xfrm>
              <a:off x="6615705" y="5180100"/>
              <a:ext cx="72481" cy="1372652"/>
            </a:xfrm>
            <a:custGeom>
              <a:avLst/>
              <a:gdLst/>
              <a:ahLst/>
              <a:cxnLst/>
              <a:rect l="l" t="t" r="r" b="b"/>
              <a:pathLst>
                <a:path w="733" h="13882" extrusionOk="0">
                  <a:moveTo>
                    <a:pt x="1" y="1"/>
                  </a:moveTo>
                  <a:lnTo>
                    <a:pt x="1"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0"/>
            <p:cNvSpPr/>
            <p:nvPr/>
          </p:nvSpPr>
          <p:spPr>
            <a:xfrm>
              <a:off x="6761259" y="5368864"/>
              <a:ext cx="71591" cy="1125650"/>
            </a:xfrm>
            <a:custGeom>
              <a:avLst/>
              <a:gdLst/>
              <a:ahLst/>
              <a:cxnLst/>
              <a:rect l="l" t="t" r="r" b="b"/>
              <a:pathLst>
                <a:path w="724" h="11384" extrusionOk="0">
                  <a:moveTo>
                    <a:pt x="1" y="1"/>
                  </a:moveTo>
                  <a:lnTo>
                    <a:pt x="1" y="11384"/>
                  </a:lnTo>
                  <a:lnTo>
                    <a:pt x="723" y="11384"/>
                  </a:lnTo>
                  <a:lnTo>
                    <a:pt x="723"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0"/>
            <p:cNvSpPr/>
            <p:nvPr/>
          </p:nvSpPr>
          <p:spPr>
            <a:xfrm>
              <a:off x="6905922" y="5185440"/>
              <a:ext cx="72481" cy="1237681"/>
            </a:xfrm>
            <a:custGeom>
              <a:avLst/>
              <a:gdLst/>
              <a:ahLst/>
              <a:cxnLst/>
              <a:rect l="l" t="t" r="r" b="b"/>
              <a:pathLst>
                <a:path w="733" h="12517" extrusionOk="0">
                  <a:moveTo>
                    <a:pt x="1" y="0"/>
                  </a:moveTo>
                  <a:lnTo>
                    <a:pt x="1" y="12516"/>
                  </a:lnTo>
                  <a:lnTo>
                    <a:pt x="732" y="12516"/>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0"/>
            <p:cNvSpPr/>
            <p:nvPr/>
          </p:nvSpPr>
          <p:spPr>
            <a:xfrm>
              <a:off x="7051475" y="4786652"/>
              <a:ext cx="72481" cy="1602944"/>
            </a:xfrm>
            <a:custGeom>
              <a:avLst/>
              <a:gdLst/>
              <a:ahLst/>
              <a:cxnLst/>
              <a:rect l="l" t="t" r="r" b="b"/>
              <a:pathLst>
                <a:path w="733" h="16211" extrusionOk="0">
                  <a:moveTo>
                    <a:pt x="1" y="1"/>
                  </a:moveTo>
                  <a:lnTo>
                    <a:pt x="1" y="16210"/>
                  </a:lnTo>
                  <a:lnTo>
                    <a:pt x="732" y="16210"/>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0"/>
            <p:cNvSpPr/>
            <p:nvPr/>
          </p:nvSpPr>
          <p:spPr>
            <a:xfrm>
              <a:off x="7197028" y="4872283"/>
              <a:ext cx="71591" cy="1627565"/>
            </a:xfrm>
            <a:custGeom>
              <a:avLst/>
              <a:gdLst/>
              <a:ahLst/>
              <a:cxnLst/>
              <a:rect l="l" t="t" r="r" b="b"/>
              <a:pathLst>
                <a:path w="724" h="16460" extrusionOk="0">
                  <a:moveTo>
                    <a:pt x="1" y="0"/>
                  </a:moveTo>
                  <a:lnTo>
                    <a:pt x="1" y="16459"/>
                  </a:lnTo>
                  <a:lnTo>
                    <a:pt x="723" y="16459"/>
                  </a:lnTo>
                  <a:lnTo>
                    <a:pt x="723"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0"/>
            <p:cNvSpPr/>
            <p:nvPr/>
          </p:nvSpPr>
          <p:spPr>
            <a:xfrm>
              <a:off x="7625777" y="5386564"/>
              <a:ext cx="89192" cy="1159170"/>
            </a:xfrm>
            <a:custGeom>
              <a:avLst/>
              <a:gdLst/>
              <a:ahLst/>
              <a:cxnLst/>
              <a:rect l="l" t="t" r="r" b="b"/>
              <a:pathLst>
                <a:path w="902" h="11723" extrusionOk="0">
                  <a:moveTo>
                    <a:pt x="0" y="0"/>
                  </a:moveTo>
                  <a:lnTo>
                    <a:pt x="170" y="11722"/>
                  </a:lnTo>
                  <a:lnTo>
                    <a:pt x="901" y="11722"/>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0"/>
            <p:cNvSpPr/>
            <p:nvPr/>
          </p:nvSpPr>
          <p:spPr>
            <a:xfrm>
              <a:off x="7771330" y="5180990"/>
              <a:ext cx="71492" cy="1245591"/>
            </a:xfrm>
            <a:custGeom>
              <a:avLst/>
              <a:gdLst/>
              <a:ahLst/>
              <a:cxnLst/>
              <a:rect l="l" t="t" r="r" b="b"/>
              <a:pathLst>
                <a:path w="723" h="12597" extrusionOk="0">
                  <a:moveTo>
                    <a:pt x="0" y="0"/>
                  </a:moveTo>
                  <a:lnTo>
                    <a:pt x="0" y="12597"/>
                  </a:lnTo>
                  <a:lnTo>
                    <a:pt x="723" y="12597"/>
                  </a:lnTo>
                  <a:lnTo>
                    <a:pt x="723"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0"/>
            <p:cNvSpPr/>
            <p:nvPr/>
          </p:nvSpPr>
          <p:spPr>
            <a:xfrm>
              <a:off x="7480224" y="5319522"/>
              <a:ext cx="72382" cy="1318763"/>
            </a:xfrm>
            <a:custGeom>
              <a:avLst/>
              <a:gdLst/>
              <a:ahLst/>
              <a:cxnLst/>
              <a:rect l="l" t="t" r="r" b="b"/>
              <a:pathLst>
                <a:path w="732" h="13337" extrusionOk="0">
                  <a:moveTo>
                    <a:pt x="0" y="0"/>
                  </a:moveTo>
                  <a:lnTo>
                    <a:pt x="0"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0"/>
            <p:cNvSpPr/>
            <p:nvPr/>
          </p:nvSpPr>
          <p:spPr>
            <a:xfrm>
              <a:off x="7338132" y="5337123"/>
              <a:ext cx="72481" cy="1826907"/>
            </a:xfrm>
            <a:custGeom>
              <a:avLst/>
              <a:gdLst/>
              <a:ahLst/>
              <a:cxnLst/>
              <a:rect l="l" t="t" r="r" b="b"/>
              <a:pathLst>
                <a:path w="733" h="18476" extrusionOk="0">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0"/>
            <p:cNvSpPr/>
            <p:nvPr/>
          </p:nvSpPr>
          <p:spPr>
            <a:xfrm>
              <a:off x="7915994" y="5424435"/>
              <a:ext cx="72382" cy="1372652"/>
            </a:xfrm>
            <a:custGeom>
              <a:avLst/>
              <a:gdLst/>
              <a:ahLst/>
              <a:cxnLst/>
              <a:rect l="l" t="t" r="r" b="b"/>
              <a:pathLst>
                <a:path w="732" h="13882" extrusionOk="0">
                  <a:moveTo>
                    <a:pt x="0" y="1"/>
                  </a:moveTo>
                  <a:lnTo>
                    <a:pt x="0"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0"/>
            <p:cNvSpPr/>
            <p:nvPr/>
          </p:nvSpPr>
          <p:spPr>
            <a:xfrm>
              <a:off x="8061547" y="5065398"/>
              <a:ext cx="72382" cy="1362072"/>
            </a:xfrm>
            <a:custGeom>
              <a:avLst/>
              <a:gdLst/>
              <a:ahLst/>
              <a:cxnLst/>
              <a:rect l="l" t="t" r="r" b="b"/>
              <a:pathLst>
                <a:path w="732" h="13775" extrusionOk="0">
                  <a:moveTo>
                    <a:pt x="0" y="1"/>
                  </a:moveTo>
                  <a:lnTo>
                    <a:pt x="0" y="13775"/>
                  </a:lnTo>
                  <a:lnTo>
                    <a:pt x="732" y="13775"/>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0"/>
            <p:cNvSpPr/>
            <p:nvPr/>
          </p:nvSpPr>
          <p:spPr>
            <a:xfrm>
              <a:off x="8207100" y="4904914"/>
              <a:ext cx="71492" cy="1238571"/>
            </a:xfrm>
            <a:custGeom>
              <a:avLst/>
              <a:gdLst/>
              <a:ahLst/>
              <a:cxnLst/>
              <a:rect l="l" t="t" r="r" b="b"/>
              <a:pathLst>
                <a:path w="723" h="12526" extrusionOk="0">
                  <a:moveTo>
                    <a:pt x="0" y="0"/>
                  </a:moveTo>
                  <a:lnTo>
                    <a:pt x="0" y="12525"/>
                  </a:lnTo>
                  <a:lnTo>
                    <a:pt x="723" y="12525"/>
                  </a:lnTo>
                  <a:lnTo>
                    <a:pt x="723"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0"/>
            <p:cNvSpPr/>
            <p:nvPr/>
          </p:nvSpPr>
          <p:spPr>
            <a:xfrm>
              <a:off x="8351763" y="5108609"/>
              <a:ext cx="72382" cy="1034878"/>
            </a:xfrm>
            <a:custGeom>
              <a:avLst/>
              <a:gdLst/>
              <a:ahLst/>
              <a:cxnLst/>
              <a:rect l="l" t="t" r="r" b="b"/>
              <a:pathLst>
                <a:path w="732" h="10466" extrusionOk="0">
                  <a:moveTo>
                    <a:pt x="0" y="1"/>
                  </a:moveTo>
                  <a:lnTo>
                    <a:pt x="0" y="10465"/>
                  </a:lnTo>
                  <a:lnTo>
                    <a:pt x="732" y="10465"/>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0"/>
            <p:cNvSpPr/>
            <p:nvPr/>
          </p:nvSpPr>
          <p:spPr>
            <a:xfrm>
              <a:off x="8497317" y="4872283"/>
              <a:ext cx="72382" cy="1863987"/>
            </a:xfrm>
            <a:custGeom>
              <a:avLst/>
              <a:gdLst/>
              <a:ahLst/>
              <a:cxnLst/>
              <a:rect l="l" t="t" r="r" b="b"/>
              <a:pathLst>
                <a:path w="732" h="18851" extrusionOk="0">
                  <a:moveTo>
                    <a:pt x="0" y="0"/>
                  </a:moveTo>
                  <a:lnTo>
                    <a:pt x="0" y="18850"/>
                  </a:lnTo>
                  <a:lnTo>
                    <a:pt x="732" y="18850"/>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0"/>
            <p:cNvSpPr/>
            <p:nvPr/>
          </p:nvSpPr>
          <p:spPr>
            <a:xfrm>
              <a:off x="8925967" y="4997467"/>
              <a:ext cx="72481" cy="1758185"/>
            </a:xfrm>
            <a:custGeom>
              <a:avLst/>
              <a:gdLst/>
              <a:ahLst/>
              <a:cxnLst/>
              <a:rect l="l" t="t" r="r" b="b"/>
              <a:pathLst>
                <a:path w="733" h="17781" extrusionOk="0">
                  <a:moveTo>
                    <a:pt x="1" y="1"/>
                  </a:moveTo>
                  <a:lnTo>
                    <a:pt x="1" y="17780"/>
                  </a:lnTo>
                  <a:lnTo>
                    <a:pt x="732" y="17780"/>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0"/>
            <p:cNvSpPr/>
            <p:nvPr/>
          </p:nvSpPr>
          <p:spPr>
            <a:xfrm>
              <a:off x="9071520" y="4253881"/>
              <a:ext cx="72481" cy="1813756"/>
            </a:xfrm>
            <a:custGeom>
              <a:avLst/>
              <a:gdLst/>
              <a:ahLst/>
              <a:cxnLst/>
              <a:rect l="l" t="t" r="r" b="b"/>
              <a:pathLst>
                <a:path w="733" h="18343" extrusionOk="0">
                  <a:moveTo>
                    <a:pt x="1" y="0"/>
                  </a:moveTo>
                  <a:lnTo>
                    <a:pt x="1" y="18342"/>
                  </a:lnTo>
                  <a:lnTo>
                    <a:pt x="732" y="18342"/>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0"/>
            <p:cNvSpPr/>
            <p:nvPr/>
          </p:nvSpPr>
          <p:spPr>
            <a:xfrm>
              <a:off x="8781304" y="4208000"/>
              <a:ext cx="71591" cy="2123349"/>
            </a:xfrm>
            <a:custGeom>
              <a:avLst/>
              <a:gdLst/>
              <a:ahLst/>
              <a:cxnLst/>
              <a:rect l="l" t="t" r="r" b="b"/>
              <a:pathLst>
                <a:path w="724" h="21474" extrusionOk="0">
                  <a:moveTo>
                    <a:pt x="1" y="1"/>
                  </a:moveTo>
                  <a:lnTo>
                    <a:pt x="1" y="21473"/>
                  </a:lnTo>
                  <a:lnTo>
                    <a:pt x="723" y="21473"/>
                  </a:lnTo>
                  <a:lnTo>
                    <a:pt x="723"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0"/>
            <p:cNvSpPr/>
            <p:nvPr/>
          </p:nvSpPr>
          <p:spPr>
            <a:xfrm>
              <a:off x="8639310" y="4568817"/>
              <a:ext cx="72481" cy="1826907"/>
            </a:xfrm>
            <a:custGeom>
              <a:avLst/>
              <a:gdLst/>
              <a:ahLst/>
              <a:cxnLst/>
              <a:rect l="l" t="t" r="r" b="b"/>
              <a:pathLst>
                <a:path w="733" h="18476" extrusionOk="0">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4" name="Google Shape;974;p20"/>
          <p:cNvGrpSpPr/>
          <p:nvPr/>
        </p:nvGrpSpPr>
        <p:grpSpPr>
          <a:xfrm>
            <a:off x="-3850272" y="34202"/>
            <a:ext cx="4570263" cy="2675285"/>
            <a:chOff x="2256275" y="1054425"/>
            <a:chExt cx="1212400" cy="709700"/>
          </a:xfrm>
        </p:grpSpPr>
        <p:sp>
          <p:nvSpPr>
            <p:cNvPr id="975" name="Google Shape;975;p20"/>
            <p:cNvSpPr/>
            <p:nvPr/>
          </p:nvSpPr>
          <p:spPr>
            <a:xfrm>
              <a:off x="2256275" y="1090775"/>
              <a:ext cx="1162450" cy="673350"/>
            </a:xfrm>
            <a:custGeom>
              <a:avLst/>
              <a:gdLst/>
              <a:ahLst/>
              <a:cxnLst/>
              <a:rect l="l" t="t" r="r" b="b"/>
              <a:pathLst>
                <a:path w="46498" h="26934" extrusionOk="0">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0"/>
            <p:cNvSpPr/>
            <p:nvPr/>
          </p:nvSpPr>
          <p:spPr>
            <a:xfrm>
              <a:off x="3368725" y="1054425"/>
              <a:ext cx="99950" cy="94825"/>
            </a:xfrm>
            <a:custGeom>
              <a:avLst/>
              <a:gdLst/>
              <a:ahLst/>
              <a:cxnLst/>
              <a:rect l="l" t="t" r="r" b="b"/>
              <a:pathLst>
                <a:path w="3998" h="3793" extrusionOk="0">
                  <a:moveTo>
                    <a:pt x="3997" y="1"/>
                  </a:moveTo>
                  <a:lnTo>
                    <a:pt x="1" y="1321"/>
                  </a:lnTo>
                  <a:lnTo>
                    <a:pt x="1598" y="2097"/>
                  </a:lnTo>
                  <a:lnTo>
                    <a:pt x="2151" y="3792"/>
                  </a:lnTo>
                  <a:lnTo>
                    <a:pt x="3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20"/>
          <p:cNvGrpSpPr/>
          <p:nvPr/>
        </p:nvGrpSpPr>
        <p:grpSpPr>
          <a:xfrm>
            <a:off x="8423992" y="96370"/>
            <a:ext cx="1013699" cy="886245"/>
            <a:chOff x="895150" y="3894725"/>
            <a:chExt cx="332775" cy="290925"/>
          </a:xfrm>
        </p:grpSpPr>
        <p:sp>
          <p:nvSpPr>
            <p:cNvPr id="978" name="Google Shape;978;p20"/>
            <p:cNvSpPr/>
            <p:nvPr/>
          </p:nvSpPr>
          <p:spPr>
            <a:xfrm>
              <a:off x="895150" y="3918150"/>
              <a:ext cx="307125" cy="267500"/>
            </a:xfrm>
            <a:custGeom>
              <a:avLst/>
              <a:gdLst/>
              <a:ahLst/>
              <a:cxnLst/>
              <a:rect l="l" t="t" r="r" b="b"/>
              <a:pathLst>
                <a:path w="12285" h="10700" extrusionOk="0">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0"/>
            <p:cNvSpPr/>
            <p:nvPr/>
          </p:nvSpPr>
          <p:spPr>
            <a:xfrm>
              <a:off x="939750" y="3894725"/>
              <a:ext cx="288175" cy="268925"/>
            </a:xfrm>
            <a:custGeom>
              <a:avLst/>
              <a:gdLst/>
              <a:ahLst/>
              <a:cxnLst/>
              <a:rect l="l" t="t" r="r" b="b"/>
              <a:pathLst>
                <a:path w="11527" h="10757" extrusionOk="0">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0"/>
            <p:cNvSpPr/>
            <p:nvPr/>
          </p:nvSpPr>
          <p:spPr>
            <a:xfrm>
              <a:off x="932175" y="3950325"/>
              <a:ext cx="233075" cy="203150"/>
            </a:xfrm>
            <a:custGeom>
              <a:avLst/>
              <a:gdLst/>
              <a:ahLst/>
              <a:cxnLst/>
              <a:rect l="l" t="t" r="r" b="b"/>
              <a:pathLst>
                <a:path w="9323" h="8126" extrusionOk="0">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0"/>
            <p:cNvSpPr/>
            <p:nvPr/>
          </p:nvSpPr>
          <p:spPr>
            <a:xfrm>
              <a:off x="979450" y="3982750"/>
              <a:ext cx="131400" cy="144775"/>
            </a:xfrm>
            <a:custGeom>
              <a:avLst/>
              <a:gdLst/>
              <a:ahLst/>
              <a:cxnLst/>
              <a:rect l="l" t="t" r="r" b="b"/>
              <a:pathLst>
                <a:path w="5256" h="5791" extrusionOk="0">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20"/>
          <p:cNvGrpSpPr/>
          <p:nvPr/>
        </p:nvGrpSpPr>
        <p:grpSpPr>
          <a:xfrm>
            <a:off x="8430778" y="2468245"/>
            <a:ext cx="547707" cy="495785"/>
            <a:chOff x="470050" y="3731100"/>
            <a:chExt cx="179800" cy="162750"/>
          </a:xfrm>
        </p:grpSpPr>
        <p:sp>
          <p:nvSpPr>
            <p:cNvPr id="983" name="Google Shape;983;p20"/>
            <p:cNvSpPr/>
            <p:nvPr/>
          </p:nvSpPr>
          <p:spPr>
            <a:xfrm>
              <a:off x="483875" y="3731100"/>
              <a:ext cx="165975" cy="149600"/>
            </a:xfrm>
            <a:custGeom>
              <a:avLst/>
              <a:gdLst/>
              <a:ahLst/>
              <a:cxnLst/>
              <a:rect l="l" t="t" r="r" b="b"/>
              <a:pathLst>
                <a:path w="6639" h="5984" extrusionOk="0">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0"/>
            <p:cNvSpPr/>
            <p:nvPr/>
          </p:nvSpPr>
          <p:spPr>
            <a:xfrm>
              <a:off x="470050" y="3743450"/>
              <a:ext cx="155700" cy="150400"/>
            </a:xfrm>
            <a:custGeom>
              <a:avLst/>
              <a:gdLst/>
              <a:ahLst/>
              <a:cxnLst/>
              <a:rect l="l" t="t" r="r" b="b"/>
              <a:pathLst>
                <a:path w="6228" h="6016" extrusionOk="0">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0"/>
            <p:cNvSpPr/>
            <p:nvPr/>
          </p:nvSpPr>
          <p:spPr>
            <a:xfrm>
              <a:off x="503950" y="3749100"/>
              <a:ext cx="126050" cy="113600"/>
            </a:xfrm>
            <a:custGeom>
              <a:avLst/>
              <a:gdLst/>
              <a:ahLst/>
              <a:cxnLst/>
              <a:rect l="l" t="t" r="r" b="b"/>
              <a:pathLst>
                <a:path w="5042" h="4544" extrusionOk="0">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0"/>
            <p:cNvSpPr/>
            <p:nvPr/>
          </p:nvSpPr>
          <p:spPr>
            <a:xfrm>
              <a:off x="533175" y="3763725"/>
              <a:ext cx="71175" cy="80775"/>
            </a:xfrm>
            <a:custGeom>
              <a:avLst/>
              <a:gdLst/>
              <a:ahLst/>
              <a:cxnLst/>
              <a:rect l="l" t="t" r="r" b="b"/>
              <a:pathLst>
                <a:path w="2847" h="3231" extrusionOk="0">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7" name="Google Shape;987;p20"/>
          <p:cNvGrpSpPr/>
          <p:nvPr/>
        </p:nvGrpSpPr>
        <p:grpSpPr>
          <a:xfrm flipH="1">
            <a:off x="-397616" y="3966118"/>
            <a:ext cx="819079" cy="741424"/>
            <a:chOff x="470050" y="3731100"/>
            <a:chExt cx="179800" cy="162750"/>
          </a:xfrm>
        </p:grpSpPr>
        <p:sp>
          <p:nvSpPr>
            <p:cNvPr id="988" name="Google Shape;988;p20"/>
            <p:cNvSpPr/>
            <p:nvPr/>
          </p:nvSpPr>
          <p:spPr>
            <a:xfrm>
              <a:off x="483875" y="3731100"/>
              <a:ext cx="165975" cy="149600"/>
            </a:xfrm>
            <a:custGeom>
              <a:avLst/>
              <a:gdLst/>
              <a:ahLst/>
              <a:cxnLst/>
              <a:rect l="l" t="t" r="r" b="b"/>
              <a:pathLst>
                <a:path w="6639" h="5984" extrusionOk="0">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0"/>
            <p:cNvSpPr/>
            <p:nvPr/>
          </p:nvSpPr>
          <p:spPr>
            <a:xfrm>
              <a:off x="470050" y="3743450"/>
              <a:ext cx="155700" cy="150400"/>
            </a:xfrm>
            <a:custGeom>
              <a:avLst/>
              <a:gdLst/>
              <a:ahLst/>
              <a:cxnLst/>
              <a:rect l="l" t="t" r="r" b="b"/>
              <a:pathLst>
                <a:path w="6228" h="6016" extrusionOk="0">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0"/>
            <p:cNvSpPr/>
            <p:nvPr/>
          </p:nvSpPr>
          <p:spPr>
            <a:xfrm>
              <a:off x="503950" y="3749100"/>
              <a:ext cx="126050" cy="113600"/>
            </a:xfrm>
            <a:custGeom>
              <a:avLst/>
              <a:gdLst/>
              <a:ahLst/>
              <a:cxnLst/>
              <a:rect l="l" t="t" r="r" b="b"/>
              <a:pathLst>
                <a:path w="5042" h="4544" extrusionOk="0">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0"/>
            <p:cNvSpPr/>
            <p:nvPr/>
          </p:nvSpPr>
          <p:spPr>
            <a:xfrm>
              <a:off x="533175" y="3763725"/>
              <a:ext cx="71175" cy="80775"/>
            </a:xfrm>
            <a:custGeom>
              <a:avLst/>
              <a:gdLst/>
              <a:ahLst/>
              <a:cxnLst/>
              <a:rect l="l" t="t" r="r" b="b"/>
              <a:pathLst>
                <a:path w="2847" h="3231" extrusionOk="0">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2" name="Google Shape;992;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93" name="Google Shape;993;p20"/>
          <p:cNvSpPr txBox="1">
            <a:spLocks noGrp="1"/>
          </p:cNvSpPr>
          <p:nvPr>
            <p:ph type="subTitle" idx="1"/>
          </p:nvPr>
        </p:nvSpPr>
        <p:spPr>
          <a:xfrm>
            <a:off x="974139" y="1781912"/>
            <a:ext cx="3229800" cy="108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994" name="Google Shape;994;p20"/>
          <p:cNvSpPr txBox="1">
            <a:spLocks noGrp="1"/>
          </p:cNvSpPr>
          <p:nvPr>
            <p:ph type="subTitle" idx="2"/>
          </p:nvPr>
        </p:nvSpPr>
        <p:spPr>
          <a:xfrm>
            <a:off x="4832953" y="1781906"/>
            <a:ext cx="3336900" cy="108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995" name="Google Shape;995;p20"/>
          <p:cNvSpPr txBox="1">
            <a:spLocks noGrp="1"/>
          </p:cNvSpPr>
          <p:nvPr>
            <p:ph type="subTitle" idx="3"/>
          </p:nvPr>
        </p:nvSpPr>
        <p:spPr>
          <a:xfrm>
            <a:off x="974139" y="3470100"/>
            <a:ext cx="3229800" cy="108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996" name="Google Shape;996;p20"/>
          <p:cNvSpPr txBox="1">
            <a:spLocks noGrp="1"/>
          </p:cNvSpPr>
          <p:nvPr>
            <p:ph type="subTitle" idx="4"/>
          </p:nvPr>
        </p:nvSpPr>
        <p:spPr>
          <a:xfrm>
            <a:off x="4832951" y="3470100"/>
            <a:ext cx="3336900" cy="108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997" name="Google Shape;997;p20"/>
          <p:cNvSpPr txBox="1">
            <a:spLocks noGrp="1"/>
          </p:cNvSpPr>
          <p:nvPr>
            <p:ph type="subTitle" idx="5"/>
          </p:nvPr>
        </p:nvSpPr>
        <p:spPr>
          <a:xfrm>
            <a:off x="974138" y="1477354"/>
            <a:ext cx="32298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98" name="Google Shape;998;p20"/>
          <p:cNvSpPr txBox="1">
            <a:spLocks noGrp="1"/>
          </p:cNvSpPr>
          <p:nvPr>
            <p:ph type="subTitle" idx="6"/>
          </p:nvPr>
        </p:nvSpPr>
        <p:spPr>
          <a:xfrm>
            <a:off x="974138" y="3165617"/>
            <a:ext cx="32298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99" name="Google Shape;999;p20"/>
          <p:cNvSpPr txBox="1">
            <a:spLocks noGrp="1"/>
          </p:cNvSpPr>
          <p:nvPr>
            <p:ph type="subTitle" idx="7"/>
          </p:nvPr>
        </p:nvSpPr>
        <p:spPr>
          <a:xfrm>
            <a:off x="4832921" y="1477350"/>
            <a:ext cx="33369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00" name="Google Shape;1000;p20"/>
          <p:cNvSpPr txBox="1">
            <a:spLocks noGrp="1"/>
          </p:cNvSpPr>
          <p:nvPr>
            <p:ph type="subTitle" idx="8"/>
          </p:nvPr>
        </p:nvSpPr>
        <p:spPr>
          <a:xfrm>
            <a:off x="4832922" y="3165617"/>
            <a:ext cx="33369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153"/>
        <p:cNvGrpSpPr/>
        <p:nvPr/>
      </p:nvGrpSpPr>
      <p:grpSpPr>
        <a:xfrm>
          <a:off x="0" y="0"/>
          <a:ext cx="0" cy="0"/>
          <a:chOff x="0" y="0"/>
          <a:chExt cx="0" cy="0"/>
        </a:xfrm>
      </p:grpSpPr>
      <p:grpSp>
        <p:nvGrpSpPr>
          <p:cNvPr id="1154" name="Google Shape;1154;p23"/>
          <p:cNvGrpSpPr/>
          <p:nvPr/>
        </p:nvGrpSpPr>
        <p:grpSpPr>
          <a:xfrm>
            <a:off x="-3850272" y="34202"/>
            <a:ext cx="4570263" cy="2675285"/>
            <a:chOff x="2256275" y="1054425"/>
            <a:chExt cx="1212400" cy="709700"/>
          </a:xfrm>
        </p:grpSpPr>
        <p:sp>
          <p:nvSpPr>
            <p:cNvPr id="1155" name="Google Shape;1155;p23"/>
            <p:cNvSpPr/>
            <p:nvPr/>
          </p:nvSpPr>
          <p:spPr>
            <a:xfrm>
              <a:off x="2256275" y="1090775"/>
              <a:ext cx="1162450" cy="673350"/>
            </a:xfrm>
            <a:custGeom>
              <a:avLst/>
              <a:gdLst/>
              <a:ahLst/>
              <a:cxnLst/>
              <a:rect l="l" t="t" r="r" b="b"/>
              <a:pathLst>
                <a:path w="46498" h="26934" extrusionOk="0">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3"/>
            <p:cNvSpPr/>
            <p:nvPr/>
          </p:nvSpPr>
          <p:spPr>
            <a:xfrm>
              <a:off x="3368725" y="1054425"/>
              <a:ext cx="99950" cy="94825"/>
            </a:xfrm>
            <a:custGeom>
              <a:avLst/>
              <a:gdLst/>
              <a:ahLst/>
              <a:cxnLst/>
              <a:rect l="l" t="t" r="r" b="b"/>
              <a:pathLst>
                <a:path w="3998" h="3793" extrusionOk="0">
                  <a:moveTo>
                    <a:pt x="3997" y="1"/>
                  </a:moveTo>
                  <a:lnTo>
                    <a:pt x="1" y="1321"/>
                  </a:lnTo>
                  <a:lnTo>
                    <a:pt x="1598" y="2097"/>
                  </a:lnTo>
                  <a:lnTo>
                    <a:pt x="2151" y="3792"/>
                  </a:lnTo>
                  <a:lnTo>
                    <a:pt x="3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7" name="Google Shape;1157;p23"/>
          <p:cNvGrpSpPr/>
          <p:nvPr/>
        </p:nvGrpSpPr>
        <p:grpSpPr>
          <a:xfrm>
            <a:off x="5264000" y="4193025"/>
            <a:ext cx="3880000" cy="2208200"/>
            <a:chOff x="3263250" y="2446775"/>
            <a:chExt cx="3880000" cy="2208200"/>
          </a:xfrm>
        </p:grpSpPr>
        <p:sp>
          <p:nvSpPr>
            <p:cNvPr id="1158" name="Google Shape;1158;p23"/>
            <p:cNvSpPr/>
            <p:nvPr/>
          </p:nvSpPr>
          <p:spPr>
            <a:xfrm>
              <a:off x="3317425" y="2446775"/>
              <a:ext cx="3825825" cy="2208200"/>
            </a:xfrm>
            <a:custGeom>
              <a:avLst/>
              <a:gdLst/>
              <a:ahLst/>
              <a:cxnLst/>
              <a:rect l="l" t="t" r="r" b="b"/>
              <a:pathLst>
                <a:path w="153033" h="88328" extrusionOk="0">
                  <a:moveTo>
                    <a:pt x="153032" y="0"/>
                  </a:moveTo>
                  <a:lnTo>
                    <a:pt x="86267" y="47219"/>
                  </a:lnTo>
                  <a:lnTo>
                    <a:pt x="70584" y="39931"/>
                  </a:lnTo>
                  <a:lnTo>
                    <a:pt x="1" y="88327"/>
                  </a:lnTo>
                  <a:lnTo>
                    <a:pt x="153032" y="88327"/>
                  </a:lnTo>
                  <a:lnTo>
                    <a:pt x="1530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3"/>
            <p:cNvSpPr/>
            <p:nvPr/>
          </p:nvSpPr>
          <p:spPr>
            <a:xfrm>
              <a:off x="5981025" y="3230050"/>
              <a:ext cx="163075" cy="1424925"/>
            </a:xfrm>
            <a:custGeom>
              <a:avLst/>
              <a:gdLst/>
              <a:ahLst/>
              <a:cxnLst/>
              <a:rect l="l" t="t" r="r" b="b"/>
              <a:pathLst>
                <a:path w="6523" h="56997" extrusionOk="0">
                  <a:moveTo>
                    <a:pt x="3007" y="0"/>
                  </a:moveTo>
                  <a:cubicBezTo>
                    <a:pt x="2909" y="0"/>
                    <a:pt x="2838" y="71"/>
                    <a:pt x="2838" y="170"/>
                  </a:cubicBezTo>
                  <a:lnTo>
                    <a:pt x="2838" y="2168"/>
                  </a:lnTo>
                  <a:lnTo>
                    <a:pt x="1027" y="2168"/>
                  </a:lnTo>
                  <a:cubicBezTo>
                    <a:pt x="465" y="2168"/>
                    <a:pt x="1" y="2632"/>
                    <a:pt x="1" y="3194"/>
                  </a:cubicBezTo>
                  <a:lnTo>
                    <a:pt x="1" y="16334"/>
                  </a:lnTo>
                  <a:cubicBezTo>
                    <a:pt x="1" y="16896"/>
                    <a:pt x="465" y="17360"/>
                    <a:pt x="1027" y="17360"/>
                  </a:cubicBezTo>
                  <a:lnTo>
                    <a:pt x="2838" y="17360"/>
                  </a:lnTo>
                  <a:lnTo>
                    <a:pt x="2838" y="24033"/>
                  </a:lnTo>
                  <a:cubicBezTo>
                    <a:pt x="2838" y="24131"/>
                    <a:pt x="2909" y="24203"/>
                    <a:pt x="3007" y="24203"/>
                  </a:cubicBezTo>
                  <a:cubicBezTo>
                    <a:pt x="3097" y="24203"/>
                    <a:pt x="3168" y="24131"/>
                    <a:pt x="3168" y="24033"/>
                  </a:cubicBezTo>
                  <a:lnTo>
                    <a:pt x="3168" y="17360"/>
                  </a:lnTo>
                  <a:lnTo>
                    <a:pt x="4006" y="17360"/>
                  </a:lnTo>
                  <a:lnTo>
                    <a:pt x="4006" y="56996"/>
                  </a:lnTo>
                  <a:lnTo>
                    <a:pt x="6522" y="56996"/>
                  </a:lnTo>
                  <a:lnTo>
                    <a:pt x="6522" y="13524"/>
                  </a:lnTo>
                  <a:lnTo>
                    <a:pt x="6174" y="13524"/>
                  </a:lnTo>
                  <a:lnTo>
                    <a:pt x="6174" y="3194"/>
                  </a:lnTo>
                  <a:cubicBezTo>
                    <a:pt x="6174" y="2632"/>
                    <a:pt x="5719" y="2168"/>
                    <a:pt x="5148" y="2168"/>
                  </a:cubicBezTo>
                  <a:lnTo>
                    <a:pt x="3168" y="2168"/>
                  </a:lnTo>
                  <a:lnTo>
                    <a:pt x="3168" y="170"/>
                  </a:lnTo>
                  <a:cubicBezTo>
                    <a:pt x="3168" y="71"/>
                    <a:pt x="3097" y="0"/>
                    <a:pt x="3007" y="0"/>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6206300" y="3468000"/>
              <a:ext cx="154575" cy="617575"/>
            </a:xfrm>
            <a:custGeom>
              <a:avLst/>
              <a:gdLst/>
              <a:ahLst/>
              <a:cxnLst/>
              <a:rect l="l" t="t" r="r" b="b"/>
              <a:pathLst>
                <a:path w="6183" h="24703" extrusionOk="0">
                  <a:moveTo>
                    <a:pt x="3007" y="1"/>
                  </a:moveTo>
                  <a:cubicBezTo>
                    <a:pt x="2917" y="1"/>
                    <a:pt x="2837" y="72"/>
                    <a:pt x="2837" y="161"/>
                  </a:cubicBezTo>
                  <a:lnTo>
                    <a:pt x="2837" y="4336"/>
                  </a:lnTo>
                  <a:lnTo>
                    <a:pt x="1035" y="4336"/>
                  </a:lnTo>
                  <a:cubicBezTo>
                    <a:pt x="464" y="4336"/>
                    <a:pt x="0" y="4800"/>
                    <a:pt x="0" y="5362"/>
                  </a:cubicBezTo>
                  <a:lnTo>
                    <a:pt x="0" y="17165"/>
                  </a:lnTo>
                  <a:cubicBezTo>
                    <a:pt x="0" y="17727"/>
                    <a:pt x="464" y="18191"/>
                    <a:pt x="1035" y="18191"/>
                  </a:cubicBezTo>
                  <a:lnTo>
                    <a:pt x="2837" y="18191"/>
                  </a:lnTo>
                  <a:lnTo>
                    <a:pt x="2837" y="24533"/>
                  </a:lnTo>
                  <a:cubicBezTo>
                    <a:pt x="2837" y="24623"/>
                    <a:pt x="2917" y="24703"/>
                    <a:pt x="3007" y="24703"/>
                  </a:cubicBezTo>
                  <a:cubicBezTo>
                    <a:pt x="3096" y="24703"/>
                    <a:pt x="3176" y="24623"/>
                    <a:pt x="3176" y="24533"/>
                  </a:cubicBezTo>
                  <a:lnTo>
                    <a:pt x="3176" y="18191"/>
                  </a:lnTo>
                  <a:lnTo>
                    <a:pt x="5148" y="18191"/>
                  </a:lnTo>
                  <a:cubicBezTo>
                    <a:pt x="5719" y="18191"/>
                    <a:pt x="6182" y="17727"/>
                    <a:pt x="6182" y="17165"/>
                  </a:cubicBezTo>
                  <a:lnTo>
                    <a:pt x="6182" y="5362"/>
                  </a:lnTo>
                  <a:cubicBezTo>
                    <a:pt x="6182" y="4800"/>
                    <a:pt x="5719" y="4336"/>
                    <a:pt x="5148" y="4336"/>
                  </a:cubicBezTo>
                  <a:lnTo>
                    <a:pt x="3176" y="4336"/>
                  </a:lnTo>
                  <a:lnTo>
                    <a:pt x="3176" y="161"/>
                  </a:lnTo>
                  <a:cubicBezTo>
                    <a:pt x="3176" y="72"/>
                    <a:pt x="3096" y="1"/>
                    <a:pt x="3007" y="1"/>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6431775" y="2790900"/>
              <a:ext cx="333900" cy="1864075"/>
            </a:xfrm>
            <a:custGeom>
              <a:avLst/>
              <a:gdLst/>
              <a:ahLst/>
              <a:cxnLst/>
              <a:rect l="l" t="t" r="r" b="b"/>
              <a:pathLst>
                <a:path w="13356" h="74563" extrusionOk="0">
                  <a:moveTo>
                    <a:pt x="10179" y="1"/>
                  </a:moveTo>
                  <a:cubicBezTo>
                    <a:pt x="10090" y="1"/>
                    <a:pt x="10010" y="72"/>
                    <a:pt x="10010" y="170"/>
                  </a:cubicBezTo>
                  <a:lnTo>
                    <a:pt x="10010" y="14649"/>
                  </a:lnTo>
                  <a:lnTo>
                    <a:pt x="8297" y="14649"/>
                  </a:lnTo>
                  <a:lnTo>
                    <a:pt x="8297" y="4809"/>
                  </a:lnTo>
                  <a:lnTo>
                    <a:pt x="5781" y="4809"/>
                  </a:lnTo>
                  <a:lnTo>
                    <a:pt x="5781" y="44160"/>
                  </a:lnTo>
                  <a:cubicBezTo>
                    <a:pt x="5612" y="44026"/>
                    <a:pt x="5389" y="43936"/>
                    <a:pt x="5148" y="43936"/>
                  </a:cubicBezTo>
                  <a:lnTo>
                    <a:pt x="3346" y="43936"/>
                  </a:lnTo>
                  <a:lnTo>
                    <a:pt x="3346" y="34025"/>
                  </a:lnTo>
                  <a:lnTo>
                    <a:pt x="830" y="34025"/>
                  </a:lnTo>
                  <a:lnTo>
                    <a:pt x="830" y="43954"/>
                  </a:lnTo>
                  <a:cubicBezTo>
                    <a:pt x="357" y="44052"/>
                    <a:pt x="0" y="44463"/>
                    <a:pt x="0" y="44962"/>
                  </a:cubicBezTo>
                  <a:lnTo>
                    <a:pt x="0" y="54098"/>
                  </a:lnTo>
                  <a:cubicBezTo>
                    <a:pt x="0" y="54597"/>
                    <a:pt x="357" y="55016"/>
                    <a:pt x="830" y="55106"/>
                  </a:cubicBezTo>
                  <a:lnTo>
                    <a:pt x="830" y="74562"/>
                  </a:lnTo>
                  <a:lnTo>
                    <a:pt x="3346" y="74562"/>
                  </a:lnTo>
                  <a:lnTo>
                    <a:pt x="3346" y="55123"/>
                  </a:lnTo>
                  <a:lnTo>
                    <a:pt x="5148" y="55123"/>
                  </a:lnTo>
                  <a:cubicBezTo>
                    <a:pt x="5389" y="55123"/>
                    <a:pt x="5612" y="55043"/>
                    <a:pt x="5781" y="54900"/>
                  </a:cubicBezTo>
                  <a:lnTo>
                    <a:pt x="5781" y="74562"/>
                  </a:lnTo>
                  <a:lnTo>
                    <a:pt x="8297" y="74562"/>
                  </a:lnTo>
                  <a:lnTo>
                    <a:pt x="8297" y="37513"/>
                  </a:lnTo>
                  <a:lnTo>
                    <a:pt x="10010" y="37513"/>
                  </a:lnTo>
                  <a:lnTo>
                    <a:pt x="10010" y="39521"/>
                  </a:lnTo>
                  <a:cubicBezTo>
                    <a:pt x="10010" y="39610"/>
                    <a:pt x="10090" y="39681"/>
                    <a:pt x="10179" y="39681"/>
                  </a:cubicBezTo>
                  <a:cubicBezTo>
                    <a:pt x="10268" y="39681"/>
                    <a:pt x="10349" y="39610"/>
                    <a:pt x="10349" y="39521"/>
                  </a:cubicBezTo>
                  <a:lnTo>
                    <a:pt x="10349" y="37513"/>
                  </a:lnTo>
                  <a:lnTo>
                    <a:pt x="10732" y="37513"/>
                  </a:lnTo>
                  <a:lnTo>
                    <a:pt x="10732" y="74562"/>
                  </a:lnTo>
                  <a:lnTo>
                    <a:pt x="13248" y="74562"/>
                  </a:lnTo>
                  <a:lnTo>
                    <a:pt x="13248" y="36925"/>
                  </a:lnTo>
                  <a:cubicBezTo>
                    <a:pt x="13319" y="36791"/>
                    <a:pt x="13355" y="36648"/>
                    <a:pt x="13355" y="36487"/>
                  </a:cubicBezTo>
                  <a:lnTo>
                    <a:pt x="13355" y="15675"/>
                  </a:lnTo>
                  <a:cubicBezTo>
                    <a:pt x="13355" y="15104"/>
                    <a:pt x="12891" y="14649"/>
                    <a:pt x="12329" y="14649"/>
                  </a:cubicBezTo>
                  <a:lnTo>
                    <a:pt x="10349" y="14649"/>
                  </a:lnTo>
                  <a:lnTo>
                    <a:pt x="10349" y="170"/>
                  </a:lnTo>
                  <a:cubicBezTo>
                    <a:pt x="10349" y="72"/>
                    <a:pt x="10268" y="1"/>
                    <a:pt x="10179" y="1"/>
                  </a:cubicBez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4062125" y="4038725"/>
              <a:ext cx="153900" cy="616250"/>
            </a:xfrm>
            <a:custGeom>
              <a:avLst/>
              <a:gdLst/>
              <a:ahLst/>
              <a:cxnLst/>
              <a:rect l="l" t="t" r="r" b="b"/>
              <a:pathLst>
                <a:path w="6156" h="24650" extrusionOk="0">
                  <a:moveTo>
                    <a:pt x="6156" y="1"/>
                  </a:moveTo>
                  <a:lnTo>
                    <a:pt x="0" y="4220"/>
                  </a:lnTo>
                  <a:cubicBezTo>
                    <a:pt x="98" y="4693"/>
                    <a:pt x="518" y="5041"/>
                    <a:pt x="1008" y="5041"/>
                  </a:cubicBezTo>
                  <a:lnTo>
                    <a:pt x="2213" y="5041"/>
                  </a:lnTo>
                  <a:lnTo>
                    <a:pt x="2213" y="24649"/>
                  </a:lnTo>
                  <a:lnTo>
                    <a:pt x="4728" y="24649"/>
                  </a:lnTo>
                  <a:lnTo>
                    <a:pt x="4728" y="5041"/>
                  </a:lnTo>
                  <a:lnTo>
                    <a:pt x="5139" y="5041"/>
                  </a:lnTo>
                  <a:cubicBezTo>
                    <a:pt x="5701" y="5041"/>
                    <a:pt x="6156" y="4586"/>
                    <a:pt x="6156" y="4015"/>
                  </a:cubicBezTo>
                  <a:lnTo>
                    <a:pt x="6156"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4906500" y="3459525"/>
              <a:ext cx="154350" cy="1195450"/>
            </a:xfrm>
            <a:custGeom>
              <a:avLst/>
              <a:gdLst/>
              <a:ahLst/>
              <a:cxnLst/>
              <a:rect l="l" t="t" r="r" b="b"/>
              <a:pathLst>
                <a:path w="6174" h="47818" extrusionOk="0">
                  <a:moveTo>
                    <a:pt x="6174" y="1"/>
                  </a:moveTo>
                  <a:lnTo>
                    <a:pt x="0" y="4229"/>
                  </a:lnTo>
                  <a:lnTo>
                    <a:pt x="0" y="10742"/>
                  </a:lnTo>
                  <a:cubicBezTo>
                    <a:pt x="0" y="11214"/>
                    <a:pt x="321" y="11607"/>
                    <a:pt x="750" y="11732"/>
                  </a:cubicBezTo>
                  <a:lnTo>
                    <a:pt x="750" y="47817"/>
                  </a:lnTo>
                  <a:lnTo>
                    <a:pt x="3274" y="47817"/>
                  </a:lnTo>
                  <a:lnTo>
                    <a:pt x="3274" y="16745"/>
                  </a:lnTo>
                  <a:cubicBezTo>
                    <a:pt x="3310" y="16710"/>
                    <a:pt x="3337" y="16665"/>
                    <a:pt x="3337" y="16612"/>
                  </a:cubicBezTo>
                  <a:lnTo>
                    <a:pt x="3337" y="11768"/>
                  </a:lnTo>
                  <a:lnTo>
                    <a:pt x="5148" y="11768"/>
                  </a:lnTo>
                  <a:cubicBezTo>
                    <a:pt x="5719" y="11768"/>
                    <a:pt x="6174" y="11313"/>
                    <a:pt x="6174" y="10742"/>
                  </a:cubicBezTo>
                  <a:lnTo>
                    <a:pt x="617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3610500" y="4410950"/>
              <a:ext cx="63125" cy="244025"/>
            </a:xfrm>
            <a:custGeom>
              <a:avLst/>
              <a:gdLst/>
              <a:ahLst/>
              <a:cxnLst/>
              <a:rect l="l" t="t" r="r" b="b"/>
              <a:pathLst>
                <a:path w="2525" h="9761" extrusionOk="0">
                  <a:moveTo>
                    <a:pt x="2525" y="1"/>
                  </a:moveTo>
                  <a:lnTo>
                    <a:pt x="0" y="1722"/>
                  </a:lnTo>
                  <a:lnTo>
                    <a:pt x="0" y="9760"/>
                  </a:lnTo>
                  <a:lnTo>
                    <a:pt x="2525" y="9760"/>
                  </a:lnTo>
                  <a:lnTo>
                    <a:pt x="2525"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3"/>
            <p:cNvSpPr/>
            <p:nvPr/>
          </p:nvSpPr>
          <p:spPr>
            <a:xfrm>
              <a:off x="3737400" y="4323975"/>
              <a:ext cx="62900" cy="331000"/>
            </a:xfrm>
            <a:custGeom>
              <a:avLst/>
              <a:gdLst/>
              <a:ahLst/>
              <a:cxnLst/>
              <a:rect l="l" t="t" r="r" b="b"/>
              <a:pathLst>
                <a:path w="2516" h="13240" extrusionOk="0">
                  <a:moveTo>
                    <a:pt x="2516" y="1"/>
                  </a:moveTo>
                  <a:lnTo>
                    <a:pt x="0" y="1722"/>
                  </a:lnTo>
                  <a:lnTo>
                    <a:pt x="0" y="13239"/>
                  </a:lnTo>
                  <a:lnTo>
                    <a:pt x="2516" y="13239"/>
                  </a:lnTo>
                  <a:lnTo>
                    <a:pt x="2516"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3"/>
            <p:cNvSpPr/>
            <p:nvPr/>
          </p:nvSpPr>
          <p:spPr>
            <a:xfrm>
              <a:off x="3483800" y="4497700"/>
              <a:ext cx="63150" cy="157275"/>
            </a:xfrm>
            <a:custGeom>
              <a:avLst/>
              <a:gdLst/>
              <a:ahLst/>
              <a:cxnLst/>
              <a:rect l="l" t="t" r="r" b="b"/>
              <a:pathLst>
                <a:path w="2526" h="6291" extrusionOk="0">
                  <a:moveTo>
                    <a:pt x="2526" y="1"/>
                  </a:moveTo>
                  <a:lnTo>
                    <a:pt x="1" y="1732"/>
                  </a:lnTo>
                  <a:lnTo>
                    <a:pt x="1" y="6290"/>
                  </a:lnTo>
                  <a:lnTo>
                    <a:pt x="2526" y="6290"/>
                  </a:lnTo>
                  <a:lnTo>
                    <a:pt x="2526"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3360025" y="4582675"/>
              <a:ext cx="62925" cy="72300"/>
            </a:xfrm>
            <a:custGeom>
              <a:avLst/>
              <a:gdLst/>
              <a:ahLst/>
              <a:cxnLst/>
              <a:rect l="l" t="t" r="r" b="b"/>
              <a:pathLst>
                <a:path w="2517" h="2892" extrusionOk="0">
                  <a:moveTo>
                    <a:pt x="2517" y="1"/>
                  </a:moveTo>
                  <a:lnTo>
                    <a:pt x="1" y="1723"/>
                  </a:lnTo>
                  <a:lnTo>
                    <a:pt x="1" y="2891"/>
                  </a:lnTo>
                  <a:lnTo>
                    <a:pt x="2517" y="2891"/>
                  </a:lnTo>
                  <a:lnTo>
                    <a:pt x="2517"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3836425" y="4150250"/>
              <a:ext cx="217250" cy="504725"/>
            </a:xfrm>
            <a:custGeom>
              <a:avLst/>
              <a:gdLst/>
              <a:ahLst/>
              <a:cxnLst/>
              <a:rect l="l" t="t" r="r" b="b"/>
              <a:pathLst>
                <a:path w="8690" h="20189" extrusionOk="0">
                  <a:moveTo>
                    <a:pt x="8689" y="0"/>
                  </a:moveTo>
                  <a:lnTo>
                    <a:pt x="0" y="5959"/>
                  </a:lnTo>
                  <a:lnTo>
                    <a:pt x="0" y="11071"/>
                  </a:lnTo>
                  <a:cubicBezTo>
                    <a:pt x="0" y="11642"/>
                    <a:pt x="455" y="12097"/>
                    <a:pt x="1026" y="12097"/>
                  </a:cubicBezTo>
                  <a:lnTo>
                    <a:pt x="1106" y="12097"/>
                  </a:lnTo>
                  <a:lnTo>
                    <a:pt x="1106" y="20188"/>
                  </a:lnTo>
                  <a:lnTo>
                    <a:pt x="3622" y="20188"/>
                  </a:lnTo>
                  <a:lnTo>
                    <a:pt x="3622" y="12097"/>
                  </a:lnTo>
                  <a:lnTo>
                    <a:pt x="5148" y="12097"/>
                  </a:lnTo>
                  <a:cubicBezTo>
                    <a:pt x="5692" y="12097"/>
                    <a:pt x="6138" y="11678"/>
                    <a:pt x="6174" y="11142"/>
                  </a:cubicBezTo>
                  <a:lnTo>
                    <a:pt x="6174" y="20188"/>
                  </a:lnTo>
                  <a:lnTo>
                    <a:pt x="8689" y="20188"/>
                  </a:lnTo>
                  <a:lnTo>
                    <a:pt x="8689" y="0"/>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4244100" y="4129500"/>
              <a:ext cx="62925" cy="525475"/>
            </a:xfrm>
            <a:custGeom>
              <a:avLst/>
              <a:gdLst/>
              <a:ahLst/>
              <a:cxnLst/>
              <a:rect l="l" t="t" r="r" b="b"/>
              <a:pathLst>
                <a:path w="2517" h="21019" extrusionOk="0">
                  <a:moveTo>
                    <a:pt x="1" y="0"/>
                  </a:moveTo>
                  <a:lnTo>
                    <a:pt x="1" y="21018"/>
                  </a:lnTo>
                  <a:lnTo>
                    <a:pt x="2517" y="21018"/>
                  </a:lnTo>
                  <a:lnTo>
                    <a:pt x="2517"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3"/>
            <p:cNvSpPr/>
            <p:nvPr/>
          </p:nvSpPr>
          <p:spPr>
            <a:xfrm>
              <a:off x="4370775" y="3889525"/>
              <a:ext cx="62925" cy="765450"/>
            </a:xfrm>
            <a:custGeom>
              <a:avLst/>
              <a:gdLst/>
              <a:ahLst/>
              <a:cxnLst/>
              <a:rect l="l" t="t" r="r" b="b"/>
              <a:pathLst>
                <a:path w="2517" h="30618" extrusionOk="0">
                  <a:moveTo>
                    <a:pt x="2517" y="0"/>
                  </a:moveTo>
                  <a:lnTo>
                    <a:pt x="1" y="1731"/>
                  </a:lnTo>
                  <a:lnTo>
                    <a:pt x="1" y="30617"/>
                  </a:lnTo>
                  <a:lnTo>
                    <a:pt x="2517" y="30617"/>
                  </a:lnTo>
                  <a:lnTo>
                    <a:pt x="2517"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3"/>
            <p:cNvSpPr/>
            <p:nvPr/>
          </p:nvSpPr>
          <p:spPr>
            <a:xfrm>
              <a:off x="6826750" y="3437225"/>
              <a:ext cx="63150" cy="1217750"/>
            </a:xfrm>
            <a:custGeom>
              <a:avLst/>
              <a:gdLst/>
              <a:ahLst/>
              <a:cxnLst/>
              <a:rect l="l" t="t" r="r" b="b"/>
              <a:pathLst>
                <a:path w="2526" h="48710" extrusionOk="0">
                  <a:moveTo>
                    <a:pt x="1" y="1"/>
                  </a:moveTo>
                  <a:lnTo>
                    <a:pt x="1" y="48709"/>
                  </a:lnTo>
                  <a:lnTo>
                    <a:pt x="2525" y="48709"/>
                  </a:lnTo>
                  <a:lnTo>
                    <a:pt x="2525"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6328725" y="4057025"/>
              <a:ext cx="62925" cy="597950"/>
            </a:xfrm>
            <a:custGeom>
              <a:avLst/>
              <a:gdLst/>
              <a:ahLst/>
              <a:cxnLst/>
              <a:rect l="l" t="t" r="r" b="b"/>
              <a:pathLst>
                <a:path w="2517" h="23918" extrusionOk="0">
                  <a:moveTo>
                    <a:pt x="1" y="0"/>
                  </a:moveTo>
                  <a:lnTo>
                    <a:pt x="1" y="23917"/>
                  </a:lnTo>
                  <a:lnTo>
                    <a:pt x="2517" y="23917"/>
                  </a:lnTo>
                  <a:lnTo>
                    <a:pt x="2517"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6204950" y="4253725"/>
              <a:ext cx="62925" cy="401250"/>
            </a:xfrm>
            <a:custGeom>
              <a:avLst/>
              <a:gdLst/>
              <a:ahLst/>
              <a:cxnLst/>
              <a:rect l="l" t="t" r="r" b="b"/>
              <a:pathLst>
                <a:path w="2517" h="16050" extrusionOk="0">
                  <a:moveTo>
                    <a:pt x="1" y="0"/>
                  </a:moveTo>
                  <a:lnTo>
                    <a:pt x="1" y="16049"/>
                  </a:lnTo>
                  <a:lnTo>
                    <a:pt x="2516" y="16049"/>
                  </a:lnTo>
                  <a:lnTo>
                    <a:pt x="2516"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6953650" y="2688750"/>
              <a:ext cx="189600" cy="1966225"/>
            </a:xfrm>
            <a:custGeom>
              <a:avLst/>
              <a:gdLst/>
              <a:ahLst/>
              <a:cxnLst/>
              <a:rect l="l" t="t" r="r" b="b"/>
              <a:pathLst>
                <a:path w="7584" h="78649" extrusionOk="0">
                  <a:moveTo>
                    <a:pt x="3783" y="1"/>
                  </a:moveTo>
                  <a:cubicBezTo>
                    <a:pt x="3694" y="1"/>
                    <a:pt x="3614" y="72"/>
                    <a:pt x="3614" y="161"/>
                  </a:cubicBezTo>
                  <a:lnTo>
                    <a:pt x="3614" y="15711"/>
                  </a:lnTo>
                  <a:lnTo>
                    <a:pt x="1633" y="15711"/>
                  </a:lnTo>
                  <a:cubicBezTo>
                    <a:pt x="1071" y="15711"/>
                    <a:pt x="607" y="16166"/>
                    <a:pt x="607" y="16737"/>
                  </a:cubicBezTo>
                  <a:lnTo>
                    <a:pt x="607" y="18672"/>
                  </a:lnTo>
                  <a:lnTo>
                    <a:pt x="1" y="18672"/>
                  </a:lnTo>
                  <a:lnTo>
                    <a:pt x="1" y="78648"/>
                  </a:lnTo>
                  <a:lnTo>
                    <a:pt x="2516" y="78648"/>
                  </a:lnTo>
                  <a:lnTo>
                    <a:pt x="2516" y="38575"/>
                  </a:lnTo>
                  <a:lnTo>
                    <a:pt x="3614" y="38575"/>
                  </a:lnTo>
                  <a:lnTo>
                    <a:pt x="3614" y="40573"/>
                  </a:lnTo>
                  <a:cubicBezTo>
                    <a:pt x="3614" y="40672"/>
                    <a:pt x="3694" y="40743"/>
                    <a:pt x="3783" y="40743"/>
                  </a:cubicBezTo>
                  <a:cubicBezTo>
                    <a:pt x="3872" y="40743"/>
                    <a:pt x="3953" y="40672"/>
                    <a:pt x="3953" y="40573"/>
                  </a:cubicBezTo>
                  <a:lnTo>
                    <a:pt x="3953" y="38575"/>
                  </a:lnTo>
                  <a:lnTo>
                    <a:pt x="5068" y="38575"/>
                  </a:lnTo>
                  <a:lnTo>
                    <a:pt x="5068" y="78648"/>
                  </a:lnTo>
                  <a:lnTo>
                    <a:pt x="7583" y="78648"/>
                  </a:lnTo>
                  <a:lnTo>
                    <a:pt x="7583" y="22723"/>
                  </a:lnTo>
                  <a:lnTo>
                    <a:pt x="6790" y="22723"/>
                  </a:lnTo>
                  <a:lnTo>
                    <a:pt x="6790" y="16737"/>
                  </a:lnTo>
                  <a:cubicBezTo>
                    <a:pt x="6790" y="16166"/>
                    <a:pt x="6326" y="15711"/>
                    <a:pt x="5764" y="15711"/>
                  </a:cubicBezTo>
                  <a:lnTo>
                    <a:pt x="3953" y="15711"/>
                  </a:lnTo>
                  <a:lnTo>
                    <a:pt x="3953" y="161"/>
                  </a:lnTo>
                  <a:cubicBezTo>
                    <a:pt x="3953" y="72"/>
                    <a:pt x="3872" y="1"/>
                    <a:pt x="3783" y="1"/>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3"/>
            <p:cNvSpPr/>
            <p:nvPr/>
          </p:nvSpPr>
          <p:spPr>
            <a:xfrm>
              <a:off x="5175900" y="3488525"/>
              <a:ext cx="62925" cy="1166450"/>
            </a:xfrm>
            <a:custGeom>
              <a:avLst/>
              <a:gdLst/>
              <a:ahLst/>
              <a:cxnLst/>
              <a:rect l="l" t="t" r="r" b="b"/>
              <a:pathLst>
                <a:path w="2517" h="46658" extrusionOk="0">
                  <a:moveTo>
                    <a:pt x="1" y="0"/>
                  </a:moveTo>
                  <a:lnTo>
                    <a:pt x="1" y="46657"/>
                  </a:lnTo>
                  <a:lnTo>
                    <a:pt x="2517" y="46657"/>
                  </a:lnTo>
                  <a:lnTo>
                    <a:pt x="2517" y="1178"/>
                  </a:lnTo>
                  <a:lnTo>
                    <a:pt x="1"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3"/>
            <p:cNvSpPr/>
            <p:nvPr/>
          </p:nvSpPr>
          <p:spPr>
            <a:xfrm>
              <a:off x="5302600" y="3547625"/>
              <a:ext cx="62900" cy="1107350"/>
            </a:xfrm>
            <a:custGeom>
              <a:avLst/>
              <a:gdLst/>
              <a:ahLst/>
              <a:cxnLst/>
              <a:rect l="l" t="t" r="r" b="b"/>
              <a:pathLst>
                <a:path w="2516" h="44294" extrusionOk="0">
                  <a:moveTo>
                    <a:pt x="0" y="1"/>
                  </a:moveTo>
                  <a:lnTo>
                    <a:pt x="0" y="44293"/>
                  </a:lnTo>
                  <a:lnTo>
                    <a:pt x="2516" y="44293"/>
                  </a:lnTo>
                  <a:lnTo>
                    <a:pt x="2516" y="1169"/>
                  </a:lnTo>
                  <a:lnTo>
                    <a:pt x="0"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049225" y="4072400"/>
              <a:ext cx="62925" cy="582575"/>
            </a:xfrm>
            <a:custGeom>
              <a:avLst/>
              <a:gdLst/>
              <a:ahLst/>
              <a:cxnLst/>
              <a:rect l="l" t="t" r="r" b="b"/>
              <a:pathLst>
                <a:path w="2517" h="23303" extrusionOk="0">
                  <a:moveTo>
                    <a:pt x="1" y="1"/>
                  </a:moveTo>
                  <a:lnTo>
                    <a:pt x="1" y="23302"/>
                  </a:lnTo>
                  <a:lnTo>
                    <a:pt x="2517" y="23302"/>
                  </a:lnTo>
                  <a:lnTo>
                    <a:pt x="2517"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4801450" y="4106525"/>
              <a:ext cx="62925" cy="548450"/>
            </a:xfrm>
            <a:custGeom>
              <a:avLst/>
              <a:gdLst/>
              <a:ahLst/>
              <a:cxnLst/>
              <a:rect l="l" t="t" r="r" b="b"/>
              <a:pathLst>
                <a:path w="2517" h="21938" extrusionOk="0">
                  <a:moveTo>
                    <a:pt x="1" y="1"/>
                  </a:moveTo>
                  <a:lnTo>
                    <a:pt x="1" y="21937"/>
                  </a:lnTo>
                  <a:lnTo>
                    <a:pt x="2516" y="21937"/>
                  </a:lnTo>
                  <a:lnTo>
                    <a:pt x="2516" y="1"/>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3"/>
            <p:cNvSpPr/>
            <p:nvPr/>
          </p:nvSpPr>
          <p:spPr>
            <a:xfrm>
              <a:off x="4677675" y="4381300"/>
              <a:ext cx="62925" cy="273675"/>
            </a:xfrm>
            <a:custGeom>
              <a:avLst/>
              <a:gdLst/>
              <a:ahLst/>
              <a:cxnLst/>
              <a:rect l="l" t="t" r="r" b="b"/>
              <a:pathLst>
                <a:path w="2517" h="10947" extrusionOk="0">
                  <a:moveTo>
                    <a:pt x="0" y="0"/>
                  </a:moveTo>
                  <a:lnTo>
                    <a:pt x="0" y="10946"/>
                  </a:lnTo>
                  <a:lnTo>
                    <a:pt x="2516" y="10946"/>
                  </a:lnTo>
                  <a:lnTo>
                    <a:pt x="2516"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3"/>
            <p:cNvSpPr/>
            <p:nvPr/>
          </p:nvSpPr>
          <p:spPr>
            <a:xfrm>
              <a:off x="4553900" y="4281825"/>
              <a:ext cx="62900" cy="373150"/>
            </a:xfrm>
            <a:custGeom>
              <a:avLst/>
              <a:gdLst/>
              <a:ahLst/>
              <a:cxnLst/>
              <a:rect l="l" t="t" r="r" b="b"/>
              <a:pathLst>
                <a:path w="2516" h="14926" extrusionOk="0">
                  <a:moveTo>
                    <a:pt x="0" y="0"/>
                  </a:moveTo>
                  <a:lnTo>
                    <a:pt x="0" y="14925"/>
                  </a:lnTo>
                  <a:lnTo>
                    <a:pt x="2516" y="14925"/>
                  </a:lnTo>
                  <a:lnTo>
                    <a:pt x="2516"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429275" y="3684125"/>
              <a:ext cx="62900" cy="970850"/>
            </a:xfrm>
            <a:custGeom>
              <a:avLst/>
              <a:gdLst/>
              <a:ahLst/>
              <a:cxnLst/>
              <a:rect l="l" t="t" r="r" b="b"/>
              <a:pathLst>
                <a:path w="2516" h="38834" extrusionOk="0">
                  <a:moveTo>
                    <a:pt x="0" y="0"/>
                  </a:moveTo>
                  <a:lnTo>
                    <a:pt x="0" y="38833"/>
                  </a:lnTo>
                  <a:lnTo>
                    <a:pt x="2516" y="38833"/>
                  </a:lnTo>
                  <a:lnTo>
                    <a:pt x="2516"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555950" y="4156700"/>
              <a:ext cx="62925" cy="498275"/>
            </a:xfrm>
            <a:custGeom>
              <a:avLst/>
              <a:gdLst/>
              <a:ahLst/>
              <a:cxnLst/>
              <a:rect l="l" t="t" r="r" b="b"/>
              <a:pathLst>
                <a:path w="2517" h="19931" extrusionOk="0">
                  <a:moveTo>
                    <a:pt x="0" y="1"/>
                  </a:moveTo>
                  <a:lnTo>
                    <a:pt x="0" y="19930"/>
                  </a:lnTo>
                  <a:lnTo>
                    <a:pt x="2516" y="19930"/>
                  </a:lnTo>
                  <a:lnTo>
                    <a:pt x="2516" y="1"/>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3"/>
            <p:cNvSpPr/>
            <p:nvPr/>
          </p:nvSpPr>
          <p:spPr>
            <a:xfrm>
              <a:off x="5682625" y="4024000"/>
              <a:ext cx="62925" cy="630975"/>
            </a:xfrm>
            <a:custGeom>
              <a:avLst/>
              <a:gdLst/>
              <a:ahLst/>
              <a:cxnLst/>
              <a:rect l="l" t="t" r="r" b="b"/>
              <a:pathLst>
                <a:path w="2517" h="25239" extrusionOk="0">
                  <a:moveTo>
                    <a:pt x="1" y="1"/>
                  </a:moveTo>
                  <a:lnTo>
                    <a:pt x="1" y="25238"/>
                  </a:lnTo>
                  <a:lnTo>
                    <a:pt x="2516" y="25238"/>
                  </a:lnTo>
                  <a:lnTo>
                    <a:pt x="2516"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3"/>
            <p:cNvSpPr/>
            <p:nvPr/>
          </p:nvSpPr>
          <p:spPr>
            <a:xfrm>
              <a:off x="5809300" y="3767300"/>
              <a:ext cx="62925" cy="887675"/>
            </a:xfrm>
            <a:custGeom>
              <a:avLst/>
              <a:gdLst/>
              <a:ahLst/>
              <a:cxnLst/>
              <a:rect l="l" t="t" r="r" b="b"/>
              <a:pathLst>
                <a:path w="2517" h="35507" extrusionOk="0">
                  <a:moveTo>
                    <a:pt x="1" y="1"/>
                  </a:moveTo>
                  <a:lnTo>
                    <a:pt x="1" y="35506"/>
                  </a:lnTo>
                  <a:lnTo>
                    <a:pt x="2516" y="35506"/>
                  </a:lnTo>
                  <a:lnTo>
                    <a:pt x="2516"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3"/>
            <p:cNvSpPr/>
            <p:nvPr/>
          </p:nvSpPr>
          <p:spPr>
            <a:xfrm>
              <a:off x="5935975" y="4031600"/>
              <a:ext cx="62925" cy="623375"/>
            </a:xfrm>
            <a:custGeom>
              <a:avLst/>
              <a:gdLst/>
              <a:ahLst/>
              <a:cxnLst/>
              <a:rect l="l" t="t" r="r" b="b"/>
              <a:pathLst>
                <a:path w="2517" h="24935" extrusionOk="0">
                  <a:moveTo>
                    <a:pt x="1" y="0"/>
                  </a:moveTo>
                  <a:lnTo>
                    <a:pt x="1" y="24934"/>
                  </a:lnTo>
                  <a:lnTo>
                    <a:pt x="2517" y="24934"/>
                  </a:lnTo>
                  <a:lnTo>
                    <a:pt x="2517" y="0"/>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3"/>
            <p:cNvSpPr/>
            <p:nvPr/>
          </p:nvSpPr>
          <p:spPr>
            <a:xfrm>
              <a:off x="3263250" y="2561400"/>
              <a:ext cx="3722100" cy="2093575"/>
            </a:xfrm>
            <a:custGeom>
              <a:avLst/>
              <a:gdLst/>
              <a:ahLst/>
              <a:cxnLst/>
              <a:rect l="l" t="t" r="r" b="b"/>
              <a:pathLst>
                <a:path w="148884" h="83743" extrusionOk="0">
                  <a:moveTo>
                    <a:pt x="147902" y="1"/>
                  </a:moveTo>
                  <a:lnTo>
                    <a:pt x="88220" y="41573"/>
                  </a:lnTo>
                  <a:lnTo>
                    <a:pt x="72823" y="34168"/>
                  </a:lnTo>
                  <a:lnTo>
                    <a:pt x="0" y="83733"/>
                  </a:lnTo>
                  <a:lnTo>
                    <a:pt x="3988" y="83742"/>
                  </a:lnTo>
                  <a:lnTo>
                    <a:pt x="73037" y="36764"/>
                  </a:lnTo>
                  <a:lnTo>
                    <a:pt x="88434" y="44169"/>
                  </a:lnTo>
                  <a:lnTo>
                    <a:pt x="148883" y="2053"/>
                  </a:lnTo>
                  <a:lnTo>
                    <a:pt x="1479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3"/>
            <p:cNvSpPr/>
            <p:nvPr/>
          </p:nvSpPr>
          <p:spPr>
            <a:xfrm>
              <a:off x="6827425" y="2446775"/>
              <a:ext cx="315825" cy="298875"/>
            </a:xfrm>
            <a:custGeom>
              <a:avLst/>
              <a:gdLst/>
              <a:ahLst/>
              <a:cxnLst/>
              <a:rect l="l" t="t" r="r" b="b"/>
              <a:pathLst>
                <a:path w="12633" h="11955" extrusionOk="0">
                  <a:moveTo>
                    <a:pt x="12632" y="0"/>
                  </a:moveTo>
                  <a:lnTo>
                    <a:pt x="0" y="4158"/>
                  </a:lnTo>
                  <a:lnTo>
                    <a:pt x="5059" y="6611"/>
                  </a:lnTo>
                  <a:lnTo>
                    <a:pt x="6798" y="11955"/>
                  </a:lnTo>
                  <a:lnTo>
                    <a:pt x="126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8" name="Google Shape;1188;p23"/>
          <p:cNvGrpSpPr/>
          <p:nvPr/>
        </p:nvGrpSpPr>
        <p:grpSpPr>
          <a:xfrm>
            <a:off x="904563" y="1680262"/>
            <a:ext cx="4570289" cy="4570198"/>
            <a:chOff x="1846563" y="182687"/>
            <a:chExt cx="4570289" cy="4570198"/>
          </a:xfrm>
        </p:grpSpPr>
        <p:grpSp>
          <p:nvGrpSpPr>
            <p:cNvPr id="1189" name="Google Shape;1189;p23"/>
            <p:cNvGrpSpPr/>
            <p:nvPr/>
          </p:nvGrpSpPr>
          <p:grpSpPr>
            <a:xfrm>
              <a:off x="1846563" y="182687"/>
              <a:ext cx="4570289" cy="4570198"/>
              <a:chOff x="878425" y="-785450"/>
              <a:chExt cx="6506675" cy="6506546"/>
            </a:xfrm>
          </p:grpSpPr>
          <p:sp>
            <p:nvSpPr>
              <p:cNvPr id="1190" name="Google Shape;1190;p23"/>
              <p:cNvSpPr/>
              <p:nvPr/>
            </p:nvSpPr>
            <p:spPr>
              <a:xfrm>
                <a:off x="3041652" y="1377724"/>
                <a:ext cx="2180213" cy="2180213"/>
              </a:xfrm>
              <a:custGeom>
                <a:avLst/>
                <a:gdLst/>
                <a:ahLst/>
                <a:cxnLst/>
                <a:rect l="l" t="t" r="r" b="b"/>
                <a:pathLst>
                  <a:path w="36613" h="36613" extrusionOk="0">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3"/>
              <p:cNvSpPr/>
              <p:nvPr/>
            </p:nvSpPr>
            <p:spPr>
              <a:xfrm>
                <a:off x="2050550" y="386698"/>
                <a:ext cx="4162285" cy="4162202"/>
              </a:xfrm>
              <a:custGeom>
                <a:avLst/>
                <a:gdLst/>
                <a:ahLst/>
                <a:cxnLst/>
                <a:rect l="l" t="t" r="r" b="b"/>
                <a:pathLst>
                  <a:path w="50298" h="50297" extrusionOk="0">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3"/>
              <p:cNvSpPr/>
              <p:nvPr/>
            </p:nvSpPr>
            <p:spPr>
              <a:xfrm>
                <a:off x="878425" y="-785450"/>
                <a:ext cx="6506675" cy="6506546"/>
              </a:xfrm>
              <a:custGeom>
                <a:avLst/>
                <a:gdLst/>
                <a:ahLst/>
                <a:cxnLst/>
                <a:rect l="l" t="t" r="r" b="b"/>
                <a:pathLst>
                  <a:path w="50298" h="50297" extrusionOk="0">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3" name="Google Shape;1193;p23"/>
            <p:cNvGrpSpPr/>
            <p:nvPr/>
          </p:nvGrpSpPr>
          <p:grpSpPr>
            <a:xfrm>
              <a:off x="3185908" y="718741"/>
              <a:ext cx="3124599" cy="2544437"/>
              <a:chOff x="4104846" y="2798475"/>
              <a:chExt cx="895480" cy="729211"/>
            </a:xfrm>
          </p:grpSpPr>
          <p:sp>
            <p:nvSpPr>
              <p:cNvPr id="1194" name="Google Shape;1194;p23"/>
              <p:cNvSpPr/>
              <p:nvPr/>
            </p:nvSpPr>
            <p:spPr>
              <a:xfrm>
                <a:off x="4186358" y="3417317"/>
                <a:ext cx="16525" cy="16525"/>
              </a:xfrm>
              <a:custGeom>
                <a:avLst/>
                <a:gdLst/>
                <a:ahLst/>
                <a:cxnLst/>
                <a:rect l="l" t="t" r="r" b="b"/>
                <a:pathLst>
                  <a:path w="661" h="661" extrusionOk="0">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3"/>
              <p:cNvSpPr/>
              <p:nvPr/>
            </p:nvSpPr>
            <p:spPr>
              <a:xfrm>
                <a:off x="4796315" y="2798475"/>
                <a:ext cx="16550" cy="16550"/>
              </a:xfrm>
              <a:custGeom>
                <a:avLst/>
                <a:gdLst/>
                <a:ahLst/>
                <a:cxnLst/>
                <a:rect l="l" t="t" r="r" b="b"/>
                <a:pathLst>
                  <a:path w="662" h="662" extrusionOk="0">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3"/>
              <p:cNvSpPr/>
              <p:nvPr/>
            </p:nvSpPr>
            <p:spPr>
              <a:xfrm>
                <a:off x="4104846" y="2964527"/>
                <a:ext cx="16300" cy="16300"/>
              </a:xfrm>
              <a:custGeom>
                <a:avLst/>
                <a:gdLst/>
                <a:ahLst/>
                <a:cxnLst/>
                <a:rect l="l" t="t" r="r" b="b"/>
                <a:pathLst>
                  <a:path w="652" h="652" extrusionOk="0">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3"/>
              <p:cNvSpPr/>
              <p:nvPr/>
            </p:nvSpPr>
            <p:spPr>
              <a:xfrm>
                <a:off x="4983801" y="3511136"/>
                <a:ext cx="16525" cy="16550"/>
              </a:xfrm>
              <a:custGeom>
                <a:avLst/>
                <a:gdLst/>
                <a:ahLst/>
                <a:cxnLst/>
                <a:rect l="l" t="t" r="r" b="b"/>
                <a:pathLst>
                  <a:path w="661" h="662" extrusionOk="0">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8" name="Google Shape;1198;p23"/>
          <p:cNvGrpSpPr/>
          <p:nvPr/>
        </p:nvGrpSpPr>
        <p:grpSpPr>
          <a:xfrm flipH="1">
            <a:off x="8344628" y="2246320"/>
            <a:ext cx="547707" cy="495785"/>
            <a:chOff x="470050" y="3731100"/>
            <a:chExt cx="179800" cy="162750"/>
          </a:xfrm>
        </p:grpSpPr>
        <p:sp>
          <p:nvSpPr>
            <p:cNvPr id="1199" name="Google Shape;1199;p23"/>
            <p:cNvSpPr/>
            <p:nvPr/>
          </p:nvSpPr>
          <p:spPr>
            <a:xfrm>
              <a:off x="483875" y="3731100"/>
              <a:ext cx="165975" cy="149600"/>
            </a:xfrm>
            <a:custGeom>
              <a:avLst/>
              <a:gdLst/>
              <a:ahLst/>
              <a:cxnLst/>
              <a:rect l="l" t="t" r="r" b="b"/>
              <a:pathLst>
                <a:path w="6639" h="5984" extrusionOk="0">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3"/>
            <p:cNvSpPr/>
            <p:nvPr/>
          </p:nvSpPr>
          <p:spPr>
            <a:xfrm>
              <a:off x="470050" y="3743450"/>
              <a:ext cx="155700" cy="150400"/>
            </a:xfrm>
            <a:custGeom>
              <a:avLst/>
              <a:gdLst/>
              <a:ahLst/>
              <a:cxnLst/>
              <a:rect l="l" t="t" r="r" b="b"/>
              <a:pathLst>
                <a:path w="6228" h="6016" extrusionOk="0">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3"/>
            <p:cNvSpPr/>
            <p:nvPr/>
          </p:nvSpPr>
          <p:spPr>
            <a:xfrm>
              <a:off x="503950" y="3749100"/>
              <a:ext cx="126050" cy="113600"/>
            </a:xfrm>
            <a:custGeom>
              <a:avLst/>
              <a:gdLst/>
              <a:ahLst/>
              <a:cxnLst/>
              <a:rect l="l" t="t" r="r" b="b"/>
              <a:pathLst>
                <a:path w="5042" h="4544" extrusionOk="0">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3"/>
            <p:cNvSpPr/>
            <p:nvPr/>
          </p:nvSpPr>
          <p:spPr>
            <a:xfrm>
              <a:off x="533175" y="3763725"/>
              <a:ext cx="71175" cy="80775"/>
            </a:xfrm>
            <a:custGeom>
              <a:avLst/>
              <a:gdLst/>
              <a:ahLst/>
              <a:cxnLst/>
              <a:rect l="l" t="t" r="r" b="b"/>
              <a:pathLst>
                <a:path w="2847" h="3231" extrusionOk="0">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3" name="Google Shape;1203;p23"/>
          <p:cNvGrpSpPr/>
          <p:nvPr/>
        </p:nvGrpSpPr>
        <p:grpSpPr>
          <a:xfrm>
            <a:off x="8418142" y="-5"/>
            <a:ext cx="1013699" cy="886245"/>
            <a:chOff x="895150" y="3894725"/>
            <a:chExt cx="332775" cy="290925"/>
          </a:xfrm>
        </p:grpSpPr>
        <p:sp>
          <p:nvSpPr>
            <p:cNvPr id="1204" name="Google Shape;1204;p23"/>
            <p:cNvSpPr/>
            <p:nvPr/>
          </p:nvSpPr>
          <p:spPr>
            <a:xfrm>
              <a:off x="895150" y="3918150"/>
              <a:ext cx="307125" cy="267500"/>
            </a:xfrm>
            <a:custGeom>
              <a:avLst/>
              <a:gdLst/>
              <a:ahLst/>
              <a:cxnLst/>
              <a:rect l="l" t="t" r="r" b="b"/>
              <a:pathLst>
                <a:path w="12285" h="10700" extrusionOk="0">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3"/>
            <p:cNvSpPr/>
            <p:nvPr/>
          </p:nvSpPr>
          <p:spPr>
            <a:xfrm>
              <a:off x="939750" y="3894725"/>
              <a:ext cx="288175" cy="268925"/>
            </a:xfrm>
            <a:custGeom>
              <a:avLst/>
              <a:gdLst/>
              <a:ahLst/>
              <a:cxnLst/>
              <a:rect l="l" t="t" r="r" b="b"/>
              <a:pathLst>
                <a:path w="11527" h="10757" extrusionOk="0">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3"/>
            <p:cNvSpPr/>
            <p:nvPr/>
          </p:nvSpPr>
          <p:spPr>
            <a:xfrm>
              <a:off x="932175" y="3950325"/>
              <a:ext cx="233075" cy="203150"/>
            </a:xfrm>
            <a:custGeom>
              <a:avLst/>
              <a:gdLst/>
              <a:ahLst/>
              <a:cxnLst/>
              <a:rect l="l" t="t" r="r" b="b"/>
              <a:pathLst>
                <a:path w="9323" h="8126" extrusionOk="0">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3"/>
            <p:cNvSpPr/>
            <p:nvPr/>
          </p:nvSpPr>
          <p:spPr>
            <a:xfrm>
              <a:off x="979450" y="3982750"/>
              <a:ext cx="131400" cy="144775"/>
            </a:xfrm>
            <a:custGeom>
              <a:avLst/>
              <a:gdLst/>
              <a:ahLst/>
              <a:cxnLst/>
              <a:rect l="l" t="t" r="r" b="b"/>
              <a:pathLst>
                <a:path w="5256" h="5791" extrusionOk="0">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23"/>
          <p:cNvGrpSpPr/>
          <p:nvPr/>
        </p:nvGrpSpPr>
        <p:grpSpPr>
          <a:xfrm flipH="1">
            <a:off x="-99922" y="4294607"/>
            <a:ext cx="547707" cy="495785"/>
            <a:chOff x="470050" y="3731100"/>
            <a:chExt cx="179800" cy="162750"/>
          </a:xfrm>
        </p:grpSpPr>
        <p:sp>
          <p:nvSpPr>
            <p:cNvPr id="1209" name="Google Shape;1209;p23"/>
            <p:cNvSpPr/>
            <p:nvPr/>
          </p:nvSpPr>
          <p:spPr>
            <a:xfrm>
              <a:off x="483875" y="3731100"/>
              <a:ext cx="165975" cy="149600"/>
            </a:xfrm>
            <a:custGeom>
              <a:avLst/>
              <a:gdLst/>
              <a:ahLst/>
              <a:cxnLst/>
              <a:rect l="l" t="t" r="r" b="b"/>
              <a:pathLst>
                <a:path w="6639" h="5984" extrusionOk="0">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3"/>
            <p:cNvSpPr/>
            <p:nvPr/>
          </p:nvSpPr>
          <p:spPr>
            <a:xfrm>
              <a:off x="470050" y="3743450"/>
              <a:ext cx="155700" cy="150400"/>
            </a:xfrm>
            <a:custGeom>
              <a:avLst/>
              <a:gdLst/>
              <a:ahLst/>
              <a:cxnLst/>
              <a:rect l="l" t="t" r="r" b="b"/>
              <a:pathLst>
                <a:path w="6228" h="6016" extrusionOk="0">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3"/>
            <p:cNvSpPr/>
            <p:nvPr/>
          </p:nvSpPr>
          <p:spPr>
            <a:xfrm>
              <a:off x="503950" y="3749100"/>
              <a:ext cx="126050" cy="113600"/>
            </a:xfrm>
            <a:custGeom>
              <a:avLst/>
              <a:gdLst/>
              <a:ahLst/>
              <a:cxnLst/>
              <a:rect l="l" t="t" r="r" b="b"/>
              <a:pathLst>
                <a:path w="5042" h="4544" extrusionOk="0">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3"/>
            <p:cNvSpPr/>
            <p:nvPr/>
          </p:nvSpPr>
          <p:spPr>
            <a:xfrm>
              <a:off x="533175" y="3763725"/>
              <a:ext cx="71175" cy="80775"/>
            </a:xfrm>
            <a:custGeom>
              <a:avLst/>
              <a:gdLst/>
              <a:ahLst/>
              <a:cxnLst/>
              <a:rect l="l" t="t" r="r" b="b"/>
              <a:pathLst>
                <a:path w="2847" h="3231" extrusionOk="0">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213"/>
        <p:cNvGrpSpPr/>
        <p:nvPr/>
      </p:nvGrpSpPr>
      <p:grpSpPr>
        <a:xfrm>
          <a:off x="0" y="0"/>
          <a:ext cx="0" cy="0"/>
          <a:chOff x="0" y="0"/>
          <a:chExt cx="0" cy="0"/>
        </a:xfrm>
      </p:grpSpPr>
      <p:grpSp>
        <p:nvGrpSpPr>
          <p:cNvPr id="1214" name="Google Shape;1214;p24"/>
          <p:cNvGrpSpPr/>
          <p:nvPr/>
        </p:nvGrpSpPr>
        <p:grpSpPr>
          <a:xfrm>
            <a:off x="1874988" y="1106787"/>
            <a:ext cx="4570289" cy="4570198"/>
            <a:chOff x="1846563" y="182687"/>
            <a:chExt cx="4570289" cy="4570198"/>
          </a:xfrm>
        </p:grpSpPr>
        <p:grpSp>
          <p:nvGrpSpPr>
            <p:cNvPr id="1215" name="Google Shape;1215;p24"/>
            <p:cNvGrpSpPr/>
            <p:nvPr/>
          </p:nvGrpSpPr>
          <p:grpSpPr>
            <a:xfrm>
              <a:off x="1846563" y="182687"/>
              <a:ext cx="4570289" cy="4570198"/>
              <a:chOff x="878425" y="-785450"/>
              <a:chExt cx="6506675" cy="6506546"/>
            </a:xfrm>
          </p:grpSpPr>
          <p:sp>
            <p:nvSpPr>
              <p:cNvPr id="1216" name="Google Shape;1216;p24"/>
              <p:cNvSpPr/>
              <p:nvPr/>
            </p:nvSpPr>
            <p:spPr>
              <a:xfrm>
                <a:off x="3041652" y="1377724"/>
                <a:ext cx="2180213" cy="2180213"/>
              </a:xfrm>
              <a:custGeom>
                <a:avLst/>
                <a:gdLst/>
                <a:ahLst/>
                <a:cxnLst/>
                <a:rect l="l" t="t" r="r" b="b"/>
                <a:pathLst>
                  <a:path w="36613" h="36613" extrusionOk="0">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4"/>
              <p:cNvSpPr/>
              <p:nvPr/>
            </p:nvSpPr>
            <p:spPr>
              <a:xfrm>
                <a:off x="2050550" y="386698"/>
                <a:ext cx="4162285" cy="4162202"/>
              </a:xfrm>
              <a:custGeom>
                <a:avLst/>
                <a:gdLst/>
                <a:ahLst/>
                <a:cxnLst/>
                <a:rect l="l" t="t" r="r" b="b"/>
                <a:pathLst>
                  <a:path w="50298" h="50297" extrusionOk="0">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4"/>
              <p:cNvSpPr/>
              <p:nvPr/>
            </p:nvSpPr>
            <p:spPr>
              <a:xfrm>
                <a:off x="878425" y="-785450"/>
                <a:ext cx="6506675" cy="6506546"/>
              </a:xfrm>
              <a:custGeom>
                <a:avLst/>
                <a:gdLst/>
                <a:ahLst/>
                <a:cxnLst/>
                <a:rect l="l" t="t" r="r" b="b"/>
                <a:pathLst>
                  <a:path w="50298" h="50297" extrusionOk="0">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9" name="Google Shape;1219;p24"/>
            <p:cNvGrpSpPr/>
            <p:nvPr/>
          </p:nvGrpSpPr>
          <p:grpSpPr>
            <a:xfrm>
              <a:off x="3185908" y="718741"/>
              <a:ext cx="3124599" cy="2544437"/>
              <a:chOff x="4104846" y="2798475"/>
              <a:chExt cx="895480" cy="729211"/>
            </a:xfrm>
          </p:grpSpPr>
          <p:sp>
            <p:nvSpPr>
              <p:cNvPr id="1220" name="Google Shape;1220;p24"/>
              <p:cNvSpPr/>
              <p:nvPr/>
            </p:nvSpPr>
            <p:spPr>
              <a:xfrm>
                <a:off x="4186358" y="3417317"/>
                <a:ext cx="16525" cy="16525"/>
              </a:xfrm>
              <a:custGeom>
                <a:avLst/>
                <a:gdLst/>
                <a:ahLst/>
                <a:cxnLst/>
                <a:rect l="l" t="t" r="r" b="b"/>
                <a:pathLst>
                  <a:path w="661" h="661" extrusionOk="0">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4"/>
              <p:cNvSpPr/>
              <p:nvPr/>
            </p:nvSpPr>
            <p:spPr>
              <a:xfrm>
                <a:off x="4796315" y="2798475"/>
                <a:ext cx="16550" cy="16550"/>
              </a:xfrm>
              <a:custGeom>
                <a:avLst/>
                <a:gdLst/>
                <a:ahLst/>
                <a:cxnLst/>
                <a:rect l="l" t="t" r="r" b="b"/>
                <a:pathLst>
                  <a:path w="662" h="662" extrusionOk="0">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4"/>
              <p:cNvSpPr/>
              <p:nvPr/>
            </p:nvSpPr>
            <p:spPr>
              <a:xfrm>
                <a:off x="4104846" y="2964527"/>
                <a:ext cx="16300" cy="16300"/>
              </a:xfrm>
              <a:custGeom>
                <a:avLst/>
                <a:gdLst/>
                <a:ahLst/>
                <a:cxnLst/>
                <a:rect l="l" t="t" r="r" b="b"/>
                <a:pathLst>
                  <a:path w="652" h="652" extrusionOk="0">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4"/>
              <p:cNvSpPr/>
              <p:nvPr/>
            </p:nvSpPr>
            <p:spPr>
              <a:xfrm>
                <a:off x="4983801" y="3511136"/>
                <a:ext cx="16525" cy="16550"/>
              </a:xfrm>
              <a:custGeom>
                <a:avLst/>
                <a:gdLst/>
                <a:ahLst/>
                <a:cxnLst/>
                <a:rect l="l" t="t" r="r" b="b"/>
                <a:pathLst>
                  <a:path w="661" h="662" extrusionOk="0">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4" name="Google Shape;1224;p24"/>
          <p:cNvGrpSpPr/>
          <p:nvPr/>
        </p:nvGrpSpPr>
        <p:grpSpPr>
          <a:xfrm flipH="1">
            <a:off x="5998903" y="222970"/>
            <a:ext cx="547707" cy="495785"/>
            <a:chOff x="470050" y="3731100"/>
            <a:chExt cx="179800" cy="162750"/>
          </a:xfrm>
        </p:grpSpPr>
        <p:sp>
          <p:nvSpPr>
            <p:cNvPr id="1225" name="Google Shape;1225;p24"/>
            <p:cNvSpPr/>
            <p:nvPr/>
          </p:nvSpPr>
          <p:spPr>
            <a:xfrm>
              <a:off x="483875" y="3731100"/>
              <a:ext cx="165975" cy="149600"/>
            </a:xfrm>
            <a:custGeom>
              <a:avLst/>
              <a:gdLst/>
              <a:ahLst/>
              <a:cxnLst/>
              <a:rect l="l" t="t" r="r" b="b"/>
              <a:pathLst>
                <a:path w="6639" h="5984" extrusionOk="0">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4"/>
            <p:cNvSpPr/>
            <p:nvPr/>
          </p:nvSpPr>
          <p:spPr>
            <a:xfrm>
              <a:off x="470050" y="3743450"/>
              <a:ext cx="155700" cy="150400"/>
            </a:xfrm>
            <a:custGeom>
              <a:avLst/>
              <a:gdLst/>
              <a:ahLst/>
              <a:cxnLst/>
              <a:rect l="l" t="t" r="r" b="b"/>
              <a:pathLst>
                <a:path w="6228" h="6016" extrusionOk="0">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4"/>
            <p:cNvSpPr/>
            <p:nvPr/>
          </p:nvSpPr>
          <p:spPr>
            <a:xfrm>
              <a:off x="503950" y="3749100"/>
              <a:ext cx="126050" cy="113600"/>
            </a:xfrm>
            <a:custGeom>
              <a:avLst/>
              <a:gdLst/>
              <a:ahLst/>
              <a:cxnLst/>
              <a:rect l="l" t="t" r="r" b="b"/>
              <a:pathLst>
                <a:path w="5042" h="4544" extrusionOk="0">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4"/>
            <p:cNvSpPr/>
            <p:nvPr/>
          </p:nvSpPr>
          <p:spPr>
            <a:xfrm>
              <a:off x="533175" y="3763725"/>
              <a:ext cx="71175" cy="80775"/>
            </a:xfrm>
            <a:custGeom>
              <a:avLst/>
              <a:gdLst/>
              <a:ahLst/>
              <a:cxnLst/>
              <a:rect l="l" t="t" r="r" b="b"/>
              <a:pathLst>
                <a:path w="2847" h="3231" extrusionOk="0">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9" name="Google Shape;1229;p24"/>
          <p:cNvGrpSpPr/>
          <p:nvPr/>
        </p:nvGrpSpPr>
        <p:grpSpPr>
          <a:xfrm>
            <a:off x="7648792" y="368220"/>
            <a:ext cx="1013699" cy="886245"/>
            <a:chOff x="895150" y="3894725"/>
            <a:chExt cx="332775" cy="290925"/>
          </a:xfrm>
        </p:grpSpPr>
        <p:sp>
          <p:nvSpPr>
            <p:cNvPr id="1230" name="Google Shape;1230;p24"/>
            <p:cNvSpPr/>
            <p:nvPr/>
          </p:nvSpPr>
          <p:spPr>
            <a:xfrm>
              <a:off x="895150" y="3918150"/>
              <a:ext cx="307125" cy="267500"/>
            </a:xfrm>
            <a:custGeom>
              <a:avLst/>
              <a:gdLst/>
              <a:ahLst/>
              <a:cxnLst/>
              <a:rect l="l" t="t" r="r" b="b"/>
              <a:pathLst>
                <a:path w="12285" h="10700" extrusionOk="0">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4"/>
            <p:cNvSpPr/>
            <p:nvPr/>
          </p:nvSpPr>
          <p:spPr>
            <a:xfrm>
              <a:off x="939750" y="3894725"/>
              <a:ext cx="288175" cy="268925"/>
            </a:xfrm>
            <a:custGeom>
              <a:avLst/>
              <a:gdLst/>
              <a:ahLst/>
              <a:cxnLst/>
              <a:rect l="l" t="t" r="r" b="b"/>
              <a:pathLst>
                <a:path w="11527" h="10757" extrusionOk="0">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4"/>
            <p:cNvSpPr/>
            <p:nvPr/>
          </p:nvSpPr>
          <p:spPr>
            <a:xfrm>
              <a:off x="932175" y="3950325"/>
              <a:ext cx="233075" cy="203150"/>
            </a:xfrm>
            <a:custGeom>
              <a:avLst/>
              <a:gdLst/>
              <a:ahLst/>
              <a:cxnLst/>
              <a:rect l="l" t="t" r="r" b="b"/>
              <a:pathLst>
                <a:path w="9323" h="8126" extrusionOk="0">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4"/>
            <p:cNvSpPr/>
            <p:nvPr/>
          </p:nvSpPr>
          <p:spPr>
            <a:xfrm>
              <a:off x="979450" y="3982750"/>
              <a:ext cx="131400" cy="144775"/>
            </a:xfrm>
            <a:custGeom>
              <a:avLst/>
              <a:gdLst/>
              <a:ahLst/>
              <a:cxnLst/>
              <a:rect l="l" t="t" r="r" b="b"/>
              <a:pathLst>
                <a:path w="5256" h="5791" extrusionOk="0">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4" name="Google Shape;1234;p24"/>
          <p:cNvGrpSpPr/>
          <p:nvPr/>
        </p:nvGrpSpPr>
        <p:grpSpPr>
          <a:xfrm>
            <a:off x="4572003" y="3794252"/>
            <a:ext cx="4570263" cy="2675285"/>
            <a:chOff x="2256275" y="1054425"/>
            <a:chExt cx="1212400" cy="709700"/>
          </a:xfrm>
        </p:grpSpPr>
        <p:sp>
          <p:nvSpPr>
            <p:cNvPr id="1235" name="Google Shape;1235;p24"/>
            <p:cNvSpPr/>
            <p:nvPr/>
          </p:nvSpPr>
          <p:spPr>
            <a:xfrm>
              <a:off x="2256275" y="1090775"/>
              <a:ext cx="1162450" cy="673350"/>
            </a:xfrm>
            <a:custGeom>
              <a:avLst/>
              <a:gdLst/>
              <a:ahLst/>
              <a:cxnLst/>
              <a:rect l="l" t="t" r="r" b="b"/>
              <a:pathLst>
                <a:path w="46498" h="26934" extrusionOk="0">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4"/>
            <p:cNvSpPr/>
            <p:nvPr/>
          </p:nvSpPr>
          <p:spPr>
            <a:xfrm>
              <a:off x="3368725" y="1054425"/>
              <a:ext cx="99950" cy="94825"/>
            </a:xfrm>
            <a:custGeom>
              <a:avLst/>
              <a:gdLst/>
              <a:ahLst/>
              <a:cxnLst/>
              <a:rect l="l" t="t" r="r" b="b"/>
              <a:pathLst>
                <a:path w="3998" h="3793" extrusionOk="0">
                  <a:moveTo>
                    <a:pt x="3997" y="1"/>
                  </a:moveTo>
                  <a:lnTo>
                    <a:pt x="1" y="1321"/>
                  </a:lnTo>
                  <a:lnTo>
                    <a:pt x="1598" y="2097"/>
                  </a:lnTo>
                  <a:lnTo>
                    <a:pt x="2151" y="3792"/>
                  </a:lnTo>
                  <a:lnTo>
                    <a:pt x="3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7" name="Google Shape;1237;p24"/>
          <p:cNvGrpSpPr/>
          <p:nvPr/>
        </p:nvGrpSpPr>
        <p:grpSpPr>
          <a:xfrm>
            <a:off x="-1287099" y="-11"/>
            <a:ext cx="4570262" cy="2674788"/>
            <a:chOff x="2256275" y="1054425"/>
            <a:chExt cx="1212625" cy="709700"/>
          </a:xfrm>
        </p:grpSpPr>
        <p:sp>
          <p:nvSpPr>
            <p:cNvPr id="1238" name="Google Shape;1238;p24"/>
            <p:cNvSpPr/>
            <p:nvPr/>
          </p:nvSpPr>
          <p:spPr>
            <a:xfrm>
              <a:off x="2256275" y="1054425"/>
              <a:ext cx="1212625" cy="699875"/>
            </a:xfrm>
            <a:custGeom>
              <a:avLst/>
              <a:gdLst/>
              <a:ahLst/>
              <a:cxnLst/>
              <a:rect l="l" t="t" r="r" b="b"/>
              <a:pathLst>
                <a:path w="48505" h="27995" extrusionOk="0">
                  <a:moveTo>
                    <a:pt x="48504" y="1"/>
                  </a:moveTo>
                  <a:lnTo>
                    <a:pt x="1" y="10"/>
                  </a:lnTo>
                  <a:lnTo>
                    <a:pt x="1" y="27995"/>
                  </a:lnTo>
                  <a:lnTo>
                    <a:pt x="22366" y="12838"/>
                  </a:lnTo>
                  <a:lnTo>
                    <a:pt x="27352" y="14997"/>
                  </a:lnTo>
                  <a:lnTo>
                    <a:pt x="485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4"/>
            <p:cNvSpPr/>
            <p:nvPr/>
          </p:nvSpPr>
          <p:spPr>
            <a:xfrm>
              <a:off x="3031300" y="1292625"/>
              <a:ext cx="19200" cy="72050"/>
            </a:xfrm>
            <a:custGeom>
              <a:avLst/>
              <a:gdLst/>
              <a:ahLst/>
              <a:cxnLst/>
              <a:rect l="l" t="t" r="r" b="b"/>
              <a:pathLst>
                <a:path w="768" h="2882" extrusionOk="0">
                  <a:moveTo>
                    <a:pt x="0" y="0"/>
                  </a:moveTo>
                  <a:lnTo>
                    <a:pt x="0" y="2882"/>
                  </a:lnTo>
                  <a:lnTo>
                    <a:pt x="767" y="2338"/>
                  </a:lnTo>
                  <a:lnTo>
                    <a:pt x="767" y="63"/>
                  </a:lnTo>
                  <a:cubicBezTo>
                    <a:pt x="714" y="27"/>
                    <a:pt x="642" y="0"/>
                    <a:pt x="571" y="0"/>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4"/>
            <p:cNvSpPr/>
            <p:nvPr/>
          </p:nvSpPr>
          <p:spPr>
            <a:xfrm>
              <a:off x="3004750" y="1292625"/>
              <a:ext cx="6500" cy="87675"/>
            </a:xfrm>
            <a:custGeom>
              <a:avLst/>
              <a:gdLst/>
              <a:ahLst/>
              <a:cxnLst/>
              <a:rect l="l" t="t" r="r" b="b"/>
              <a:pathLst>
                <a:path w="260" h="3507" extrusionOk="0">
                  <a:moveTo>
                    <a:pt x="259" y="0"/>
                  </a:moveTo>
                  <a:cubicBezTo>
                    <a:pt x="117" y="27"/>
                    <a:pt x="1" y="161"/>
                    <a:pt x="1" y="321"/>
                  </a:cubicBezTo>
                  <a:lnTo>
                    <a:pt x="1" y="3221"/>
                  </a:lnTo>
                  <a:cubicBezTo>
                    <a:pt x="1" y="3346"/>
                    <a:pt x="72" y="3453"/>
                    <a:pt x="179" y="3506"/>
                  </a:cubicBezTo>
                  <a:lnTo>
                    <a:pt x="259" y="3453"/>
                  </a:lnTo>
                  <a:lnTo>
                    <a:pt x="259"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4"/>
            <p:cNvSpPr/>
            <p:nvPr/>
          </p:nvSpPr>
          <p:spPr>
            <a:xfrm>
              <a:off x="2861800" y="1083650"/>
              <a:ext cx="49075" cy="191600"/>
            </a:xfrm>
            <a:custGeom>
              <a:avLst/>
              <a:gdLst/>
              <a:ahLst/>
              <a:cxnLst/>
              <a:rect l="l" t="t" r="r" b="b"/>
              <a:pathLst>
                <a:path w="1963" h="7664" extrusionOk="0">
                  <a:moveTo>
                    <a:pt x="955" y="0"/>
                  </a:moveTo>
                  <a:cubicBezTo>
                    <a:pt x="928" y="0"/>
                    <a:pt x="901" y="18"/>
                    <a:pt x="901" y="54"/>
                  </a:cubicBezTo>
                  <a:lnTo>
                    <a:pt x="901" y="687"/>
                  </a:lnTo>
                  <a:lnTo>
                    <a:pt x="330" y="687"/>
                  </a:lnTo>
                  <a:cubicBezTo>
                    <a:pt x="152" y="687"/>
                    <a:pt x="0" y="830"/>
                    <a:pt x="0" y="1008"/>
                  </a:cubicBezTo>
                  <a:lnTo>
                    <a:pt x="0" y="5175"/>
                  </a:lnTo>
                  <a:cubicBezTo>
                    <a:pt x="0" y="5353"/>
                    <a:pt x="152" y="5496"/>
                    <a:pt x="330" y="5496"/>
                  </a:cubicBezTo>
                  <a:lnTo>
                    <a:pt x="901" y="5496"/>
                  </a:lnTo>
                  <a:lnTo>
                    <a:pt x="901" y="7619"/>
                  </a:lnTo>
                  <a:cubicBezTo>
                    <a:pt x="901" y="7646"/>
                    <a:pt x="928" y="7663"/>
                    <a:pt x="955" y="7663"/>
                  </a:cubicBezTo>
                  <a:cubicBezTo>
                    <a:pt x="981" y="7663"/>
                    <a:pt x="1008" y="7646"/>
                    <a:pt x="1008" y="7619"/>
                  </a:cubicBezTo>
                  <a:lnTo>
                    <a:pt x="1008" y="5496"/>
                  </a:lnTo>
                  <a:lnTo>
                    <a:pt x="1276" y="5496"/>
                  </a:lnTo>
                  <a:lnTo>
                    <a:pt x="1276" y="1847"/>
                  </a:lnTo>
                  <a:lnTo>
                    <a:pt x="1963" y="1847"/>
                  </a:lnTo>
                  <a:lnTo>
                    <a:pt x="1963" y="1008"/>
                  </a:lnTo>
                  <a:cubicBezTo>
                    <a:pt x="1963" y="830"/>
                    <a:pt x="1811" y="687"/>
                    <a:pt x="1633" y="687"/>
                  </a:cubicBezTo>
                  <a:lnTo>
                    <a:pt x="1008" y="687"/>
                  </a:lnTo>
                  <a:lnTo>
                    <a:pt x="1008" y="54"/>
                  </a:lnTo>
                  <a:cubicBezTo>
                    <a:pt x="1008" y="18"/>
                    <a:pt x="981" y="0"/>
                    <a:pt x="955" y="0"/>
                  </a:cubicBez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4"/>
            <p:cNvSpPr/>
            <p:nvPr/>
          </p:nvSpPr>
          <p:spPr>
            <a:xfrm>
              <a:off x="2933375" y="1159025"/>
              <a:ext cx="48875" cy="195625"/>
            </a:xfrm>
            <a:custGeom>
              <a:avLst/>
              <a:gdLst/>
              <a:ahLst/>
              <a:cxnLst/>
              <a:rect l="l" t="t" r="r" b="b"/>
              <a:pathLst>
                <a:path w="1955" h="7825" extrusionOk="0">
                  <a:moveTo>
                    <a:pt x="946" y="1"/>
                  </a:moveTo>
                  <a:cubicBezTo>
                    <a:pt x="920" y="1"/>
                    <a:pt x="893" y="19"/>
                    <a:pt x="893" y="54"/>
                  </a:cubicBezTo>
                  <a:lnTo>
                    <a:pt x="893" y="1374"/>
                  </a:lnTo>
                  <a:lnTo>
                    <a:pt x="322" y="1374"/>
                  </a:lnTo>
                  <a:cubicBezTo>
                    <a:pt x="144" y="1374"/>
                    <a:pt x="1" y="1517"/>
                    <a:pt x="1" y="1696"/>
                  </a:cubicBezTo>
                  <a:lnTo>
                    <a:pt x="1" y="5442"/>
                  </a:lnTo>
                  <a:cubicBezTo>
                    <a:pt x="1" y="5621"/>
                    <a:pt x="144" y="5764"/>
                    <a:pt x="322" y="5764"/>
                  </a:cubicBezTo>
                  <a:lnTo>
                    <a:pt x="893" y="5764"/>
                  </a:lnTo>
                  <a:lnTo>
                    <a:pt x="893" y="7771"/>
                  </a:lnTo>
                  <a:cubicBezTo>
                    <a:pt x="893" y="7807"/>
                    <a:pt x="920" y="7824"/>
                    <a:pt x="946" y="7824"/>
                  </a:cubicBezTo>
                  <a:cubicBezTo>
                    <a:pt x="982" y="7824"/>
                    <a:pt x="1000" y="7807"/>
                    <a:pt x="1000" y="7771"/>
                  </a:cubicBezTo>
                  <a:lnTo>
                    <a:pt x="1000" y="5764"/>
                  </a:lnTo>
                  <a:lnTo>
                    <a:pt x="1553" y="5764"/>
                  </a:lnTo>
                  <a:lnTo>
                    <a:pt x="1553" y="5032"/>
                  </a:lnTo>
                  <a:lnTo>
                    <a:pt x="1955" y="5032"/>
                  </a:lnTo>
                  <a:lnTo>
                    <a:pt x="1955" y="1696"/>
                  </a:lnTo>
                  <a:cubicBezTo>
                    <a:pt x="1955" y="1517"/>
                    <a:pt x="1812" y="1374"/>
                    <a:pt x="1633" y="1374"/>
                  </a:cubicBezTo>
                  <a:lnTo>
                    <a:pt x="1000" y="1374"/>
                  </a:lnTo>
                  <a:lnTo>
                    <a:pt x="1000" y="54"/>
                  </a:lnTo>
                  <a:cubicBezTo>
                    <a:pt x="1000" y="19"/>
                    <a:pt x="982" y="1"/>
                    <a:pt x="946" y="1"/>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4"/>
            <p:cNvSpPr/>
            <p:nvPr/>
          </p:nvSpPr>
          <p:spPr>
            <a:xfrm>
              <a:off x="3190075" y="1054650"/>
              <a:ext cx="20100" cy="119350"/>
            </a:xfrm>
            <a:custGeom>
              <a:avLst/>
              <a:gdLst/>
              <a:ahLst/>
              <a:cxnLst/>
              <a:rect l="l" t="t" r="r" b="b"/>
              <a:pathLst>
                <a:path w="804" h="4774" extrusionOk="0">
                  <a:moveTo>
                    <a:pt x="1" y="1"/>
                  </a:moveTo>
                  <a:lnTo>
                    <a:pt x="1" y="4086"/>
                  </a:lnTo>
                  <a:lnTo>
                    <a:pt x="349" y="4086"/>
                  </a:lnTo>
                  <a:lnTo>
                    <a:pt x="349" y="4720"/>
                  </a:lnTo>
                  <a:cubicBezTo>
                    <a:pt x="349" y="4747"/>
                    <a:pt x="376" y="4773"/>
                    <a:pt x="402" y="4773"/>
                  </a:cubicBezTo>
                  <a:cubicBezTo>
                    <a:pt x="429" y="4773"/>
                    <a:pt x="456" y="4747"/>
                    <a:pt x="456" y="4720"/>
                  </a:cubicBezTo>
                  <a:lnTo>
                    <a:pt x="456" y="4086"/>
                  </a:lnTo>
                  <a:lnTo>
                    <a:pt x="804" y="4086"/>
                  </a:lnTo>
                  <a:lnTo>
                    <a:pt x="80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4"/>
            <p:cNvSpPr/>
            <p:nvPr/>
          </p:nvSpPr>
          <p:spPr>
            <a:xfrm>
              <a:off x="3070550" y="1054650"/>
              <a:ext cx="39950" cy="143425"/>
            </a:xfrm>
            <a:custGeom>
              <a:avLst/>
              <a:gdLst/>
              <a:ahLst/>
              <a:cxnLst/>
              <a:rect l="l" t="t" r="r" b="b"/>
              <a:pathLst>
                <a:path w="1598" h="5737" extrusionOk="0">
                  <a:moveTo>
                    <a:pt x="0" y="1"/>
                  </a:moveTo>
                  <a:lnTo>
                    <a:pt x="0" y="5050"/>
                  </a:lnTo>
                  <a:lnTo>
                    <a:pt x="544" y="5050"/>
                  </a:lnTo>
                  <a:lnTo>
                    <a:pt x="544" y="5683"/>
                  </a:lnTo>
                  <a:cubicBezTo>
                    <a:pt x="544" y="5710"/>
                    <a:pt x="562" y="5737"/>
                    <a:pt x="598" y="5737"/>
                  </a:cubicBezTo>
                  <a:cubicBezTo>
                    <a:pt x="625" y="5737"/>
                    <a:pt x="643" y="5710"/>
                    <a:pt x="643" y="5683"/>
                  </a:cubicBezTo>
                  <a:lnTo>
                    <a:pt x="643" y="5050"/>
                  </a:lnTo>
                  <a:lnTo>
                    <a:pt x="767" y="5050"/>
                  </a:lnTo>
                  <a:lnTo>
                    <a:pt x="767" y="607"/>
                  </a:lnTo>
                  <a:lnTo>
                    <a:pt x="1570" y="607"/>
                  </a:lnTo>
                  <a:lnTo>
                    <a:pt x="1570" y="4863"/>
                  </a:lnTo>
                  <a:cubicBezTo>
                    <a:pt x="1588" y="4818"/>
                    <a:pt x="1597" y="4773"/>
                    <a:pt x="1597" y="4720"/>
                  </a:cubicBezTo>
                  <a:lnTo>
                    <a:pt x="1597"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4"/>
            <p:cNvSpPr/>
            <p:nvPr/>
          </p:nvSpPr>
          <p:spPr>
            <a:xfrm>
              <a:off x="2323625" y="1103500"/>
              <a:ext cx="49100" cy="144100"/>
            </a:xfrm>
            <a:custGeom>
              <a:avLst/>
              <a:gdLst/>
              <a:ahLst/>
              <a:cxnLst/>
              <a:rect l="l" t="t" r="r" b="b"/>
              <a:pathLst>
                <a:path w="1964" h="5764" extrusionOk="0">
                  <a:moveTo>
                    <a:pt x="955" y="0"/>
                  </a:moveTo>
                  <a:cubicBezTo>
                    <a:pt x="928" y="0"/>
                    <a:pt x="902" y="18"/>
                    <a:pt x="902" y="54"/>
                  </a:cubicBezTo>
                  <a:lnTo>
                    <a:pt x="902" y="687"/>
                  </a:lnTo>
                  <a:lnTo>
                    <a:pt x="331" y="687"/>
                  </a:lnTo>
                  <a:cubicBezTo>
                    <a:pt x="152" y="687"/>
                    <a:pt x="1" y="830"/>
                    <a:pt x="1" y="1008"/>
                  </a:cubicBezTo>
                  <a:lnTo>
                    <a:pt x="1" y="3908"/>
                  </a:lnTo>
                  <a:cubicBezTo>
                    <a:pt x="1" y="4086"/>
                    <a:pt x="152" y="4229"/>
                    <a:pt x="331" y="4229"/>
                  </a:cubicBezTo>
                  <a:lnTo>
                    <a:pt x="902" y="4229"/>
                  </a:lnTo>
                  <a:lnTo>
                    <a:pt x="902" y="5710"/>
                  </a:lnTo>
                  <a:cubicBezTo>
                    <a:pt x="902" y="5737"/>
                    <a:pt x="928" y="5763"/>
                    <a:pt x="955" y="5763"/>
                  </a:cubicBezTo>
                  <a:cubicBezTo>
                    <a:pt x="982" y="5763"/>
                    <a:pt x="1009" y="5737"/>
                    <a:pt x="1009" y="5710"/>
                  </a:cubicBezTo>
                  <a:lnTo>
                    <a:pt x="1009" y="4229"/>
                  </a:lnTo>
                  <a:lnTo>
                    <a:pt x="1633" y="4229"/>
                  </a:lnTo>
                  <a:cubicBezTo>
                    <a:pt x="1812" y="4229"/>
                    <a:pt x="1963" y="4086"/>
                    <a:pt x="1963" y="3908"/>
                  </a:cubicBezTo>
                  <a:lnTo>
                    <a:pt x="1963" y="1008"/>
                  </a:lnTo>
                  <a:cubicBezTo>
                    <a:pt x="1963" y="830"/>
                    <a:pt x="1812" y="687"/>
                    <a:pt x="1633" y="687"/>
                  </a:cubicBezTo>
                  <a:lnTo>
                    <a:pt x="1009" y="687"/>
                  </a:lnTo>
                  <a:lnTo>
                    <a:pt x="1009" y="54"/>
                  </a:lnTo>
                  <a:cubicBezTo>
                    <a:pt x="1009" y="18"/>
                    <a:pt x="982" y="0"/>
                    <a:pt x="955" y="0"/>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4"/>
            <p:cNvSpPr/>
            <p:nvPr/>
          </p:nvSpPr>
          <p:spPr>
            <a:xfrm>
              <a:off x="2291300" y="1198725"/>
              <a:ext cx="11175" cy="120250"/>
            </a:xfrm>
            <a:custGeom>
              <a:avLst/>
              <a:gdLst/>
              <a:ahLst/>
              <a:cxnLst/>
              <a:rect l="l" t="t" r="r" b="b"/>
              <a:pathLst>
                <a:path w="447" h="4810" extrusionOk="0">
                  <a:moveTo>
                    <a:pt x="0" y="1"/>
                  </a:moveTo>
                  <a:lnTo>
                    <a:pt x="0" y="4809"/>
                  </a:lnTo>
                  <a:lnTo>
                    <a:pt x="125" y="4809"/>
                  </a:lnTo>
                  <a:cubicBezTo>
                    <a:pt x="303" y="4809"/>
                    <a:pt x="446" y="4666"/>
                    <a:pt x="446" y="4488"/>
                  </a:cubicBezTo>
                  <a:lnTo>
                    <a:pt x="446" y="322"/>
                  </a:lnTo>
                  <a:cubicBezTo>
                    <a:pt x="446" y="143"/>
                    <a:pt x="303" y="1"/>
                    <a:pt x="125" y="1"/>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4"/>
            <p:cNvSpPr/>
            <p:nvPr/>
          </p:nvSpPr>
          <p:spPr>
            <a:xfrm>
              <a:off x="2256275" y="1198725"/>
              <a:ext cx="14975" cy="120250"/>
            </a:xfrm>
            <a:custGeom>
              <a:avLst/>
              <a:gdLst/>
              <a:ahLst/>
              <a:cxnLst/>
              <a:rect l="l" t="t" r="r" b="b"/>
              <a:pathLst>
                <a:path w="599" h="4810" extrusionOk="0">
                  <a:moveTo>
                    <a:pt x="215" y="1"/>
                  </a:moveTo>
                  <a:cubicBezTo>
                    <a:pt x="134" y="1"/>
                    <a:pt x="54" y="27"/>
                    <a:pt x="1" y="81"/>
                  </a:cubicBezTo>
                  <a:lnTo>
                    <a:pt x="1" y="4729"/>
                  </a:lnTo>
                  <a:cubicBezTo>
                    <a:pt x="54" y="4782"/>
                    <a:pt x="134" y="4809"/>
                    <a:pt x="215" y="4809"/>
                  </a:cubicBezTo>
                  <a:lnTo>
                    <a:pt x="598" y="4809"/>
                  </a:lnTo>
                  <a:lnTo>
                    <a:pt x="598"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4"/>
            <p:cNvSpPr/>
            <p:nvPr/>
          </p:nvSpPr>
          <p:spPr>
            <a:xfrm>
              <a:off x="2769900" y="1054650"/>
              <a:ext cx="49100" cy="114875"/>
            </a:xfrm>
            <a:custGeom>
              <a:avLst/>
              <a:gdLst/>
              <a:ahLst/>
              <a:cxnLst/>
              <a:rect l="l" t="t" r="r" b="b"/>
              <a:pathLst>
                <a:path w="1964" h="4595" extrusionOk="0">
                  <a:moveTo>
                    <a:pt x="1" y="1"/>
                  </a:moveTo>
                  <a:lnTo>
                    <a:pt x="1" y="3587"/>
                  </a:lnTo>
                  <a:cubicBezTo>
                    <a:pt x="1" y="3765"/>
                    <a:pt x="152" y="3908"/>
                    <a:pt x="331" y="3908"/>
                  </a:cubicBezTo>
                  <a:lnTo>
                    <a:pt x="955" y="3908"/>
                  </a:lnTo>
                  <a:lnTo>
                    <a:pt x="955" y="4541"/>
                  </a:lnTo>
                  <a:cubicBezTo>
                    <a:pt x="955" y="4568"/>
                    <a:pt x="982" y="4595"/>
                    <a:pt x="1009" y="4595"/>
                  </a:cubicBezTo>
                  <a:cubicBezTo>
                    <a:pt x="1036" y="4595"/>
                    <a:pt x="1062" y="4568"/>
                    <a:pt x="1062" y="4541"/>
                  </a:cubicBezTo>
                  <a:lnTo>
                    <a:pt x="1062" y="3908"/>
                  </a:lnTo>
                  <a:lnTo>
                    <a:pt x="1633" y="3908"/>
                  </a:lnTo>
                  <a:cubicBezTo>
                    <a:pt x="1812" y="3908"/>
                    <a:pt x="1963" y="3765"/>
                    <a:pt x="1963" y="3587"/>
                  </a:cubicBezTo>
                  <a:lnTo>
                    <a:pt x="196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4"/>
            <p:cNvSpPr/>
            <p:nvPr/>
          </p:nvSpPr>
          <p:spPr>
            <a:xfrm>
              <a:off x="2699200" y="1054650"/>
              <a:ext cx="47750" cy="39500"/>
            </a:xfrm>
            <a:custGeom>
              <a:avLst/>
              <a:gdLst/>
              <a:ahLst/>
              <a:cxnLst/>
              <a:rect l="l" t="t" r="r" b="b"/>
              <a:pathLst>
                <a:path w="1910" h="1580" extrusionOk="0">
                  <a:moveTo>
                    <a:pt x="1" y="1"/>
                  </a:moveTo>
                  <a:cubicBezTo>
                    <a:pt x="45" y="117"/>
                    <a:pt x="161" y="206"/>
                    <a:pt x="304" y="206"/>
                  </a:cubicBezTo>
                  <a:lnTo>
                    <a:pt x="929" y="206"/>
                  </a:lnTo>
                  <a:lnTo>
                    <a:pt x="929" y="1526"/>
                  </a:lnTo>
                  <a:cubicBezTo>
                    <a:pt x="929" y="1553"/>
                    <a:pt x="955" y="1580"/>
                    <a:pt x="982" y="1580"/>
                  </a:cubicBezTo>
                  <a:cubicBezTo>
                    <a:pt x="1009" y="1580"/>
                    <a:pt x="1036" y="1553"/>
                    <a:pt x="1036" y="1526"/>
                  </a:cubicBezTo>
                  <a:lnTo>
                    <a:pt x="1036" y="206"/>
                  </a:lnTo>
                  <a:lnTo>
                    <a:pt x="1607" y="206"/>
                  </a:lnTo>
                  <a:cubicBezTo>
                    <a:pt x="1740" y="206"/>
                    <a:pt x="1865" y="117"/>
                    <a:pt x="1910" y="1"/>
                  </a:cubicBez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4"/>
            <p:cNvSpPr/>
            <p:nvPr/>
          </p:nvSpPr>
          <p:spPr>
            <a:xfrm>
              <a:off x="2396550" y="1054650"/>
              <a:ext cx="48875" cy="110875"/>
            </a:xfrm>
            <a:custGeom>
              <a:avLst/>
              <a:gdLst/>
              <a:ahLst/>
              <a:cxnLst/>
              <a:rect l="l" t="t" r="r" b="b"/>
              <a:pathLst>
                <a:path w="1955" h="4435" extrusionOk="0">
                  <a:moveTo>
                    <a:pt x="1" y="1"/>
                  </a:moveTo>
                  <a:lnTo>
                    <a:pt x="1" y="2525"/>
                  </a:lnTo>
                  <a:cubicBezTo>
                    <a:pt x="1" y="2704"/>
                    <a:pt x="144" y="2846"/>
                    <a:pt x="322" y="2846"/>
                  </a:cubicBezTo>
                  <a:lnTo>
                    <a:pt x="893" y="2846"/>
                  </a:lnTo>
                  <a:lnTo>
                    <a:pt x="893" y="4381"/>
                  </a:lnTo>
                  <a:cubicBezTo>
                    <a:pt x="893" y="4417"/>
                    <a:pt x="920" y="4434"/>
                    <a:pt x="947" y="4434"/>
                  </a:cubicBezTo>
                  <a:cubicBezTo>
                    <a:pt x="982" y="4434"/>
                    <a:pt x="1000" y="4417"/>
                    <a:pt x="1000" y="4381"/>
                  </a:cubicBezTo>
                  <a:lnTo>
                    <a:pt x="1000" y="2846"/>
                  </a:lnTo>
                  <a:lnTo>
                    <a:pt x="1625" y="2846"/>
                  </a:lnTo>
                  <a:cubicBezTo>
                    <a:pt x="1812" y="2846"/>
                    <a:pt x="1955" y="2704"/>
                    <a:pt x="1955" y="2525"/>
                  </a:cubicBezTo>
                  <a:lnTo>
                    <a:pt x="1955"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4"/>
            <p:cNvSpPr/>
            <p:nvPr/>
          </p:nvSpPr>
          <p:spPr>
            <a:xfrm>
              <a:off x="2521450" y="1054650"/>
              <a:ext cx="48875" cy="173550"/>
            </a:xfrm>
            <a:custGeom>
              <a:avLst/>
              <a:gdLst/>
              <a:ahLst/>
              <a:cxnLst/>
              <a:rect l="l" t="t" r="r" b="b"/>
              <a:pathLst>
                <a:path w="1955" h="6942" extrusionOk="0">
                  <a:moveTo>
                    <a:pt x="1" y="1"/>
                  </a:moveTo>
                  <a:lnTo>
                    <a:pt x="1" y="5041"/>
                  </a:lnTo>
                  <a:cubicBezTo>
                    <a:pt x="1" y="5184"/>
                    <a:pt x="99" y="5309"/>
                    <a:pt x="233" y="5353"/>
                  </a:cubicBezTo>
                  <a:lnTo>
                    <a:pt x="233" y="3061"/>
                  </a:lnTo>
                  <a:lnTo>
                    <a:pt x="1036" y="3061"/>
                  </a:lnTo>
                  <a:lnTo>
                    <a:pt x="1036" y="6941"/>
                  </a:lnTo>
                  <a:cubicBezTo>
                    <a:pt x="1044" y="6932"/>
                    <a:pt x="1053" y="6914"/>
                    <a:pt x="1053" y="6897"/>
                  </a:cubicBezTo>
                  <a:lnTo>
                    <a:pt x="1053" y="5362"/>
                  </a:lnTo>
                  <a:lnTo>
                    <a:pt x="1624" y="5362"/>
                  </a:lnTo>
                  <a:cubicBezTo>
                    <a:pt x="1812" y="5362"/>
                    <a:pt x="1954" y="5219"/>
                    <a:pt x="1954" y="5041"/>
                  </a:cubicBezTo>
                  <a:lnTo>
                    <a:pt x="195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4"/>
            <p:cNvSpPr/>
            <p:nvPr/>
          </p:nvSpPr>
          <p:spPr>
            <a:xfrm>
              <a:off x="2271225" y="1101500"/>
              <a:ext cx="20100" cy="642775"/>
            </a:xfrm>
            <a:custGeom>
              <a:avLst/>
              <a:gdLst/>
              <a:ahLst/>
              <a:cxnLst/>
              <a:rect l="l" t="t" r="r" b="b"/>
              <a:pathLst>
                <a:path w="804" h="25711" extrusionOk="0">
                  <a:moveTo>
                    <a:pt x="0" y="0"/>
                  </a:moveTo>
                  <a:lnTo>
                    <a:pt x="0" y="3890"/>
                  </a:lnTo>
                  <a:lnTo>
                    <a:pt x="0" y="8698"/>
                  </a:lnTo>
                  <a:lnTo>
                    <a:pt x="0" y="25710"/>
                  </a:lnTo>
                  <a:lnTo>
                    <a:pt x="803" y="25166"/>
                  </a:lnTo>
                  <a:lnTo>
                    <a:pt x="803" y="8698"/>
                  </a:lnTo>
                  <a:lnTo>
                    <a:pt x="803" y="3890"/>
                  </a:lnTo>
                  <a:lnTo>
                    <a:pt x="803"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4"/>
            <p:cNvSpPr/>
            <p:nvPr/>
          </p:nvSpPr>
          <p:spPr>
            <a:xfrm>
              <a:off x="2311375" y="1307775"/>
              <a:ext cx="20075" cy="409275"/>
            </a:xfrm>
            <a:custGeom>
              <a:avLst/>
              <a:gdLst/>
              <a:ahLst/>
              <a:cxnLst/>
              <a:rect l="l" t="t" r="r" b="b"/>
              <a:pathLst>
                <a:path w="803" h="16371" extrusionOk="0">
                  <a:moveTo>
                    <a:pt x="0" y="1"/>
                  </a:moveTo>
                  <a:lnTo>
                    <a:pt x="0" y="16371"/>
                  </a:lnTo>
                  <a:lnTo>
                    <a:pt x="803" y="15827"/>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4"/>
            <p:cNvSpPr/>
            <p:nvPr/>
          </p:nvSpPr>
          <p:spPr>
            <a:xfrm>
              <a:off x="2351500" y="1218800"/>
              <a:ext cx="20100" cy="471050"/>
            </a:xfrm>
            <a:custGeom>
              <a:avLst/>
              <a:gdLst/>
              <a:ahLst/>
              <a:cxnLst/>
              <a:rect l="l" t="t" r="r" b="b"/>
              <a:pathLst>
                <a:path w="804" h="18842" extrusionOk="0">
                  <a:moveTo>
                    <a:pt x="1" y="0"/>
                  </a:moveTo>
                  <a:lnTo>
                    <a:pt x="1" y="18842"/>
                  </a:lnTo>
                  <a:lnTo>
                    <a:pt x="804" y="18297"/>
                  </a:lnTo>
                  <a:lnTo>
                    <a:pt x="804"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4"/>
            <p:cNvSpPr/>
            <p:nvPr/>
          </p:nvSpPr>
          <p:spPr>
            <a:xfrm>
              <a:off x="3129875" y="1088325"/>
              <a:ext cx="20100" cy="206550"/>
            </a:xfrm>
            <a:custGeom>
              <a:avLst/>
              <a:gdLst/>
              <a:ahLst/>
              <a:cxnLst/>
              <a:rect l="l" t="t" r="r" b="b"/>
              <a:pathLst>
                <a:path w="804" h="8262" extrusionOk="0">
                  <a:moveTo>
                    <a:pt x="0" y="1"/>
                  </a:moveTo>
                  <a:lnTo>
                    <a:pt x="0" y="8262"/>
                  </a:lnTo>
                  <a:lnTo>
                    <a:pt x="803" y="7691"/>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4"/>
            <p:cNvSpPr/>
            <p:nvPr/>
          </p:nvSpPr>
          <p:spPr>
            <a:xfrm>
              <a:off x="3170025" y="1054650"/>
              <a:ext cx="20075" cy="211675"/>
            </a:xfrm>
            <a:custGeom>
              <a:avLst/>
              <a:gdLst/>
              <a:ahLst/>
              <a:cxnLst/>
              <a:rect l="l" t="t" r="r" b="b"/>
              <a:pathLst>
                <a:path w="803" h="8467" extrusionOk="0">
                  <a:moveTo>
                    <a:pt x="0" y="1"/>
                  </a:moveTo>
                  <a:lnTo>
                    <a:pt x="0" y="8467"/>
                  </a:lnTo>
                  <a:lnTo>
                    <a:pt x="803" y="7905"/>
                  </a:lnTo>
                  <a:lnTo>
                    <a:pt x="803" y="4086"/>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4"/>
            <p:cNvSpPr/>
            <p:nvPr/>
          </p:nvSpPr>
          <p:spPr>
            <a:xfrm>
              <a:off x="3089725" y="1069825"/>
              <a:ext cx="20100" cy="253375"/>
            </a:xfrm>
            <a:custGeom>
              <a:avLst/>
              <a:gdLst/>
              <a:ahLst/>
              <a:cxnLst/>
              <a:rect l="l" t="t" r="r" b="b"/>
              <a:pathLst>
                <a:path w="804" h="10135" extrusionOk="0">
                  <a:moveTo>
                    <a:pt x="0" y="0"/>
                  </a:moveTo>
                  <a:lnTo>
                    <a:pt x="0" y="4443"/>
                  </a:lnTo>
                  <a:lnTo>
                    <a:pt x="0" y="10135"/>
                  </a:lnTo>
                  <a:lnTo>
                    <a:pt x="803" y="9572"/>
                  </a:lnTo>
                  <a:lnTo>
                    <a:pt x="803" y="4256"/>
                  </a:lnTo>
                  <a:lnTo>
                    <a:pt x="803" y="0"/>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4"/>
            <p:cNvSpPr/>
            <p:nvPr/>
          </p:nvSpPr>
          <p:spPr>
            <a:xfrm>
              <a:off x="3050475" y="1054650"/>
              <a:ext cx="20100" cy="296425"/>
            </a:xfrm>
            <a:custGeom>
              <a:avLst/>
              <a:gdLst/>
              <a:ahLst/>
              <a:cxnLst/>
              <a:rect l="l" t="t" r="r" b="b"/>
              <a:pathLst>
                <a:path w="804" h="11857" extrusionOk="0">
                  <a:moveTo>
                    <a:pt x="0" y="1"/>
                  </a:moveTo>
                  <a:lnTo>
                    <a:pt x="0" y="9582"/>
                  </a:lnTo>
                  <a:lnTo>
                    <a:pt x="0" y="11857"/>
                  </a:lnTo>
                  <a:lnTo>
                    <a:pt x="803" y="11295"/>
                  </a:lnTo>
                  <a:lnTo>
                    <a:pt x="803" y="5050"/>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4"/>
            <p:cNvSpPr/>
            <p:nvPr/>
          </p:nvSpPr>
          <p:spPr>
            <a:xfrm>
              <a:off x="3011225" y="1153225"/>
              <a:ext cx="20100" cy="225725"/>
            </a:xfrm>
            <a:custGeom>
              <a:avLst/>
              <a:gdLst/>
              <a:ahLst/>
              <a:cxnLst/>
              <a:rect l="l" t="t" r="r" b="b"/>
              <a:pathLst>
                <a:path w="804" h="9029" extrusionOk="0">
                  <a:moveTo>
                    <a:pt x="0" y="1"/>
                  </a:moveTo>
                  <a:lnTo>
                    <a:pt x="0" y="5576"/>
                  </a:lnTo>
                  <a:lnTo>
                    <a:pt x="0" y="9029"/>
                  </a:lnTo>
                  <a:lnTo>
                    <a:pt x="803" y="8458"/>
                  </a:lnTo>
                  <a:lnTo>
                    <a:pt x="803" y="5576"/>
                  </a:lnTo>
                  <a:lnTo>
                    <a:pt x="803" y="1"/>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4"/>
            <p:cNvSpPr/>
            <p:nvPr/>
          </p:nvSpPr>
          <p:spPr>
            <a:xfrm>
              <a:off x="2972200" y="1284825"/>
              <a:ext cx="19875" cy="121775"/>
            </a:xfrm>
            <a:custGeom>
              <a:avLst/>
              <a:gdLst/>
              <a:ahLst/>
              <a:cxnLst/>
              <a:rect l="l" t="t" r="r" b="b"/>
              <a:pathLst>
                <a:path w="795" h="4871" extrusionOk="0">
                  <a:moveTo>
                    <a:pt x="0" y="0"/>
                  </a:moveTo>
                  <a:lnTo>
                    <a:pt x="0" y="732"/>
                  </a:lnTo>
                  <a:lnTo>
                    <a:pt x="0" y="4871"/>
                  </a:lnTo>
                  <a:lnTo>
                    <a:pt x="794" y="4309"/>
                  </a:lnTo>
                  <a:lnTo>
                    <a:pt x="794"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4"/>
            <p:cNvSpPr/>
            <p:nvPr/>
          </p:nvSpPr>
          <p:spPr>
            <a:xfrm>
              <a:off x="2932925" y="1347250"/>
              <a:ext cx="19875" cy="82100"/>
            </a:xfrm>
            <a:custGeom>
              <a:avLst/>
              <a:gdLst/>
              <a:ahLst/>
              <a:cxnLst/>
              <a:rect l="l" t="t" r="r" b="b"/>
              <a:pathLst>
                <a:path w="795" h="3284" extrusionOk="0">
                  <a:moveTo>
                    <a:pt x="1" y="1"/>
                  </a:moveTo>
                  <a:lnTo>
                    <a:pt x="1" y="3159"/>
                  </a:lnTo>
                  <a:lnTo>
                    <a:pt x="286" y="3284"/>
                  </a:lnTo>
                  <a:lnTo>
                    <a:pt x="795" y="2927"/>
                  </a:lnTo>
                  <a:lnTo>
                    <a:pt x="795"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4"/>
            <p:cNvSpPr/>
            <p:nvPr/>
          </p:nvSpPr>
          <p:spPr>
            <a:xfrm>
              <a:off x="2893675" y="1129825"/>
              <a:ext cx="19875" cy="287950"/>
            </a:xfrm>
            <a:custGeom>
              <a:avLst/>
              <a:gdLst/>
              <a:ahLst/>
              <a:cxnLst/>
              <a:rect l="l" t="t" r="r" b="b"/>
              <a:pathLst>
                <a:path w="795" h="11518" extrusionOk="0">
                  <a:moveTo>
                    <a:pt x="1" y="0"/>
                  </a:moveTo>
                  <a:lnTo>
                    <a:pt x="1" y="3649"/>
                  </a:lnTo>
                  <a:lnTo>
                    <a:pt x="1" y="11178"/>
                  </a:lnTo>
                  <a:lnTo>
                    <a:pt x="795" y="11517"/>
                  </a:lnTo>
                  <a:lnTo>
                    <a:pt x="795" y="0"/>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4"/>
            <p:cNvSpPr/>
            <p:nvPr/>
          </p:nvSpPr>
          <p:spPr>
            <a:xfrm>
              <a:off x="3210150" y="1054650"/>
              <a:ext cx="20100" cy="183125"/>
            </a:xfrm>
            <a:custGeom>
              <a:avLst/>
              <a:gdLst/>
              <a:ahLst/>
              <a:cxnLst/>
              <a:rect l="l" t="t" r="r" b="b"/>
              <a:pathLst>
                <a:path w="804" h="7325" extrusionOk="0">
                  <a:moveTo>
                    <a:pt x="1" y="1"/>
                  </a:moveTo>
                  <a:lnTo>
                    <a:pt x="1" y="4086"/>
                  </a:lnTo>
                  <a:lnTo>
                    <a:pt x="1" y="7325"/>
                  </a:lnTo>
                  <a:lnTo>
                    <a:pt x="804" y="6763"/>
                  </a:lnTo>
                  <a:lnTo>
                    <a:pt x="80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4"/>
            <p:cNvSpPr/>
            <p:nvPr/>
          </p:nvSpPr>
          <p:spPr>
            <a:xfrm>
              <a:off x="3250300" y="1083425"/>
              <a:ext cx="20100" cy="126025"/>
            </a:xfrm>
            <a:custGeom>
              <a:avLst/>
              <a:gdLst/>
              <a:ahLst/>
              <a:cxnLst/>
              <a:rect l="l" t="t" r="r" b="b"/>
              <a:pathLst>
                <a:path w="804" h="5041" extrusionOk="0">
                  <a:moveTo>
                    <a:pt x="1" y="0"/>
                  </a:moveTo>
                  <a:lnTo>
                    <a:pt x="1" y="5041"/>
                  </a:lnTo>
                  <a:lnTo>
                    <a:pt x="804" y="4470"/>
                  </a:lnTo>
                  <a:lnTo>
                    <a:pt x="804" y="0"/>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4"/>
            <p:cNvSpPr/>
            <p:nvPr/>
          </p:nvSpPr>
          <p:spPr>
            <a:xfrm>
              <a:off x="3290450" y="1068700"/>
              <a:ext cx="20100" cy="112200"/>
            </a:xfrm>
            <a:custGeom>
              <a:avLst/>
              <a:gdLst/>
              <a:ahLst/>
              <a:cxnLst/>
              <a:rect l="l" t="t" r="r" b="b"/>
              <a:pathLst>
                <a:path w="804" h="4488" extrusionOk="0">
                  <a:moveTo>
                    <a:pt x="0" y="1"/>
                  </a:moveTo>
                  <a:lnTo>
                    <a:pt x="0" y="4488"/>
                  </a:lnTo>
                  <a:lnTo>
                    <a:pt x="803" y="3926"/>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4"/>
            <p:cNvSpPr/>
            <p:nvPr/>
          </p:nvSpPr>
          <p:spPr>
            <a:xfrm>
              <a:off x="3330600" y="1054650"/>
              <a:ext cx="20100" cy="97725"/>
            </a:xfrm>
            <a:custGeom>
              <a:avLst/>
              <a:gdLst/>
              <a:ahLst/>
              <a:cxnLst/>
              <a:rect l="l" t="t" r="r" b="b"/>
              <a:pathLst>
                <a:path w="804" h="3909" extrusionOk="0">
                  <a:moveTo>
                    <a:pt x="0" y="1"/>
                  </a:moveTo>
                  <a:lnTo>
                    <a:pt x="0" y="3908"/>
                  </a:lnTo>
                  <a:lnTo>
                    <a:pt x="803" y="3346"/>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4"/>
            <p:cNvSpPr/>
            <p:nvPr/>
          </p:nvSpPr>
          <p:spPr>
            <a:xfrm>
              <a:off x="3370950" y="1054425"/>
              <a:ext cx="19875" cy="69625"/>
            </a:xfrm>
            <a:custGeom>
              <a:avLst/>
              <a:gdLst/>
              <a:ahLst/>
              <a:cxnLst/>
              <a:rect l="l" t="t" r="r" b="b"/>
              <a:pathLst>
                <a:path w="795" h="2785" extrusionOk="0">
                  <a:moveTo>
                    <a:pt x="1" y="1"/>
                  </a:moveTo>
                  <a:lnTo>
                    <a:pt x="1" y="2784"/>
                  </a:lnTo>
                  <a:lnTo>
                    <a:pt x="795" y="2213"/>
                  </a:lnTo>
                  <a:lnTo>
                    <a:pt x="795"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4"/>
            <p:cNvSpPr/>
            <p:nvPr/>
          </p:nvSpPr>
          <p:spPr>
            <a:xfrm>
              <a:off x="3410000" y="1054425"/>
              <a:ext cx="20075" cy="41725"/>
            </a:xfrm>
            <a:custGeom>
              <a:avLst/>
              <a:gdLst/>
              <a:ahLst/>
              <a:cxnLst/>
              <a:rect l="l" t="t" r="r" b="b"/>
              <a:pathLst>
                <a:path w="803" h="1669" extrusionOk="0">
                  <a:moveTo>
                    <a:pt x="803" y="1"/>
                  </a:moveTo>
                  <a:lnTo>
                    <a:pt x="0" y="10"/>
                  </a:lnTo>
                  <a:lnTo>
                    <a:pt x="0" y="1669"/>
                  </a:lnTo>
                  <a:lnTo>
                    <a:pt x="803" y="1107"/>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4"/>
            <p:cNvSpPr/>
            <p:nvPr/>
          </p:nvSpPr>
          <p:spPr>
            <a:xfrm>
              <a:off x="2606650" y="1054650"/>
              <a:ext cx="20100" cy="462125"/>
            </a:xfrm>
            <a:custGeom>
              <a:avLst/>
              <a:gdLst/>
              <a:ahLst/>
              <a:cxnLst/>
              <a:rect l="l" t="t" r="r" b="b"/>
              <a:pathLst>
                <a:path w="804" h="18485" extrusionOk="0">
                  <a:moveTo>
                    <a:pt x="1" y="1"/>
                  </a:moveTo>
                  <a:lnTo>
                    <a:pt x="1" y="18485"/>
                  </a:lnTo>
                  <a:lnTo>
                    <a:pt x="803" y="17950"/>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4"/>
            <p:cNvSpPr/>
            <p:nvPr/>
          </p:nvSpPr>
          <p:spPr>
            <a:xfrm>
              <a:off x="2646800" y="1099250"/>
              <a:ext cx="20100" cy="390325"/>
            </a:xfrm>
            <a:custGeom>
              <a:avLst/>
              <a:gdLst/>
              <a:ahLst/>
              <a:cxnLst/>
              <a:rect l="l" t="t" r="r" b="b"/>
              <a:pathLst>
                <a:path w="804" h="15613" extrusionOk="0">
                  <a:moveTo>
                    <a:pt x="0" y="1"/>
                  </a:moveTo>
                  <a:lnTo>
                    <a:pt x="0" y="15613"/>
                  </a:lnTo>
                  <a:lnTo>
                    <a:pt x="803" y="15068"/>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4"/>
            <p:cNvSpPr/>
            <p:nvPr/>
          </p:nvSpPr>
          <p:spPr>
            <a:xfrm>
              <a:off x="2566500" y="1289725"/>
              <a:ext cx="20100" cy="254275"/>
            </a:xfrm>
            <a:custGeom>
              <a:avLst/>
              <a:gdLst/>
              <a:ahLst/>
              <a:cxnLst/>
              <a:rect l="l" t="t" r="r" b="b"/>
              <a:pathLst>
                <a:path w="804" h="10171" extrusionOk="0">
                  <a:moveTo>
                    <a:pt x="1" y="0"/>
                  </a:moveTo>
                  <a:lnTo>
                    <a:pt x="1" y="10170"/>
                  </a:lnTo>
                  <a:lnTo>
                    <a:pt x="804" y="9635"/>
                  </a:lnTo>
                  <a:lnTo>
                    <a:pt x="804" y="0"/>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4"/>
            <p:cNvSpPr/>
            <p:nvPr/>
          </p:nvSpPr>
          <p:spPr>
            <a:xfrm>
              <a:off x="2527250" y="1131150"/>
              <a:ext cx="20100" cy="439375"/>
            </a:xfrm>
            <a:custGeom>
              <a:avLst/>
              <a:gdLst/>
              <a:ahLst/>
              <a:cxnLst/>
              <a:rect l="l" t="t" r="r" b="b"/>
              <a:pathLst>
                <a:path w="804" h="17575" extrusionOk="0">
                  <a:moveTo>
                    <a:pt x="1" y="1"/>
                  </a:moveTo>
                  <a:lnTo>
                    <a:pt x="1" y="2293"/>
                  </a:lnTo>
                  <a:lnTo>
                    <a:pt x="1" y="17575"/>
                  </a:lnTo>
                  <a:lnTo>
                    <a:pt x="804" y="17040"/>
                  </a:lnTo>
                  <a:lnTo>
                    <a:pt x="804" y="3881"/>
                  </a:lnTo>
                  <a:lnTo>
                    <a:pt x="804" y="1"/>
                  </a:lnTo>
                  <a:close/>
                </a:path>
              </a:pathLst>
            </a:custGeom>
            <a:gradFill>
              <a:gsLst>
                <a:gs pos="0">
                  <a:srgbClr val="83A8ED">
                    <a:alpha val="23529"/>
                  </a:srgbClr>
                </a:gs>
                <a:gs pos="100000">
                  <a:srgbClr val="4661BC">
                    <a:alpha val="2274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4"/>
            <p:cNvSpPr/>
            <p:nvPr/>
          </p:nvSpPr>
          <p:spPr>
            <a:xfrm>
              <a:off x="2488000" y="1300425"/>
              <a:ext cx="20100" cy="296875"/>
            </a:xfrm>
            <a:custGeom>
              <a:avLst/>
              <a:gdLst/>
              <a:ahLst/>
              <a:cxnLst/>
              <a:rect l="l" t="t" r="r" b="b"/>
              <a:pathLst>
                <a:path w="804" h="11875" extrusionOk="0">
                  <a:moveTo>
                    <a:pt x="1" y="1"/>
                  </a:moveTo>
                  <a:lnTo>
                    <a:pt x="1" y="11874"/>
                  </a:lnTo>
                  <a:lnTo>
                    <a:pt x="803" y="11330"/>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4"/>
            <p:cNvSpPr/>
            <p:nvPr/>
          </p:nvSpPr>
          <p:spPr>
            <a:xfrm>
              <a:off x="2448750" y="1387625"/>
              <a:ext cx="20100" cy="236225"/>
            </a:xfrm>
            <a:custGeom>
              <a:avLst/>
              <a:gdLst/>
              <a:ahLst/>
              <a:cxnLst/>
              <a:rect l="l" t="t" r="r" b="b"/>
              <a:pathLst>
                <a:path w="804" h="9449" extrusionOk="0">
                  <a:moveTo>
                    <a:pt x="0" y="1"/>
                  </a:moveTo>
                  <a:lnTo>
                    <a:pt x="0" y="9448"/>
                  </a:lnTo>
                  <a:lnTo>
                    <a:pt x="803" y="8904"/>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4"/>
            <p:cNvSpPr/>
            <p:nvPr/>
          </p:nvSpPr>
          <p:spPr>
            <a:xfrm>
              <a:off x="2409725" y="1355950"/>
              <a:ext cx="19875" cy="293975"/>
            </a:xfrm>
            <a:custGeom>
              <a:avLst/>
              <a:gdLst/>
              <a:ahLst/>
              <a:cxnLst/>
              <a:rect l="l" t="t" r="r" b="b"/>
              <a:pathLst>
                <a:path w="795" h="11759" extrusionOk="0">
                  <a:moveTo>
                    <a:pt x="0" y="1"/>
                  </a:moveTo>
                  <a:lnTo>
                    <a:pt x="0" y="11759"/>
                  </a:lnTo>
                  <a:lnTo>
                    <a:pt x="27" y="11759"/>
                  </a:lnTo>
                  <a:lnTo>
                    <a:pt x="794" y="11241"/>
                  </a:lnTo>
                  <a:lnTo>
                    <a:pt x="79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4"/>
            <p:cNvSpPr/>
            <p:nvPr/>
          </p:nvSpPr>
          <p:spPr>
            <a:xfrm>
              <a:off x="2686950" y="1166600"/>
              <a:ext cx="20075" cy="295775"/>
            </a:xfrm>
            <a:custGeom>
              <a:avLst/>
              <a:gdLst/>
              <a:ahLst/>
              <a:cxnLst/>
              <a:rect l="l" t="t" r="r" b="b"/>
              <a:pathLst>
                <a:path w="803" h="11831" extrusionOk="0">
                  <a:moveTo>
                    <a:pt x="0" y="1"/>
                  </a:moveTo>
                  <a:lnTo>
                    <a:pt x="0" y="11830"/>
                  </a:lnTo>
                  <a:lnTo>
                    <a:pt x="803" y="11286"/>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4"/>
            <p:cNvSpPr/>
            <p:nvPr/>
          </p:nvSpPr>
          <p:spPr>
            <a:xfrm>
              <a:off x="2727075" y="1316475"/>
              <a:ext cx="20100" cy="118675"/>
            </a:xfrm>
            <a:custGeom>
              <a:avLst/>
              <a:gdLst/>
              <a:ahLst/>
              <a:cxnLst/>
              <a:rect l="l" t="t" r="r" b="b"/>
              <a:pathLst>
                <a:path w="804" h="4747" extrusionOk="0">
                  <a:moveTo>
                    <a:pt x="1" y="1"/>
                  </a:moveTo>
                  <a:lnTo>
                    <a:pt x="1" y="4747"/>
                  </a:lnTo>
                  <a:lnTo>
                    <a:pt x="804" y="4203"/>
                  </a:lnTo>
                  <a:lnTo>
                    <a:pt x="80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4"/>
            <p:cNvSpPr/>
            <p:nvPr/>
          </p:nvSpPr>
          <p:spPr>
            <a:xfrm>
              <a:off x="2767225" y="1274325"/>
              <a:ext cx="20100" cy="133625"/>
            </a:xfrm>
            <a:custGeom>
              <a:avLst/>
              <a:gdLst/>
              <a:ahLst/>
              <a:cxnLst/>
              <a:rect l="l" t="t" r="r" b="b"/>
              <a:pathLst>
                <a:path w="804" h="5345" extrusionOk="0">
                  <a:moveTo>
                    <a:pt x="1" y="1"/>
                  </a:moveTo>
                  <a:lnTo>
                    <a:pt x="1" y="5344"/>
                  </a:lnTo>
                  <a:lnTo>
                    <a:pt x="804" y="4800"/>
                  </a:lnTo>
                  <a:lnTo>
                    <a:pt x="804"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4"/>
            <p:cNvSpPr/>
            <p:nvPr/>
          </p:nvSpPr>
          <p:spPr>
            <a:xfrm>
              <a:off x="2807375" y="1192925"/>
              <a:ext cx="20100" cy="187825"/>
            </a:xfrm>
            <a:custGeom>
              <a:avLst/>
              <a:gdLst/>
              <a:ahLst/>
              <a:cxnLst/>
              <a:rect l="l" t="t" r="r" b="b"/>
              <a:pathLst>
                <a:path w="804" h="7513" extrusionOk="0">
                  <a:moveTo>
                    <a:pt x="0" y="1"/>
                  </a:moveTo>
                  <a:lnTo>
                    <a:pt x="0" y="7512"/>
                  </a:lnTo>
                  <a:lnTo>
                    <a:pt x="322" y="7298"/>
                  </a:lnTo>
                  <a:lnTo>
                    <a:pt x="803" y="7503"/>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4"/>
            <p:cNvSpPr/>
            <p:nvPr/>
          </p:nvSpPr>
          <p:spPr>
            <a:xfrm>
              <a:off x="2847525" y="1276775"/>
              <a:ext cx="20100" cy="121150"/>
            </a:xfrm>
            <a:custGeom>
              <a:avLst/>
              <a:gdLst/>
              <a:ahLst/>
              <a:cxnLst/>
              <a:rect l="l" t="t" r="r" b="b"/>
              <a:pathLst>
                <a:path w="804" h="4846" extrusionOk="0">
                  <a:moveTo>
                    <a:pt x="0" y="1"/>
                  </a:moveTo>
                  <a:lnTo>
                    <a:pt x="0" y="4497"/>
                  </a:lnTo>
                  <a:lnTo>
                    <a:pt x="803" y="4845"/>
                  </a:lnTo>
                  <a:lnTo>
                    <a:pt x="803" y="1"/>
                  </a:lnTo>
                  <a:close/>
                </a:path>
              </a:pathLst>
            </a:custGeom>
            <a:gradFill>
              <a:gsLst>
                <a:gs pos="0">
                  <a:schemeClr val="dk1"/>
                </a:gs>
                <a:gs pos="100000">
                  <a:srgbClr val="FFFFFF">
                    <a:alpha val="2862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4"/>
            <p:cNvSpPr/>
            <p:nvPr/>
          </p:nvSpPr>
          <p:spPr>
            <a:xfrm>
              <a:off x="2256275" y="1090775"/>
              <a:ext cx="1162450" cy="673350"/>
            </a:xfrm>
            <a:custGeom>
              <a:avLst/>
              <a:gdLst/>
              <a:ahLst/>
              <a:cxnLst/>
              <a:rect l="l" t="t" r="r" b="b"/>
              <a:pathLst>
                <a:path w="46498" h="26934" extrusionOk="0">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4"/>
            <p:cNvSpPr/>
            <p:nvPr/>
          </p:nvSpPr>
          <p:spPr>
            <a:xfrm>
              <a:off x="3368725" y="1054425"/>
              <a:ext cx="99950" cy="94825"/>
            </a:xfrm>
            <a:custGeom>
              <a:avLst/>
              <a:gdLst/>
              <a:ahLst/>
              <a:cxnLst/>
              <a:rect l="l" t="t" r="r" b="b"/>
              <a:pathLst>
                <a:path w="3998" h="3793" extrusionOk="0">
                  <a:moveTo>
                    <a:pt x="3997" y="1"/>
                  </a:moveTo>
                  <a:lnTo>
                    <a:pt x="1" y="1321"/>
                  </a:lnTo>
                  <a:lnTo>
                    <a:pt x="1598" y="2097"/>
                  </a:lnTo>
                  <a:lnTo>
                    <a:pt x="2151" y="3792"/>
                  </a:lnTo>
                  <a:lnTo>
                    <a:pt x="3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 name="Google Shape;1283;p24"/>
          <p:cNvGrpSpPr/>
          <p:nvPr/>
        </p:nvGrpSpPr>
        <p:grpSpPr>
          <a:xfrm flipH="1">
            <a:off x="-288358" y="3693625"/>
            <a:ext cx="3106059" cy="2956030"/>
            <a:chOff x="6037942" y="4208000"/>
            <a:chExt cx="3106059" cy="2956030"/>
          </a:xfrm>
        </p:grpSpPr>
        <p:sp>
          <p:nvSpPr>
            <p:cNvPr id="1284" name="Google Shape;1284;p24"/>
            <p:cNvSpPr/>
            <p:nvPr/>
          </p:nvSpPr>
          <p:spPr>
            <a:xfrm>
              <a:off x="6325489" y="5386564"/>
              <a:ext cx="88302" cy="1159170"/>
            </a:xfrm>
            <a:custGeom>
              <a:avLst/>
              <a:gdLst/>
              <a:ahLst/>
              <a:cxnLst/>
              <a:rect l="l" t="t" r="r" b="b"/>
              <a:pathLst>
                <a:path w="893" h="11723" extrusionOk="0">
                  <a:moveTo>
                    <a:pt x="1" y="0"/>
                  </a:moveTo>
                  <a:lnTo>
                    <a:pt x="170" y="11722"/>
                  </a:lnTo>
                  <a:lnTo>
                    <a:pt x="893" y="11722"/>
                  </a:lnTo>
                  <a:lnTo>
                    <a:pt x="723"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4"/>
            <p:cNvSpPr/>
            <p:nvPr/>
          </p:nvSpPr>
          <p:spPr>
            <a:xfrm>
              <a:off x="6470152" y="5063618"/>
              <a:ext cx="72481" cy="1245690"/>
            </a:xfrm>
            <a:custGeom>
              <a:avLst/>
              <a:gdLst/>
              <a:ahLst/>
              <a:cxnLst/>
              <a:rect l="l" t="t" r="r" b="b"/>
              <a:pathLst>
                <a:path w="733" h="12598" extrusionOk="0">
                  <a:moveTo>
                    <a:pt x="1" y="1"/>
                  </a:moveTo>
                  <a:lnTo>
                    <a:pt x="1" y="12597"/>
                  </a:lnTo>
                  <a:lnTo>
                    <a:pt x="732" y="12597"/>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4"/>
            <p:cNvSpPr/>
            <p:nvPr/>
          </p:nvSpPr>
          <p:spPr>
            <a:xfrm>
              <a:off x="6179936" y="5319522"/>
              <a:ext cx="72481" cy="1318763"/>
            </a:xfrm>
            <a:custGeom>
              <a:avLst/>
              <a:gdLst/>
              <a:ahLst/>
              <a:cxnLst/>
              <a:rect l="l" t="t" r="r" b="b"/>
              <a:pathLst>
                <a:path w="733" h="13337" extrusionOk="0">
                  <a:moveTo>
                    <a:pt x="1" y="0"/>
                  </a:moveTo>
                  <a:lnTo>
                    <a:pt x="1"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4"/>
            <p:cNvSpPr/>
            <p:nvPr/>
          </p:nvSpPr>
          <p:spPr>
            <a:xfrm>
              <a:off x="6037942" y="5337123"/>
              <a:ext cx="72382" cy="1826907"/>
            </a:xfrm>
            <a:custGeom>
              <a:avLst/>
              <a:gdLst/>
              <a:ahLst/>
              <a:cxnLst/>
              <a:rect l="l" t="t" r="r" b="b"/>
              <a:pathLst>
                <a:path w="732" h="18476" extrusionOk="0">
                  <a:moveTo>
                    <a:pt x="0" y="0"/>
                  </a:moveTo>
                  <a:lnTo>
                    <a:pt x="0"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4"/>
            <p:cNvSpPr/>
            <p:nvPr/>
          </p:nvSpPr>
          <p:spPr>
            <a:xfrm>
              <a:off x="6615705" y="5180100"/>
              <a:ext cx="72481" cy="1372652"/>
            </a:xfrm>
            <a:custGeom>
              <a:avLst/>
              <a:gdLst/>
              <a:ahLst/>
              <a:cxnLst/>
              <a:rect l="l" t="t" r="r" b="b"/>
              <a:pathLst>
                <a:path w="733" h="13882" extrusionOk="0">
                  <a:moveTo>
                    <a:pt x="1" y="1"/>
                  </a:moveTo>
                  <a:lnTo>
                    <a:pt x="1"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4"/>
            <p:cNvSpPr/>
            <p:nvPr/>
          </p:nvSpPr>
          <p:spPr>
            <a:xfrm>
              <a:off x="6761259" y="5368864"/>
              <a:ext cx="71591" cy="1125650"/>
            </a:xfrm>
            <a:custGeom>
              <a:avLst/>
              <a:gdLst/>
              <a:ahLst/>
              <a:cxnLst/>
              <a:rect l="l" t="t" r="r" b="b"/>
              <a:pathLst>
                <a:path w="724" h="11384" extrusionOk="0">
                  <a:moveTo>
                    <a:pt x="1" y="1"/>
                  </a:moveTo>
                  <a:lnTo>
                    <a:pt x="1" y="11384"/>
                  </a:lnTo>
                  <a:lnTo>
                    <a:pt x="723" y="11384"/>
                  </a:lnTo>
                  <a:lnTo>
                    <a:pt x="723"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4"/>
            <p:cNvSpPr/>
            <p:nvPr/>
          </p:nvSpPr>
          <p:spPr>
            <a:xfrm>
              <a:off x="6905922" y="5185440"/>
              <a:ext cx="72481" cy="1237681"/>
            </a:xfrm>
            <a:custGeom>
              <a:avLst/>
              <a:gdLst/>
              <a:ahLst/>
              <a:cxnLst/>
              <a:rect l="l" t="t" r="r" b="b"/>
              <a:pathLst>
                <a:path w="733" h="12517" extrusionOk="0">
                  <a:moveTo>
                    <a:pt x="1" y="0"/>
                  </a:moveTo>
                  <a:lnTo>
                    <a:pt x="1" y="12516"/>
                  </a:lnTo>
                  <a:lnTo>
                    <a:pt x="732" y="12516"/>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4"/>
            <p:cNvSpPr/>
            <p:nvPr/>
          </p:nvSpPr>
          <p:spPr>
            <a:xfrm>
              <a:off x="7051475" y="4786652"/>
              <a:ext cx="72481" cy="1602944"/>
            </a:xfrm>
            <a:custGeom>
              <a:avLst/>
              <a:gdLst/>
              <a:ahLst/>
              <a:cxnLst/>
              <a:rect l="l" t="t" r="r" b="b"/>
              <a:pathLst>
                <a:path w="733" h="16211" extrusionOk="0">
                  <a:moveTo>
                    <a:pt x="1" y="1"/>
                  </a:moveTo>
                  <a:lnTo>
                    <a:pt x="1" y="16210"/>
                  </a:lnTo>
                  <a:lnTo>
                    <a:pt x="732" y="16210"/>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4"/>
            <p:cNvSpPr/>
            <p:nvPr/>
          </p:nvSpPr>
          <p:spPr>
            <a:xfrm>
              <a:off x="7197028" y="4872283"/>
              <a:ext cx="71591" cy="1627565"/>
            </a:xfrm>
            <a:custGeom>
              <a:avLst/>
              <a:gdLst/>
              <a:ahLst/>
              <a:cxnLst/>
              <a:rect l="l" t="t" r="r" b="b"/>
              <a:pathLst>
                <a:path w="724" h="16460" extrusionOk="0">
                  <a:moveTo>
                    <a:pt x="1" y="0"/>
                  </a:moveTo>
                  <a:lnTo>
                    <a:pt x="1" y="16459"/>
                  </a:lnTo>
                  <a:lnTo>
                    <a:pt x="723" y="16459"/>
                  </a:lnTo>
                  <a:lnTo>
                    <a:pt x="723"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4"/>
            <p:cNvSpPr/>
            <p:nvPr/>
          </p:nvSpPr>
          <p:spPr>
            <a:xfrm>
              <a:off x="7625777" y="5386564"/>
              <a:ext cx="89192" cy="1159170"/>
            </a:xfrm>
            <a:custGeom>
              <a:avLst/>
              <a:gdLst/>
              <a:ahLst/>
              <a:cxnLst/>
              <a:rect l="l" t="t" r="r" b="b"/>
              <a:pathLst>
                <a:path w="902" h="11723" extrusionOk="0">
                  <a:moveTo>
                    <a:pt x="0" y="0"/>
                  </a:moveTo>
                  <a:lnTo>
                    <a:pt x="170" y="11722"/>
                  </a:lnTo>
                  <a:lnTo>
                    <a:pt x="901" y="11722"/>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4"/>
            <p:cNvSpPr/>
            <p:nvPr/>
          </p:nvSpPr>
          <p:spPr>
            <a:xfrm>
              <a:off x="7771330" y="5180990"/>
              <a:ext cx="71492" cy="1245591"/>
            </a:xfrm>
            <a:custGeom>
              <a:avLst/>
              <a:gdLst/>
              <a:ahLst/>
              <a:cxnLst/>
              <a:rect l="l" t="t" r="r" b="b"/>
              <a:pathLst>
                <a:path w="723" h="12597" extrusionOk="0">
                  <a:moveTo>
                    <a:pt x="0" y="0"/>
                  </a:moveTo>
                  <a:lnTo>
                    <a:pt x="0" y="12597"/>
                  </a:lnTo>
                  <a:lnTo>
                    <a:pt x="723" y="12597"/>
                  </a:lnTo>
                  <a:lnTo>
                    <a:pt x="723"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4"/>
            <p:cNvSpPr/>
            <p:nvPr/>
          </p:nvSpPr>
          <p:spPr>
            <a:xfrm>
              <a:off x="7480224" y="5319522"/>
              <a:ext cx="72382" cy="1318763"/>
            </a:xfrm>
            <a:custGeom>
              <a:avLst/>
              <a:gdLst/>
              <a:ahLst/>
              <a:cxnLst/>
              <a:rect l="l" t="t" r="r" b="b"/>
              <a:pathLst>
                <a:path w="732" h="13337" extrusionOk="0">
                  <a:moveTo>
                    <a:pt x="0" y="0"/>
                  </a:moveTo>
                  <a:lnTo>
                    <a:pt x="0"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4"/>
            <p:cNvSpPr/>
            <p:nvPr/>
          </p:nvSpPr>
          <p:spPr>
            <a:xfrm>
              <a:off x="7338132" y="5337123"/>
              <a:ext cx="72481" cy="1826907"/>
            </a:xfrm>
            <a:custGeom>
              <a:avLst/>
              <a:gdLst/>
              <a:ahLst/>
              <a:cxnLst/>
              <a:rect l="l" t="t" r="r" b="b"/>
              <a:pathLst>
                <a:path w="733" h="18476" extrusionOk="0">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4"/>
            <p:cNvSpPr/>
            <p:nvPr/>
          </p:nvSpPr>
          <p:spPr>
            <a:xfrm>
              <a:off x="7915994" y="5424435"/>
              <a:ext cx="72382" cy="1372652"/>
            </a:xfrm>
            <a:custGeom>
              <a:avLst/>
              <a:gdLst/>
              <a:ahLst/>
              <a:cxnLst/>
              <a:rect l="l" t="t" r="r" b="b"/>
              <a:pathLst>
                <a:path w="732" h="13882" extrusionOk="0">
                  <a:moveTo>
                    <a:pt x="0" y="1"/>
                  </a:moveTo>
                  <a:lnTo>
                    <a:pt x="0"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4"/>
            <p:cNvSpPr/>
            <p:nvPr/>
          </p:nvSpPr>
          <p:spPr>
            <a:xfrm>
              <a:off x="8061547" y="5065398"/>
              <a:ext cx="72382" cy="1362072"/>
            </a:xfrm>
            <a:custGeom>
              <a:avLst/>
              <a:gdLst/>
              <a:ahLst/>
              <a:cxnLst/>
              <a:rect l="l" t="t" r="r" b="b"/>
              <a:pathLst>
                <a:path w="732" h="13775" extrusionOk="0">
                  <a:moveTo>
                    <a:pt x="0" y="1"/>
                  </a:moveTo>
                  <a:lnTo>
                    <a:pt x="0" y="13775"/>
                  </a:lnTo>
                  <a:lnTo>
                    <a:pt x="732" y="13775"/>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4"/>
            <p:cNvSpPr/>
            <p:nvPr/>
          </p:nvSpPr>
          <p:spPr>
            <a:xfrm>
              <a:off x="8207100" y="4904914"/>
              <a:ext cx="71492" cy="1238571"/>
            </a:xfrm>
            <a:custGeom>
              <a:avLst/>
              <a:gdLst/>
              <a:ahLst/>
              <a:cxnLst/>
              <a:rect l="l" t="t" r="r" b="b"/>
              <a:pathLst>
                <a:path w="723" h="12526" extrusionOk="0">
                  <a:moveTo>
                    <a:pt x="0" y="0"/>
                  </a:moveTo>
                  <a:lnTo>
                    <a:pt x="0" y="12525"/>
                  </a:lnTo>
                  <a:lnTo>
                    <a:pt x="723" y="12525"/>
                  </a:lnTo>
                  <a:lnTo>
                    <a:pt x="723"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4"/>
            <p:cNvSpPr/>
            <p:nvPr/>
          </p:nvSpPr>
          <p:spPr>
            <a:xfrm>
              <a:off x="8351763" y="5108609"/>
              <a:ext cx="72382" cy="1034878"/>
            </a:xfrm>
            <a:custGeom>
              <a:avLst/>
              <a:gdLst/>
              <a:ahLst/>
              <a:cxnLst/>
              <a:rect l="l" t="t" r="r" b="b"/>
              <a:pathLst>
                <a:path w="732" h="10466" extrusionOk="0">
                  <a:moveTo>
                    <a:pt x="0" y="1"/>
                  </a:moveTo>
                  <a:lnTo>
                    <a:pt x="0" y="10465"/>
                  </a:lnTo>
                  <a:lnTo>
                    <a:pt x="732" y="10465"/>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4"/>
            <p:cNvSpPr/>
            <p:nvPr/>
          </p:nvSpPr>
          <p:spPr>
            <a:xfrm>
              <a:off x="8497317" y="4872283"/>
              <a:ext cx="72382" cy="1863987"/>
            </a:xfrm>
            <a:custGeom>
              <a:avLst/>
              <a:gdLst/>
              <a:ahLst/>
              <a:cxnLst/>
              <a:rect l="l" t="t" r="r" b="b"/>
              <a:pathLst>
                <a:path w="732" h="18851" extrusionOk="0">
                  <a:moveTo>
                    <a:pt x="0" y="0"/>
                  </a:moveTo>
                  <a:lnTo>
                    <a:pt x="0" y="18850"/>
                  </a:lnTo>
                  <a:lnTo>
                    <a:pt x="732" y="18850"/>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4"/>
            <p:cNvSpPr/>
            <p:nvPr/>
          </p:nvSpPr>
          <p:spPr>
            <a:xfrm>
              <a:off x="8925967" y="4997467"/>
              <a:ext cx="72481" cy="1758185"/>
            </a:xfrm>
            <a:custGeom>
              <a:avLst/>
              <a:gdLst/>
              <a:ahLst/>
              <a:cxnLst/>
              <a:rect l="l" t="t" r="r" b="b"/>
              <a:pathLst>
                <a:path w="733" h="17781" extrusionOk="0">
                  <a:moveTo>
                    <a:pt x="1" y="1"/>
                  </a:moveTo>
                  <a:lnTo>
                    <a:pt x="1" y="17780"/>
                  </a:lnTo>
                  <a:lnTo>
                    <a:pt x="732" y="17780"/>
                  </a:lnTo>
                  <a:lnTo>
                    <a:pt x="732"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4"/>
            <p:cNvSpPr/>
            <p:nvPr/>
          </p:nvSpPr>
          <p:spPr>
            <a:xfrm>
              <a:off x="9071520" y="4253881"/>
              <a:ext cx="72481" cy="1813756"/>
            </a:xfrm>
            <a:custGeom>
              <a:avLst/>
              <a:gdLst/>
              <a:ahLst/>
              <a:cxnLst/>
              <a:rect l="l" t="t" r="r" b="b"/>
              <a:pathLst>
                <a:path w="733" h="18343" extrusionOk="0">
                  <a:moveTo>
                    <a:pt x="1" y="0"/>
                  </a:moveTo>
                  <a:lnTo>
                    <a:pt x="1" y="18342"/>
                  </a:lnTo>
                  <a:lnTo>
                    <a:pt x="732" y="18342"/>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4"/>
            <p:cNvSpPr/>
            <p:nvPr/>
          </p:nvSpPr>
          <p:spPr>
            <a:xfrm>
              <a:off x="8781304" y="4208000"/>
              <a:ext cx="71591" cy="2123349"/>
            </a:xfrm>
            <a:custGeom>
              <a:avLst/>
              <a:gdLst/>
              <a:ahLst/>
              <a:cxnLst/>
              <a:rect l="l" t="t" r="r" b="b"/>
              <a:pathLst>
                <a:path w="724" h="21474" extrusionOk="0">
                  <a:moveTo>
                    <a:pt x="1" y="1"/>
                  </a:moveTo>
                  <a:lnTo>
                    <a:pt x="1" y="21473"/>
                  </a:lnTo>
                  <a:lnTo>
                    <a:pt x="723" y="21473"/>
                  </a:lnTo>
                  <a:lnTo>
                    <a:pt x="723" y="1"/>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4"/>
            <p:cNvSpPr/>
            <p:nvPr/>
          </p:nvSpPr>
          <p:spPr>
            <a:xfrm>
              <a:off x="8639310" y="4568817"/>
              <a:ext cx="72481" cy="1826907"/>
            </a:xfrm>
            <a:custGeom>
              <a:avLst/>
              <a:gdLst/>
              <a:ahLst/>
              <a:cxnLst/>
              <a:rect l="l" t="t" r="r" b="b"/>
              <a:pathLst>
                <a:path w="733" h="18476" extrusionOk="0">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2"/>
              </a:buClr>
              <a:buSzPts val="3000"/>
              <a:buFont typeface="Montserrat"/>
              <a:buNone/>
              <a:defRPr sz="3000" b="1">
                <a:solidFill>
                  <a:schemeClr val="lt2"/>
                </a:solidFill>
                <a:latin typeface="Montserrat"/>
                <a:ea typeface="Montserrat"/>
                <a:cs typeface="Montserrat"/>
                <a:sym typeface="Montserrat"/>
              </a:defRPr>
            </a:lvl1pPr>
            <a:lvl2pPr lvl="1" rtl="0">
              <a:spcBef>
                <a:spcPts val="0"/>
              </a:spcBef>
              <a:spcAft>
                <a:spcPts val="0"/>
              </a:spcAft>
              <a:buClr>
                <a:schemeClr val="lt2"/>
              </a:buClr>
              <a:buSzPts val="3000"/>
              <a:buFont typeface="Montserrat"/>
              <a:buNone/>
              <a:defRPr sz="3000" b="1">
                <a:solidFill>
                  <a:schemeClr val="lt2"/>
                </a:solidFill>
                <a:latin typeface="Montserrat"/>
                <a:ea typeface="Montserrat"/>
                <a:cs typeface="Montserrat"/>
                <a:sym typeface="Montserrat"/>
              </a:defRPr>
            </a:lvl2pPr>
            <a:lvl3pPr lvl="2" rtl="0">
              <a:spcBef>
                <a:spcPts val="0"/>
              </a:spcBef>
              <a:spcAft>
                <a:spcPts val="0"/>
              </a:spcAft>
              <a:buClr>
                <a:schemeClr val="lt2"/>
              </a:buClr>
              <a:buSzPts val="3000"/>
              <a:buFont typeface="Montserrat"/>
              <a:buNone/>
              <a:defRPr sz="3000" b="1">
                <a:solidFill>
                  <a:schemeClr val="lt2"/>
                </a:solidFill>
                <a:latin typeface="Montserrat"/>
                <a:ea typeface="Montserrat"/>
                <a:cs typeface="Montserrat"/>
                <a:sym typeface="Montserrat"/>
              </a:defRPr>
            </a:lvl3pPr>
            <a:lvl4pPr lvl="3" rtl="0">
              <a:spcBef>
                <a:spcPts val="0"/>
              </a:spcBef>
              <a:spcAft>
                <a:spcPts val="0"/>
              </a:spcAft>
              <a:buClr>
                <a:schemeClr val="lt2"/>
              </a:buClr>
              <a:buSzPts val="3000"/>
              <a:buFont typeface="Montserrat"/>
              <a:buNone/>
              <a:defRPr sz="3000" b="1">
                <a:solidFill>
                  <a:schemeClr val="lt2"/>
                </a:solidFill>
                <a:latin typeface="Montserrat"/>
                <a:ea typeface="Montserrat"/>
                <a:cs typeface="Montserrat"/>
                <a:sym typeface="Montserrat"/>
              </a:defRPr>
            </a:lvl4pPr>
            <a:lvl5pPr lvl="4" rtl="0">
              <a:spcBef>
                <a:spcPts val="0"/>
              </a:spcBef>
              <a:spcAft>
                <a:spcPts val="0"/>
              </a:spcAft>
              <a:buClr>
                <a:schemeClr val="lt2"/>
              </a:buClr>
              <a:buSzPts val="3000"/>
              <a:buFont typeface="Montserrat"/>
              <a:buNone/>
              <a:defRPr sz="3000" b="1">
                <a:solidFill>
                  <a:schemeClr val="lt2"/>
                </a:solidFill>
                <a:latin typeface="Montserrat"/>
                <a:ea typeface="Montserrat"/>
                <a:cs typeface="Montserrat"/>
                <a:sym typeface="Montserrat"/>
              </a:defRPr>
            </a:lvl5pPr>
            <a:lvl6pPr lvl="5" rtl="0">
              <a:spcBef>
                <a:spcPts val="0"/>
              </a:spcBef>
              <a:spcAft>
                <a:spcPts val="0"/>
              </a:spcAft>
              <a:buClr>
                <a:schemeClr val="lt2"/>
              </a:buClr>
              <a:buSzPts val="3000"/>
              <a:buFont typeface="Montserrat"/>
              <a:buNone/>
              <a:defRPr sz="3000" b="1">
                <a:solidFill>
                  <a:schemeClr val="lt2"/>
                </a:solidFill>
                <a:latin typeface="Montserrat"/>
                <a:ea typeface="Montserrat"/>
                <a:cs typeface="Montserrat"/>
                <a:sym typeface="Montserrat"/>
              </a:defRPr>
            </a:lvl6pPr>
            <a:lvl7pPr lvl="6" rtl="0">
              <a:spcBef>
                <a:spcPts val="0"/>
              </a:spcBef>
              <a:spcAft>
                <a:spcPts val="0"/>
              </a:spcAft>
              <a:buClr>
                <a:schemeClr val="lt2"/>
              </a:buClr>
              <a:buSzPts val="3000"/>
              <a:buFont typeface="Montserrat"/>
              <a:buNone/>
              <a:defRPr sz="3000" b="1">
                <a:solidFill>
                  <a:schemeClr val="lt2"/>
                </a:solidFill>
                <a:latin typeface="Montserrat"/>
                <a:ea typeface="Montserrat"/>
                <a:cs typeface="Montserrat"/>
                <a:sym typeface="Montserrat"/>
              </a:defRPr>
            </a:lvl7pPr>
            <a:lvl8pPr lvl="7" rtl="0">
              <a:spcBef>
                <a:spcPts val="0"/>
              </a:spcBef>
              <a:spcAft>
                <a:spcPts val="0"/>
              </a:spcAft>
              <a:buClr>
                <a:schemeClr val="lt2"/>
              </a:buClr>
              <a:buSzPts val="3000"/>
              <a:buFont typeface="Montserrat"/>
              <a:buNone/>
              <a:defRPr sz="3000" b="1">
                <a:solidFill>
                  <a:schemeClr val="lt2"/>
                </a:solidFill>
                <a:latin typeface="Montserrat"/>
                <a:ea typeface="Montserrat"/>
                <a:cs typeface="Montserrat"/>
                <a:sym typeface="Montserrat"/>
              </a:defRPr>
            </a:lvl8pPr>
            <a:lvl9pPr lvl="8" rtl="0">
              <a:spcBef>
                <a:spcPts val="0"/>
              </a:spcBef>
              <a:spcAft>
                <a:spcPts val="0"/>
              </a:spcAft>
              <a:buClr>
                <a:schemeClr val="lt2"/>
              </a:buClr>
              <a:buSzPts val="3000"/>
              <a:buFont typeface="Montserrat"/>
              <a:buNone/>
              <a:defRPr sz="3000" b="1">
                <a:solidFill>
                  <a:schemeClr val="lt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2"/>
              </a:buClr>
              <a:buSzPts val="1200"/>
              <a:buFont typeface="Maven Pro"/>
              <a:buChar char="●"/>
              <a:defRPr sz="1200">
                <a:solidFill>
                  <a:schemeClr val="dk2"/>
                </a:solidFill>
                <a:latin typeface="Maven Pro"/>
                <a:ea typeface="Maven Pro"/>
                <a:cs typeface="Maven Pro"/>
                <a:sym typeface="Maven Pro"/>
              </a:defRPr>
            </a:lvl1pPr>
            <a:lvl2pPr marL="914400" lvl="1" indent="-304800">
              <a:lnSpc>
                <a:spcPct val="100000"/>
              </a:lnSpc>
              <a:spcBef>
                <a:spcPts val="1600"/>
              </a:spcBef>
              <a:spcAft>
                <a:spcPts val="0"/>
              </a:spcAft>
              <a:buClr>
                <a:schemeClr val="dk2"/>
              </a:buClr>
              <a:buSzPts val="1200"/>
              <a:buFont typeface="Maven Pro"/>
              <a:buChar char="○"/>
              <a:defRPr sz="1200">
                <a:solidFill>
                  <a:schemeClr val="dk2"/>
                </a:solidFill>
                <a:latin typeface="Maven Pro"/>
                <a:ea typeface="Maven Pro"/>
                <a:cs typeface="Maven Pro"/>
                <a:sym typeface="Maven Pro"/>
              </a:defRPr>
            </a:lvl2pPr>
            <a:lvl3pPr marL="1371600" lvl="2" indent="-304800">
              <a:lnSpc>
                <a:spcPct val="100000"/>
              </a:lnSpc>
              <a:spcBef>
                <a:spcPts val="1600"/>
              </a:spcBef>
              <a:spcAft>
                <a:spcPts val="0"/>
              </a:spcAft>
              <a:buClr>
                <a:schemeClr val="dk2"/>
              </a:buClr>
              <a:buSzPts val="1200"/>
              <a:buFont typeface="Maven Pro"/>
              <a:buChar char="■"/>
              <a:defRPr sz="1200">
                <a:solidFill>
                  <a:schemeClr val="dk2"/>
                </a:solidFill>
                <a:latin typeface="Maven Pro"/>
                <a:ea typeface="Maven Pro"/>
                <a:cs typeface="Maven Pro"/>
                <a:sym typeface="Maven Pro"/>
              </a:defRPr>
            </a:lvl3pPr>
            <a:lvl4pPr marL="1828800" lvl="3" indent="-304800">
              <a:lnSpc>
                <a:spcPct val="100000"/>
              </a:lnSpc>
              <a:spcBef>
                <a:spcPts val="1600"/>
              </a:spcBef>
              <a:spcAft>
                <a:spcPts val="0"/>
              </a:spcAft>
              <a:buClr>
                <a:schemeClr val="dk2"/>
              </a:buClr>
              <a:buSzPts val="1200"/>
              <a:buFont typeface="Maven Pro"/>
              <a:buChar char="●"/>
              <a:defRPr sz="1200">
                <a:solidFill>
                  <a:schemeClr val="dk2"/>
                </a:solidFill>
                <a:latin typeface="Maven Pro"/>
                <a:ea typeface="Maven Pro"/>
                <a:cs typeface="Maven Pro"/>
                <a:sym typeface="Maven Pro"/>
              </a:defRPr>
            </a:lvl4pPr>
            <a:lvl5pPr marL="2286000" lvl="4" indent="-304800">
              <a:lnSpc>
                <a:spcPct val="100000"/>
              </a:lnSpc>
              <a:spcBef>
                <a:spcPts val="1600"/>
              </a:spcBef>
              <a:spcAft>
                <a:spcPts val="0"/>
              </a:spcAft>
              <a:buClr>
                <a:schemeClr val="dk2"/>
              </a:buClr>
              <a:buSzPts val="1200"/>
              <a:buFont typeface="Maven Pro"/>
              <a:buChar char="○"/>
              <a:defRPr sz="1200">
                <a:solidFill>
                  <a:schemeClr val="dk2"/>
                </a:solidFill>
                <a:latin typeface="Maven Pro"/>
                <a:ea typeface="Maven Pro"/>
                <a:cs typeface="Maven Pro"/>
                <a:sym typeface="Maven Pro"/>
              </a:defRPr>
            </a:lvl5pPr>
            <a:lvl6pPr marL="2743200" lvl="5" indent="-304800">
              <a:lnSpc>
                <a:spcPct val="100000"/>
              </a:lnSpc>
              <a:spcBef>
                <a:spcPts val="1600"/>
              </a:spcBef>
              <a:spcAft>
                <a:spcPts val="0"/>
              </a:spcAft>
              <a:buClr>
                <a:schemeClr val="dk2"/>
              </a:buClr>
              <a:buSzPts val="1200"/>
              <a:buFont typeface="Maven Pro"/>
              <a:buChar char="■"/>
              <a:defRPr sz="1200">
                <a:solidFill>
                  <a:schemeClr val="dk2"/>
                </a:solidFill>
                <a:latin typeface="Maven Pro"/>
                <a:ea typeface="Maven Pro"/>
                <a:cs typeface="Maven Pro"/>
                <a:sym typeface="Maven Pro"/>
              </a:defRPr>
            </a:lvl6pPr>
            <a:lvl7pPr marL="3200400" lvl="6" indent="-304800">
              <a:lnSpc>
                <a:spcPct val="100000"/>
              </a:lnSpc>
              <a:spcBef>
                <a:spcPts val="1600"/>
              </a:spcBef>
              <a:spcAft>
                <a:spcPts val="0"/>
              </a:spcAft>
              <a:buClr>
                <a:schemeClr val="dk2"/>
              </a:buClr>
              <a:buSzPts val="1200"/>
              <a:buFont typeface="Maven Pro"/>
              <a:buChar char="●"/>
              <a:defRPr sz="1200">
                <a:solidFill>
                  <a:schemeClr val="dk2"/>
                </a:solidFill>
                <a:latin typeface="Maven Pro"/>
                <a:ea typeface="Maven Pro"/>
                <a:cs typeface="Maven Pro"/>
                <a:sym typeface="Maven Pro"/>
              </a:defRPr>
            </a:lvl7pPr>
            <a:lvl8pPr marL="3657600" lvl="7" indent="-304800">
              <a:lnSpc>
                <a:spcPct val="100000"/>
              </a:lnSpc>
              <a:spcBef>
                <a:spcPts val="1600"/>
              </a:spcBef>
              <a:spcAft>
                <a:spcPts val="0"/>
              </a:spcAft>
              <a:buClr>
                <a:schemeClr val="dk2"/>
              </a:buClr>
              <a:buSzPts val="1200"/>
              <a:buFont typeface="Maven Pro"/>
              <a:buChar char="○"/>
              <a:defRPr sz="1200">
                <a:solidFill>
                  <a:schemeClr val="dk2"/>
                </a:solidFill>
                <a:latin typeface="Maven Pro"/>
                <a:ea typeface="Maven Pro"/>
                <a:cs typeface="Maven Pro"/>
                <a:sym typeface="Maven Pro"/>
              </a:defRPr>
            </a:lvl8pPr>
            <a:lvl9pPr marL="4114800" lvl="8" indent="-304800">
              <a:lnSpc>
                <a:spcPct val="100000"/>
              </a:lnSpc>
              <a:spcBef>
                <a:spcPts val="1600"/>
              </a:spcBef>
              <a:spcAft>
                <a:spcPts val="1600"/>
              </a:spcAft>
              <a:buClr>
                <a:schemeClr val="dk2"/>
              </a:buClr>
              <a:buSzPts val="1200"/>
              <a:buFont typeface="Maven Pro"/>
              <a:buChar char="■"/>
              <a:defRPr sz="1200">
                <a:solidFill>
                  <a:schemeClr val="dk2"/>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8" r:id="rId4"/>
    <p:sldLayoutId id="2147483659" r:id="rId5"/>
    <p:sldLayoutId id="2147483666" r:id="rId6"/>
    <p:sldLayoutId id="2147483669" r:id="rId7"/>
    <p:sldLayoutId id="2147483670"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guide id="5" orient="horz" pos="1620">
          <p15:clr>
            <a:srgbClr val="E46962"/>
          </p15:clr>
        </p15:guide>
        <p15:guide id="6" pos="2880">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sp>
        <p:nvSpPr>
          <p:cNvPr id="1316" name="Google Shape;1316;p28"/>
          <p:cNvSpPr txBox="1">
            <a:spLocks noGrp="1"/>
          </p:cNvSpPr>
          <p:nvPr>
            <p:ph type="ctrTitle"/>
          </p:nvPr>
        </p:nvSpPr>
        <p:spPr>
          <a:xfrm>
            <a:off x="18525" y="-181850"/>
            <a:ext cx="7443824" cy="382057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CAPSTONE PROJECT:</a:t>
            </a:r>
            <a:br>
              <a:rPr lang="en" sz="4000" dirty="0"/>
            </a:br>
            <a:r>
              <a:rPr lang="en-US" sz="4000" b="1" dirty="0">
                <a:solidFill>
                  <a:schemeClr val="bg2"/>
                </a:solidFill>
                <a:latin typeface="Lato"/>
                <a:ea typeface="Lato"/>
                <a:cs typeface="Lato"/>
                <a:sym typeface="Lato"/>
              </a:rPr>
              <a:t>Analytical CRM Development </a:t>
            </a:r>
            <a:br>
              <a:rPr lang="en-US" sz="4000" b="1" dirty="0">
                <a:solidFill>
                  <a:schemeClr val="bg2"/>
                </a:solidFill>
                <a:latin typeface="Lato"/>
                <a:ea typeface="Lato"/>
                <a:cs typeface="Lato"/>
                <a:sym typeface="Lato"/>
              </a:rPr>
            </a:br>
            <a:r>
              <a:rPr lang="en-US" sz="4000" b="1" dirty="0">
                <a:solidFill>
                  <a:schemeClr val="bg2"/>
                </a:solidFill>
                <a:latin typeface="Lato"/>
                <a:ea typeface="Lato"/>
                <a:cs typeface="Lato"/>
                <a:sym typeface="Lato"/>
              </a:rPr>
              <a:t>for a Bank</a:t>
            </a:r>
            <a:endParaRPr b="0" dirty="0">
              <a:solidFill>
                <a:schemeClr val="bg2"/>
              </a:solidFill>
            </a:endParaRPr>
          </a:p>
        </p:txBody>
      </p:sp>
      <p:grpSp>
        <p:nvGrpSpPr>
          <p:cNvPr id="1319" name="Google Shape;1319;p28"/>
          <p:cNvGrpSpPr/>
          <p:nvPr/>
        </p:nvGrpSpPr>
        <p:grpSpPr>
          <a:xfrm>
            <a:off x="7298397" y="1370326"/>
            <a:ext cx="1567106" cy="2687680"/>
            <a:chOff x="6546599" y="964440"/>
            <a:chExt cx="1884167" cy="3214615"/>
          </a:xfrm>
        </p:grpSpPr>
        <p:sp>
          <p:nvSpPr>
            <p:cNvPr id="1320" name="Google Shape;1320;p28"/>
            <p:cNvSpPr/>
            <p:nvPr/>
          </p:nvSpPr>
          <p:spPr>
            <a:xfrm>
              <a:off x="6547158" y="964440"/>
              <a:ext cx="1883608" cy="3214615"/>
            </a:xfrm>
            <a:custGeom>
              <a:avLst/>
              <a:gdLst/>
              <a:ahLst/>
              <a:cxnLst/>
              <a:rect l="l" t="t" r="r" b="b"/>
              <a:pathLst>
                <a:path w="26952" h="45997" extrusionOk="0">
                  <a:moveTo>
                    <a:pt x="22464" y="0"/>
                  </a:moveTo>
                  <a:lnTo>
                    <a:pt x="19850" y="42607"/>
                  </a:lnTo>
                  <a:lnTo>
                    <a:pt x="90" y="42884"/>
                  </a:lnTo>
                  <a:cubicBezTo>
                    <a:pt x="90" y="42884"/>
                    <a:pt x="1" y="45997"/>
                    <a:pt x="3150" y="45997"/>
                  </a:cubicBezTo>
                  <a:lnTo>
                    <a:pt x="20359" y="45997"/>
                  </a:lnTo>
                  <a:cubicBezTo>
                    <a:pt x="21447" y="45997"/>
                    <a:pt x="22464" y="45408"/>
                    <a:pt x="22955" y="44427"/>
                  </a:cubicBezTo>
                  <a:cubicBezTo>
                    <a:pt x="23187" y="43963"/>
                    <a:pt x="23374" y="43347"/>
                    <a:pt x="23437" y="42562"/>
                  </a:cubicBezTo>
                  <a:lnTo>
                    <a:pt x="26639" y="4345"/>
                  </a:lnTo>
                  <a:cubicBezTo>
                    <a:pt x="26951" y="54"/>
                    <a:pt x="25033" y="54"/>
                    <a:pt x="224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8"/>
            <p:cNvSpPr/>
            <p:nvPr/>
          </p:nvSpPr>
          <p:spPr>
            <a:xfrm>
              <a:off x="6546599" y="964440"/>
              <a:ext cx="1747607" cy="3112999"/>
            </a:xfrm>
            <a:custGeom>
              <a:avLst/>
              <a:gdLst/>
              <a:ahLst/>
              <a:cxnLst/>
              <a:rect l="l" t="t" r="r" b="b"/>
              <a:pathLst>
                <a:path w="25006" h="44543" extrusionOk="0">
                  <a:moveTo>
                    <a:pt x="5522" y="0"/>
                  </a:moveTo>
                  <a:cubicBezTo>
                    <a:pt x="4621" y="0"/>
                    <a:pt x="3809" y="928"/>
                    <a:pt x="3711" y="2070"/>
                  </a:cubicBezTo>
                  <a:lnTo>
                    <a:pt x="98" y="42464"/>
                  </a:lnTo>
                  <a:cubicBezTo>
                    <a:pt x="0" y="43615"/>
                    <a:pt x="642" y="44543"/>
                    <a:pt x="1543" y="44543"/>
                  </a:cubicBezTo>
                  <a:lnTo>
                    <a:pt x="18761" y="44543"/>
                  </a:lnTo>
                  <a:cubicBezTo>
                    <a:pt x="20251" y="44543"/>
                    <a:pt x="21491" y="43383"/>
                    <a:pt x="21589" y="41893"/>
                  </a:cubicBezTo>
                  <a:lnTo>
                    <a:pt x="24934" y="2605"/>
                  </a:lnTo>
                  <a:cubicBezTo>
                    <a:pt x="25006" y="1963"/>
                    <a:pt x="24881" y="1303"/>
                    <a:pt x="24515" y="785"/>
                  </a:cubicBezTo>
                  <a:cubicBezTo>
                    <a:pt x="24176" y="286"/>
                    <a:pt x="23614" y="0"/>
                    <a:pt x="23007" y="0"/>
                  </a:cubicBez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8"/>
            <p:cNvSpPr/>
            <p:nvPr/>
          </p:nvSpPr>
          <p:spPr>
            <a:xfrm>
              <a:off x="6785052" y="1672995"/>
              <a:ext cx="1362946" cy="902807"/>
            </a:xfrm>
            <a:custGeom>
              <a:avLst/>
              <a:gdLst/>
              <a:ahLst/>
              <a:cxnLst/>
              <a:rect l="l" t="t" r="r" b="b"/>
              <a:pathLst>
                <a:path w="19502" h="12918" extrusionOk="0">
                  <a:moveTo>
                    <a:pt x="1910" y="0"/>
                  </a:moveTo>
                  <a:cubicBezTo>
                    <a:pt x="1597" y="0"/>
                    <a:pt x="1330" y="250"/>
                    <a:pt x="1303" y="562"/>
                  </a:cubicBezTo>
                  <a:lnTo>
                    <a:pt x="27" y="12383"/>
                  </a:lnTo>
                  <a:cubicBezTo>
                    <a:pt x="0" y="12677"/>
                    <a:pt x="232" y="12918"/>
                    <a:pt x="527" y="12918"/>
                  </a:cubicBezTo>
                  <a:lnTo>
                    <a:pt x="17593" y="12918"/>
                  </a:lnTo>
                  <a:cubicBezTo>
                    <a:pt x="17905" y="12918"/>
                    <a:pt x="18173" y="12668"/>
                    <a:pt x="18199" y="12365"/>
                  </a:cubicBezTo>
                  <a:lnTo>
                    <a:pt x="19475" y="536"/>
                  </a:lnTo>
                  <a:cubicBezTo>
                    <a:pt x="19502" y="241"/>
                    <a:pt x="19279" y="0"/>
                    <a:pt x="189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8"/>
            <p:cNvSpPr/>
            <p:nvPr/>
          </p:nvSpPr>
          <p:spPr>
            <a:xfrm>
              <a:off x="7097103" y="3886576"/>
              <a:ext cx="385779" cy="44379"/>
            </a:xfrm>
            <a:custGeom>
              <a:avLst/>
              <a:gdLst/>
              <a:ahLst/>
              <a:cxnLst/>
              <a:rect l="l" t="t" r="r" b="b"/>
              <a:pathLst>
                <a:path w="5520" h="635" extrusionOk="0">
                  <a:moveTo>
                    <a:pt x="5112" y="1"/>
                  </a:moveTo>
                  <a:cubicBezTo>
                    <a:pt x="5109" y="1"/>
                    <a:pt x="5106" y="1"/>
                    <a:pt x="5103" y="1"/>
                  </a:cubicBezTo>
                  <a:lnTo>
                    <a:pt x="321" y="1"/>
                  </a:lnTo>
                  <a:cubicBezTo>
                    <a:pt x="143" y="1"/>
                    <a:pt x="0" y="144"/>
                    <a:pt x="0" y="313"/>
                  </a:cubicBezTo>
                  <a:cubicBezTo>
                    <a:pt x="0" y="492"/>
                    <a:pt x="143" y="634"/>
                    <a:pt x="321" y="634"/>
                  </a:cubicBezTo>
                  <a:lnTo>
                    <a:pt x="5103" y="634"/>
                  </a:lnTo>
                  <a:cubicBezTo>
                    <a:pt x="5106" y="634"/>
                    <a:pt x="5109" y="635"/>
                    <a:pt x="5112" y="635"/>
                  </a:cubicBezTo>
                  <a:cubicBezTo>
                    <a:pt x="5520" y="635"/>
                    <a:pt x="5520" y="1"/>
                    <a:pt x="5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8"/>
            <p:cNvSpPr/>
            <p:nvPr/>
          </p:nvSpPr>
          <p:spPr>
            <a:xfrm>
              <a:off x="7923313" y="1284315"/>
              <a:ext cx="108605" cy="99729"/>
            </a:xfrm>
            <a:custGeom>
              <a:avLst/>
              <a:gdLst/>
              <a:ahLst/>
              <a:cxnLst/>
              <a:rect l="l" t="t" r="r" b="b"/>
              <a:pathLst>
                <a:path w="1554" h="1427" extrusionOk="0">
                  <a:moveTo>
                    <a:pt x="866" y="0"/>
                  </a:moveTo>
                  <a:cubicBezTo>
                    <a:pt x="484" y="0"/>
                    <a:pt x="71" y="254"/>
                    <a:pt x="43" y="713"/>
                  </a:cubicBezTo>
                  <a:cubicBezTo>
                    <a:pt x="0" y="1202"/>
                    <a:pt x="330" y="1427"/>
                    <a:pt x="688" y="1427"/>
                  </a:cubicBezTo>
                  <a:cubicBezTo>
                    <a:pt x="1068" y="1427"/>
                    <a:pt x="1479" y="1173"/>
                    <a:pt x="1506" y="713"/>
                  </a:cubicBezTo>
                  <a:cubicBezTo>
                    <a:pt x="1554" y="225"/>
                    <a:pt x="1224" y="0"/>
                    <a:pt x="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8"/>
            <p:cNvSpPr/>
            <p:nvPr/>
          </p:nvSpPr>
          <p:spPr>
            <a:xfrm>
              <a:off x="7932887" y="1341623"/>
              <a:ext cx="88757" cy="32568"/>
            </a:xfrm>
            <a:custGeom>
              <a:avLst/>
              <a:gdLst/>
              <a:ahLst/>
              <a:cxnLst/>
              <a:rect l="l" t="t" r="r" b="b"/>
              <a:pathLst>
                <a:path w="1270" h="466" extrusionOk="0">
                  <a:moveTo>
                    <a:pt x="433" y="1"/>
                  </a:moveTo>
                  <a:lnTo>
                    <a:pt x="433" y="1"/>
                  </a:lnTo>
                  <a:cubicBezTo>
                    <a:pt x="1" y="78"/>
                    <a:pt x="213" y="466"/>
                    <a:pt x="551" y="466"/>
                  </a:cubicBezTo>
                  <a:cubicBezTo>
                    <a:pt x="562" y="466"/>
                    <a:pt x="573" y="465"/>
                    <a:pt x="584" y="464"/>
                  </a:cubicBezTo>
                  <a:cubicBezTo>
                    <a:pt x="591" y="465"/>
                    <a:pt x="598" y="465"/>
                    <a:pt x="605" y="465"/>
                  </a:cubicBezTo>
                  <a:cubicBezTo>
                    <a:pt x="865" y="465"/>
                    <a:pt x="1269" y="148"/>
                    <a:pt x="861" y="9"/>
                  </a:cubicBezTo>
                  <a:lnTo>
                    <a:pt x="861" y="9"/>
                  </a:lnTo>
                  <a:cubicBezTo>
                    <a:pt x="770" y="25"/>
                    <a:pt x="685" y="58"/>
                    <a:pt x="601" y="58"/>
                  </a:cubicBezTo>
                  <a:cubicBezTo>
                    <a:pt x="545" y="58"/>
                    <a:pt x="490" y="43"/>
                    <a:pt x="4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8"/>
            <p:cNvSpPr/>
            <p:nvPr/>
          </p:nvSpPr>
          <p:spPr>
            <a:xfrm>
              <a:off x="7954972" y="1303674"/>
              <a:ext cx="49201" cy="36761"/>
            </a:xfrm>
            <a:custGeom>
              <a:avLst/>
              <a:gdLst/>
              <a:ahLst/>
              <a:cxnLst/>
              <a:rect l="l" t="t" r="r" b="b"/>
              <a:pathLst>
                <a:path w="704" h="526" extrusionOk="0">
                  <a:moveTo>
                    <a:pt x="375" y="0"/>
                  </a:moveTo>
                  <a:cubicBezTo>
                    <a:pt x="318" y="0"/>
                    <a:pt x="252" y="24"/>
                    <a:pt x="179" y="80"/>
                  </a:cubicBezTo>
                  <a:cubicBezTo>
                    <a:pt x="1" y="240"/>
                    <a:pt x="90" y="526"/>
                    <a:pt x="313" y="526"/>
                  </a:cubicBezTo>
                  <a:cubicBezTo>
                    <a:pt x="703" y="518"/>
                    <a:pt x="644"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8"/>
            <p:cNvSpPr/>
            <p:nvPr/>
          </p:nvSpPr>
          <p:spPr>
            <a:xfrm>
              <a:off x="8092161" y="1285713"/>
              <a:ext cx="77365" cy="78414"/>
            </a:xfrm>
            <a:custGeom>
              <a:avLst/>
              <a:gdLst/>
              <a:ahLst/>
              <a:cxnLst/>
              <a:rect l="l" t="t" r="r" b="b"/>
              <a:pathLst>
                <a:path w="1107" h="1122" extrusionOk="0">
                  <a:moveTo>
                    <a:pt x="680" y="1"/>
                  </a:moveTo>
                  <a:cubicBezTo>
                    <a:pt x="631" y="1"/>
                    <a:pt x="575" y="46"/>
                    <a:pt x="643" y="131"/>
                  </a:cubicBezTo>
                  <a:cubicBezTo>
                    <a:pt x="241" y="149"/>
                    <a:pt x="241" y="560"/>
                    <a:pt x="179" y="854"/>
                  </a:cubicBezTo>
                  <a:cubicBezTo>
                    <a:pt x="125" y="952"/>
                    <a:pt x="0" y="1015"/>
                    <a:pt x="9" y="1122"/>
                  </a:cubicBezTo>
                  <a:lnTo>
                    <a:pt x="1080" y="1122"/>
                  </a:lnTo>
                  <a:cubicBezTo>
                    <a:pt x="1106" y="979"/>
                    <a:pt x="937" y="916"/>
                    <a:pt x="964" y="774"/>
                  </a:cubicBezTo>
                  <a:lnTo>
                    <a:pt x="964" y="774"/>
                  </a:lnTo>
                  <a:cubicBezTo>
                    <a:pt x="950" y="776"/>
                    <a:pt x="936" y="777"/>
                    <a:pt x="923" y="777"/>
                  </a:cubicBezTo>
                  <a:cubicBezTo>
                    <a:pt x="745" y="777"/>
                    <a:pt x="600" y="617"/>
                    <a:pt x="625" y="426"/>
                  </a:cubicBezTo>
                  <a:cubicBezTo>
                    <a:pt x="643" y="319"/>
                    <a:pt x="705" y="221"/>
                    <a:pt x="794" y="158"/>
                  </a:cubicBezTo>
                  <a:cubicBezTo>
                    <a:pt x="767" y="140"/>
                    <a:pt x="732" y="131"/>
                    <a:pt x="687" y="131"/>
                  </a:cubicBezTo>
                  <a:cubicBezTo>
                    <a:pt x="771" y="43"/>
                    <a:pt x="728" y="1"/>
                    <a:pt x="6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8"/>
            <p:cNvSpPr/>
            <p:nvPr/>
          </p:nvSpPr>
          <p:spPr>
            <a:xfrm>
              <a:off x="8113686" y="1369089"/>
              <a:ext cx="30261" cy="14047"/>
            </a:xfrm>
            <a:custGeom>
              <a:avLst/>
              <a:gdLst/>
              <a:ahLst/>
              <a:cxnLst/>
              <a:rect l="l" t="t" r="r" b="b"/>
              <a:pathLst>
                <a:path w="433" h="201" extrusionOk="0">
                  <a:moveTo>
                    <a:pt x="13" y="0"/>
                  </a:moveTo>
                  <a:cubicBezTo>
                    <a:pt x="0" y="134"/>
                    <a:pt x="98" y="201"/>
                    <a:pt x="203" y="201"/>
                  </a:cubicBezTo>
                  <a:cubicBezTo>
                    <a:pt x="308" y="201"/>
                    <a:pt x="419" y="134"/>
                    <a:pt x="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8"/>
            <p:cNvSpPr/>
            <p:nvPr/>
          </p:nvSpPr>
          <p:spPr>
            <a:xfrm>
              <a:off x="8144577" y="1299131"/>
              <a:ext cx="34245" cy="30960"/>
            </a:xfrm>
            <a:custGeom>
              <a:avLst/>
              <a:gdLst/>
              <a:ahLst/>
              <a:cxnLst/>
              <a:rect l="l" t="t" r="r" b="b"/>
              <a:pathLst>
                <a:path w="490" h="443" extrusionOk="0">
                  <a:moveTo>
                    <a:pt x="278" y="0"/>
                  </a:moveTo>
                  <a:cubicBezTo>
                    <a:pt x="158" y="0"/>
                    <a:pt x="27" y="82"/>
                    <a:pt x="17" y="225"/>
                  </a:cubicBezTo>
                  <a:cubicBezTo>
                    <a:pt x="0" y="375"/>
                    <a:pt x="101" y="443"/>
                    <a:pt x="212" y="443"/>
                  </a:cubicBezTo>
                  <a:cubicBezTo>
                    <a:pt x="331" y="443"/>
                    <a:pt x="463" y="364"/>
                    <a:pt x="472" y="225"/>
                  </a:cubicBezTo>
                  <a:cubicBezTo>
                    <a:pt x="490" y="70"/>
                    <a:pt x="389" y="0"/>
                    <a:pt x="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8"/>
            <p:cNvSpPr/>
            <p:nvPr/>
          </p:nvSpPr>
          <p:spPr>
            <a:xfrm>
              <a:off x="6880731" y="1366573"/>
              <a:ext cx="121045" cy="70"/>
            </a:xfrm>
            <a:custGeom>
              <a:avLst/>
              <a:gdLst/>
              <a:ahLst/>
              <a:cxnLst/>
              <a:rect l="l" t="t" r="r" b="b"/>
              <a:pathLst>
                <a:path w="1732" h="1" fill="none" extrusionOk="0">
                  <a:moveTo>
                    <a:pt x="1" y="0"/>
                  </a:moveTo>
                  <a:lnTo>
                    <a:pt x="1731" y="0"/>
                  </a:lnTo>
                </a:path>
              </a:pathLst>
            </a:custGeom>
            <a:noFill/>
            <a:ln w="113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8"/>
            <p:cNvSpPr/>
            <p:nvPr/>
          </p:nvSpPr>
          <p:spPr>
            <a:xfrm>
              <a:off x="6884505" y="1334774"/>
              <a:ext cx="120346" cy="70"/>
            </a:xfrm>
            <a:custGeom>
              <a:avLst/>
              <a:gdLst/>
              <a:ahLst/>
              <a:cxnLst/>
              <a:rect l="l" t="t" r="r" b="b"/>
              <a:pathLst>
                <a:path w="1722" h="1" fill="none" extrusionOk="0">
                  <a:moveTo>
                    <a:pt x="0" y="0"/>
                  </a:moveTo>
                  <a:lnTo>
                    <a:pt x="1722" y="0"/>
                  </a:lnTo>
                </a:path>
              </a:pathLst>
            </a:custGeom>
            <a:noFill/>
            <a:ln w="113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8"/>
            <p:cNvSpPr/>
            <p:nvPr/>
          </p:nvSpPr>
          <p:spPr>
            <a:xfrm>
              <a:off x="6888209" y="1303604"/>
              <a:ext cx="120416" cy="70"/>
            </a:xfrm>
            <a:custGeom>
              <a:avLst/>
              <a:gdLst/>
              <a:ahLst/>
              <a:cxnLst/>
              <a:rect l="l" t="t" r="r" b="b"/>
              <a:pathLst>
                <a:path w="1723" h="1" fill="none" extrusionOk="0">
                  <a:moveTo>
                    <a:pt x="1" y="0"/>
                  </a:moveTo>
                  <a:lnTo>
                    <a:pt x="1723" y="0"/>
                  </a:lnTo>
                </a:path>
              </a:pathLst>
            </a:custGeom>
            <a:noFill/>
            <a:ln w="113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8"/>
            <p:cNvSpPr/>
            <p:nvPr/>
          </p:nvSpPr>
          <p:spPr>
            <a:xfrm>
              <a:off x="6709297" y="2781679"/>
              <a:ext cx="1303122" cy="472020"/>
            </a:xfrm>
            <a:custGeom>
              <a:avLst/>
              <a:gdLst/>
              <a:ahLst/>
              <a:cxnLst/>
              <a:rect l="l" t="t" r="r" b="b"/>
              <a:pathLst>
                <a:path w="18646" h="6754" extrusionOk="0">
                  <a:moveTo>
                    <a:pt x="1053" y="0"/>
                  </a:moveTo>
                  <a:cubicBezTo>
                    <a:pt x="750" y="0"/>
                    <a:pt x="473" y="259"/>
                    <a:pt x="455" y="562"/>
                  </a:cubicBezTo>
                  <a:lnTo>
                    <a:pt x="18" y="6218"/>
                  </a:lnTo>
                  <a:cubicBezTo>
                    <a:pt x="0" y="6513"/>
                    <a:pt x="223" y="6754"/>
                    <a:pt x="518" y="6754"/>
                  </a:cubicBezTo>
                  <a:lnTo>
                    <a:pt x="17593" y="6754"/>
                  </a:lnTo>
                  <a:cubicBezTo>
                    <a:pt x="17896" y="6754"/>
                    <a:pt x="18173" y="6504"/>
                    <a:pt x="18190" y="6200"/>
                  </a:cubicBezTo>
                  <a:lnTo>
                    <a:pt x="18628" y="545"/>
                  </a:lnTo>
                  <a:cubicBezTo>
                    <a:pt x="18645" y="250"/>
                    <a:pt x="18422" y="0"/>
                    <a:pt x="18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8"/>
            <p:cNvSpPr/>
            <p:nvPr/>
          </p:nvSpPr>
          <p:spPr>
            <a:xfrm>
              <a:off x="6674982" y="3459564"/>
              <a:ext cx="1285650" cy="239435"/>
            </a:xfrm>
            <a:custGeom>
              <a:avLst/>
              <a:gdLst/>
              <a:ahLst/>
              <a:cxnLst/>
              <a:rect l="l" t="t" r="r" b="b"/>
              <a:pathLst>
                <a:path w="18396" h="3426" extrusionOk="0">
                  <a:moveTo>
                    <a:pt x="804" y="0"/>
                  </a:moveTo>
                  <a:cubicBezTo>
                    <a:pt x="500" y="0"/>
                    <a:pt x="233" y="259"/>
                    <a:pt x="206" y="562"/>
                  </a:cubicBezTo>
                  <a:lnTo>
                    <a:pt x="28" y="2891"/>
                  </a:lnTo>
                  <a:cubicBezTo>
                    <a:pt x="1" y="3185"/>
                    <a:pt x="224" y="3426"/>
                    <a:pt x="527" y="3426"/>
                  </a:cubicBezTo>
                  <a:lnTo>
                    <a:pt x="17593" y="3426"/>
                  </a:lnTo>
                  <a:cubicBezTo>
                    <a:pt x="17896" y="3426"/>
                    <a:pt x="18173" y="3176"/>
                    <a:pt x="18191" y="2873"/>
                  </a:cubicBezTo>
                  <a:lnTo>
                    <a:pt x="18378" y="544"/>
                  </a:lnTo>
                  <a:cubicBezTo>
                    <a:pt x="18396" y="250"/>
                    <a:pt x="18173" y="0"/>
                    <a:pt x="17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8"/>
            <p:cNvSpPr/>
            <p:nvPr/>
          </p:nvSpPr>
          <p:spPr>
            <a:xfrm>
              <a:off x="7314034" y="2880150"/>
              <a:ext cx="556235" cy="228882"/>
            </a:xfrm>
            <a:custGeom>
              <a:avLst/>
              <a:gdLst/>
              <a:ahLst/>
              <a:cxnLst/>
              <a:rect l="l" t="t" r="r" b="b"/>
              <a:pathLst>
                <a:path w="7959" h="3275" fill="none" extrusionOk="0">
                  <a:moveTo>
                    <a:pt x="1" y="1"/>
                  </a:moveTo>
                  <a:cubicBezTo>
                    <a:pt x="1321" y="1"/>
                    <a:pt x="1321" y="3275"/>
                    <a:pt x="2650" y="3275"/>
                  </a:cubicBezTo>
                  <a:cubicBezTo>
                    <a:pt x="3980" y="3275"/>
                    <a:pt x="3980" y="1"/>
                    <a:pt x="5309" y="1"/>
                  </a:cubicBezTo>
                  <a:cubicBezTo>
                    <a:pt x="6638" y="1"/>
                    <a:pt x="6638" y="3275"/>
                    <a:pt x="7958" y="3275"/>
                  </a:cubicBezTo>
                </a:path>
              </a:pathLst>
            </a:custGeom>
            <a:noFill/>
            <a:ln w="12275"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8"/>
            <p:cNvSpPr/>
            <p:nvPr/>
          </p:nvSpPr>
          <p:spPr>
            <a:xfrm>
              <a:off x="7298519" y="2856458"/>
              <a:ext cx="64227" cy="60173"/>
            </a:xfrm>
            <a:custGeom>
              <a:avLst/>
              <a:gdLst/>
              <a:ahLst/>
              <a:cxnLst/>
              <a:rect l="l" t="t" r="r" b="b"/>
              <a:pathLst>
                <a:path w="919" h="861" extrusionOk="0">
                  <a:moveTo>
                    <a:pt x="490" y="1"/>
                  </a:moveTo>
                  <a:cubicBezTo>
                    <a:pt x="264" y="1"/>
                    <a:pt x="27" y="148"/>
                    <a:pt x="18" y="429"/>
                  </a:cubicBezTo>
                  <a:cubicBezTo>
                    <a:pt x="0" y="722"/>
                    <a:pt x="208" y="861"/>
                    <a:pt x="426" y="861"/>
                  </a:cubicBezTo>
                  <a:cubicBezTo>
                    <a:pt x="653" y="861"/>
                    <a:pt x="892" y="711"/>
                    <a:pt x="901" y="429"/>
                  </a:cubicBezTo>
                  <a:cubicBezTo>
                    <a:pt x="918" y="139"/>
                    <a:pt x="709"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8"/>
            <p:cNvSpPr/>
            <p:nvPr/>
          </p:nvSpPr>
          <p:spPr>
            <a:xfrm>
              <a:off x="7454368" y="3079469"/>
              <a:ext cx="64227" cy="60383"/>
            </a:xfrm>
            <a:custGeom>
              <a:avLst/>
              <a:gdLst/>
              <a:ahLst/>
              <a:cxnLst/>
              <a:rect l="l" t="t" r="r" b="b"/>
              <a:pathLst>
                <a:path w="919" h="864" extrusionOk="0">
                  <a:moveTo>
                    <a:pt x="493" y="0"/>
                  </a:moveTo>
                  <a:cubicBezTo>
                    <a:pt x="266" y="0"/>
                    <a:pt x="27" y="150"/>
                    <a:pt x="18" y="432"/>
                  </a:cubicBezTo>
                  <a:cubicBezTo>
                    <a:pt x="0" y="725"/>
                    <a:pt x="208" y="864"/>
                    <a:pt x="426" y="864"/>
                  </a:cubicBezTo>
                  <a:cubicBezTo>
                    <a:pt x="653" y="864"/>
                    <a:pt x="892" y="714"/>
                    <a:pt x="901" y="432"/>
                  </a:cubicBezTo>
                  <a:cubicBezTo>
                    <a:pt x="919" y="139"/>
                    <a:pt x="711" y="0"/>
                    <a:pt x="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8"/>
            <p:cNvSpPr/>
            <p:nvPr/>
          </p:nvSpPr>
          <p:spPr>
            <a:xfrm>
              <a:off x="7727418" y="2918169"/>
              <a:ext cx="64296" cy="60243"/>
            </a:xfrm>
            <a:custGeom>
              <a:avLst/>
              <a:gdLst/>
              <a:ahLst/>
              <a:cxnLst/>
              <a:rect l="l" t="t" r="r" b="b"/>
              <a:pathLst>
                <a:path w="920" h="862" extrusionOk="0">
                  <a:moveTo>
                    <a:pt x="490" y="1"/>
                  </a:moveTo>
                  <a:cubicBezTo>
                    <a:pt x="264" y="1"/>
                    <a:pt x="27" y="148"/>
                    <a:pt x="18" y="429"/>
                  </a:cubicBezTo>
                  <a:cubicBezTo>
                    <a:pt x="1" y="722"/>
                    <a:pt x="209" y="861"/>
                    <a:pt x="427" y="861"/>
                  </a:cubicBezTo>
                  <a:cubicBezTo>
                    <a:pt x="654" y="861"/>
                    <a:pt x="892" y="711"/>
                    <a:pt x="901" y="429"/>
                  </a:cubicBezTo>
                  <a:cubicBezTo>
                    <a:pt x="919" y="140"/>
                    <a:pt x="710"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8"/>
            <p:cNvSpPr/>
            <p:nvPr/>
          </p:nvSpPr>
          <p:spPr>
            <a:xfrm>
              <a:off x="7839029" y="3077163"/>
              <a:ext cx="64856" cy="60173"/>
            </a:xfrm>
            <a:custGeom>
              <a:avLst/>
              <a:gdLst/>
              <a:ahLst/>
              <a:cxnLst/>
              <a:rect l="l" t="t" r="r" b="b"/>
              <a:pathLst>
                <a:path w="928" h="861" extrusionOk="0">
                  <a:moveTo>
                    <a:pt x="495" y="1"/>
                  </a:moveTo>
                  <a:cubicBezTo>
                    <a:pt x="266" y="1"/>
                    <a:pt x="27" y="148"/>
                    <a:pt x="18" y="429"/>
                  </a:cubicBezTo>
                  <a:cubicBezTo>
                    <a:pt x="1" y="722"/>
                    <a:pt x="211" y="861"/>
                    <a:pt x="431" y="861"/>
                  </a:cubicBezTo>
                  <a:cubicBezTo>
                    <a:pt x="660" y="861"/>
                    <a:pt x="901" y="711"/>
                    <a:pt x="910" y="429"/>
                  </a:cubicBezTo>
                  <a:cubicBezTo>
                    <a:pt x="928" y="139"/>
                    <a:pt x="716" y="1"/>
                    <a:pt x="4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8"/>
            <p:cNvSpPr/>
            <p:nvPr/>
          </p:nvSpPr>
          <p:spPr>
            <a:xfrm>
              <a:off x="6792533" y="2898181"/>
              <a:ext cx="49271" cy="46126"/>
            </a:xfrm>
            <a:custGeom>
              <a:avLst/>
              <a:gdLst/>
              <a:ahLst/>
              <a:cxnLst/>
              <a:rect l="l" t="t" r="r" b="b"/>
              <a:pathLst>
                <a:path w="705" h="660" extrusionOk="0">
                  <a:moveTo>
                    <a:pt x="377" y="0"/>
                  </a:moveTo>
                  <a:cubicBezTo>
                    <a:pt x="204" y="0"/>
                    <a:pt x="23" y="114"/>
                    <a:pt x="14" y="332"/>
                  </a:cubicBezTo>
                  <a:cubicBezTo>
                    <a:pt x="1" y="555"/>
                    <a:pt x="161" y="660"/>
                    <a:pt x="329" y="660"/>
                  </a:cubicBezTo>
                  <a:cubicBezTo>
                    <a:pt x="504" y="660"/>
                    <a:pt x="687" y="546"/>
                    <a:pt x="692" y="332"/>
                  </a:cubicBezTo>
                  <a:cubicBezTo>
                    <a:pt x="705" y="108"/>
                    <a:pt x="545"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8"/>
            <p:cNvSpPr/>
            <p:nvPr/>
          </p:nvSpPr>
          <p:spPr>
            <a:xfrm>
              <a:off x="6867662" y="2909503"/>
              <a:ext cx="324907" cy="23133"/>
            </a:xfrm>
            <a:custGeom>
              <a:avLst/>
              <a:gdLst/>
              <a:ahLst/>
              <a:cxnLst/>
              <a:rect l="l" t="t" r="r" b="b"/>
              <a:pathLst>
                <a:path w="4649" h="331" extrusionOk="0">
                  <a:moveTo>
                    <a:pt x="0" y="0"/>
                  </a:moveTo>
                  <a:lnTo>
                    <a:pt x="0" y="330"/>
                  </a:lnTo>
                  <a:lnTo>
                    <a:pt x="4648" y="330"/>
                  </a:lnTo>
                  <a:lnTo>
                    <a:pt x="46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8"/>
            <p:cNvSpPr/>
            <p:nvPr/>
          </p:nvSpPr>
          <p:spPr>
            <a:xfrm>
              <a:off x="6785055" y="2994836"/>
              <a:ext cx="49271" cy="46126"/>
            </a:xfrm>
            <a:custGeom>
              <a:avLst/>
              <a:gdLst/>
              <a:ahLst/>
              <a:cxnLst/>
              <a:rect l="l" t="t" r="r" b="b"/>
              <a:pathLst>
                <a:path w="705" h="660" extrusionOk="0">
                  <a:moveTo>
                    <a:pt x="377" y="0"/>
                  </a:moveTo>
                  <a:cubicBezTo>
                    <a:pt x="204" y="0"/>
                    <a:pt x="23" y="114"/>
                    <a:pt x="14" y="331"/>
                  </a:cubicBezTo>
                  <a:cubicBezTo>
                    <a:pt x="1" y="554"/>
                    <a:pt x="161" y="659"/>
                    <a:pt x="329" y="659"/>
                  </a:cubicBezTo>
                  <a:cubicBezTo>
                    <a:pt x="504" y="659"/>
                    <a:pt x="687" y="545"/>
                    <a:pt x="692" y="331"/>
                  </a:cubicBezTo>
                  <a:cubicBezTo>
                    <a:pt x="705" y="107"/>
                    <a:pt x="545"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8"/>
            <p:cNvSpPr/>
            <p:nvPr/>
          </p:nvSpPr>
          <p:spPr>
            <a:xfrm>
              <a:off x="6860184" y="3006088"/>
              <a:ext cx="324907" cy="23203"/>
            </a:xfrm>
            <a:custGeom>
              <a:avLst/>
              <a:gdLst/>
              <a:ahLst/>
              <a:cxnLst/>
              <a:rect l="l" t="t" r="r" b="b"/>
              <a:pathLst>
                <a:path w="4649" h="332" extrusionOk="0">
                  <a:moveTo>
                    <a:pt x="0" y="1"/>
                  </a:moveTo>
                  <a:lnTo>
                    <a:pt x="0" y="331"/>
                  </a:lnTo>
                  <a:lnTo>
                    <a:pt x="4648" y="331"/>
                  </a:lnTo>
                  <a:lnTo>
                    <a:pt x="46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8"/>
            <p:cNvSpPr/>
            <p:nvPr/>
          </p:nvSpPr>
          <p:spPr>
            <a:xfrm>
              <a:off x="6778206" y="3091700"/>
              <a:ext cx="49271" cy="46126"/>
            </a:xfrm>
            <a:custGeom>
              <a:avLst/>
              <a:gdLst/>
              <a:ahLst/>
              <a:cxnLst/>
              <a:rect l="l" t="t" r="r" b="b"/>
              <a:pathLst>
                <a:path w="705" h="660" extrusionOk="0">
                  <a:moveTo>
                    <a:pt x="380" y="0"/>
                  </a:moveTo>
                  <a:cubicBezTo>
                    <a:pt x="206" y="0"/>
                    <a:pt x="23" y="114"/>
                    <a:pt x="14" y="328"/>
                  </a:cubicBezTo>
                  <a:cubicBezTo>
                    <a:pt x="0" y="552"/>
                    <a:pt x="162" y="659"/>
                    <a:pt x="331" y="659"/>
                  </a:cubicBezTo>
                  <a:cubicBezTo>
                    <a:pt x="506" y="659"/>
                    <a:pt x="687" y="546"/>
                    <a:pt x="692" y="328"/>
                  </a:cubicBezTo>
                  <a:cubicBezTo>
                    <a:pt x="705" y="105"/>
                    <a:pt x="547" y="0"/>
                    <a:pt x="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8"/>
            <p:cNvSpPr/>
            <p:nvPr/>
          </p:nvSpPr>
          <p:spPr>
            <a:xfrm>
              <a:off x="6853335" y="3103371"/>
              <a:ext cx="324907" cy="22504"/>
            </a:xfrm>
            <a:custGeom>
              <a:avLst/>
              <a:gdLst/>
              <a:ahLst/>
              <a:cxnLst/>
              <a:rect l="l" t="t" r="r" b="b"/>
              <a:pathLst>
                <a:path w="4649" h="322" extrusionOk="0">
                  <a:moveTo>
                    <a:pt x="0" y="1"/>
                  </a:moveTo>
                  <a:lnTo>
                    <a:pt x="0" y="322"/>
                  </a:lnTo>
                  <a:lnTo>
                    <a:pt x="4648" y="322"/>
                  </a:lnTo>
                  <a:lnTo>
                    <a:pt x="46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8"/>
            <p:cNvSpPr/>
            <p:nvPr/>
          </p:nvSpPr>
          <p:spPr>
            <a:xfrm>
              <a:off x="7228352" y="3509254"/>
              <a:ext cx="114755" cy="107627"/>
            </a:xfrm>
            <a:custGeom>
              <a:avLst/>
              <a:gdLst/>
              <a:ahLst/>
              <a:cxnLst/>
              <a:rect l="l" t="t" r="r" b="b"/>
              <a:pathLst>
                <a:path w="1642" h="1540" extrusionOk="0">
                  <a:moveTo>
                    <a:pt x="878" y="0"/>
                  </a:moveTo>
                  <a:cubicBezTo>
                    <a:pt x="474" y="0"/>
                    <a:pt x="50" y="266"/>
                    <a:pt x="31" y="770"/>
                  </a:cubicBezTo>
                  <a:cubicBezTo>
                    <a:pt x="1" y="1292"/>
                    <a:pt x="375" y="1540"/>
                    <a:pt x="767" y="1540"/>
                  </a:cubicBezTo>
                  <a:cubicBezTo>
                    <a:pt x="1172" y="1540"/>
                    <a:pt x="1597" y="1274"/>
                    <a:pt x="1610" y="770"/>
                  </a:cubicBezTo>
                  <a:cubicBezTo>
                    <a:pt x="1641" y="248"/>
                    <a:pt x="1269" y="0"/>
                    <a:pt x="8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8"/>
            <p:cNvSpPr/>
            <p:nvPr/>
          </p:nvSpPr>
          <p:spPr>
            <a:xfrm>
              <a:off x="7562554" y="3509254"/>
              <a:ext cx="115035" cy="107627"/>
            </a:xfrm>
            <a:custGeom>
              <a:avLst/>
              <a:gdLst/>
              <a:ahLst/>
              <a:cxnLst/>
              <a:rect l="l" t="t" r="r" b="b"/>
              <a:pathLst>
                <a:path w="1646" h="1540" extrusionOk="0">
                  <a:moveTo>
                    <a:pt x="882" y="0"/>
                  </a:moveTo>
                  <a:cubicBezTo>
                    <a:pt x="476" y="0"/>
                    <a:pt x="49" y="266"/>
                    <a:pt x="31" y="770"/>
                  </a:cubicBezTo>
                  <a:cubicBezTo>
                    <a:pt x="0" y="1292"/>
                    <a:pt x="375" y="1540"/>
                    <a:pt x="766" y="1540"/>
                  </a:cubicBezTo>
                  <a:cubicBezTo>
                    <a:pt x="1172" y="1540"/>
                    <a:pt x="1596" y="1274"/>
                    <a:pt x="1610" y="770"/>
                  </a:cubicBezTo>
                  <a:cubicBezTo>
                    <a:pt x="1645" y="248"/>
                    <a:pt x="1273" y="0"/>
                    <a:pt x="8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8"/>
            <p:cNvSpPr/>
            <p:nvPr/>
          </p:nvSpPr>
          <p:spPr>
            <a:xfrm>
              <a:off x="6894219" y="3509254"/>
              <a:ext cx="114685" cy="107627"/>
            </a:xfrm>
            <a:custGeom>
              <a:avLst/>
              <a:gdLst/>
              <a:ahLst/>
              <a:cxnLst/>
              <a:rect l="l" t="t" r="r" b="b"/>
              <a:pathLst>
                <a:path w="1641" h="1540" extrusionOk="0">
                  <a:moveTo>
                    <a:pt x="874" y="0"/>
                  </a:moveTo>
                  <a:cubicBezTo>
                    <a:pt x="469" y="0"/>
                    <a:pt x="44" y="266"/>
                    <a:pt x="31" y="770"/>
                  </a:cubicBezTo>
                  <a:cubicBezTo>
                    <a:pt x="0" y="1292"/>
                    <a:pt x="372" y="1540"/>
                    <a:pt x="763" y="1540"/>
                  </a:cubicBezTo>
                  <a:cubicBezTo>
                    <a:pt x="1167" y="1540"/>
                    <a:pt x="1592" y="1274"/>
                    <a:pt x="1610" y="770"/>
                  </a:cubicBezTo>
                  <a:cubicBezTo>
                    <a:pt x="1640" y="248"/>
                    <a:pt x="1266" y="0"/>
                    <a:pt x="8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8"/>
            <p:cNvSpPr/>
            <p:nvPr/>
          </p:nvSpPr>
          <p:spPr>
            <a:xfrm>
              <a:off x="6786939" y="1934864"/>
              <a:ext cx="1318078" cy="653448"/>
            </a:xfrm>
            <a:custGeom>
              <a:avLst/>
              <a:gdLst/>
              <a:ahLst/>
              <a:cxnLst/>
              <a:rect l="l" t="t" r="r" b="b"/>
              <a:pathLst>
                <a:path w="18860" h="9350" extrusionOk="0">
                  <a:moveTo>
                    <a:pt x="848" y="0"/>
                  </a:moveTo>
                  <a:lnTo>
                    <a:pt x="0" y="9349"/>
                  </a:lnTo>
                  <a:lnTo>
                    <a:pt x="18155" y="9171"/>
                  </a:lnTo>
                  <a:lnTo>
                    <a:pt x="18859" y="2275"/>
                  </a:lnTo>
                  <a:lnTo>
                    <a:pt x="18859" y="2275"/>
                  </a:lnTo>
                  <a:cubicBezTo>
                    <a:pt x="18689" y="2310"/>
                    <a:pt x="18533" y="2326"/>
                    <a:pt x="18388" y="2326"/>
                  </a:cubicBezTo>
                  <a:cubicBezTo>
                    <a:pt x="16648" y="2326"/>
                    <a:pt x="16591" y="0"/>
                    <a:pt x="14961" y="0"/>
                  </a:cubicBezTo>
                  <a:cubicBezTo>
                    <a:pt x="13194" y="0"/>
                    <a:pt x="13016" y="2471"/>
                    <a:pt x="11250" y="2471"/>
                  </a:cubicBezTo>
                  <a:cubicBezTo>
                    <a:pt x="9492" y="2471"/>
                    <a:pt x="9671" y="0"/>
                    <a:pt x="7904" y="0"/>
                  </a:cubicBezTo>
                  <a:cubicBezTo>
                    <a:pt x="6138" y="0"/>
                    <a:pt x="6138" y="4933"/>
                    <a:pt x="4380" y="4933"/>
                  </a:cubicBezTo>
                  <a:cubicBezTo>
                    <a:pt x="2614" y="4933"/>
                    <a:pt x="2614" y="0"/>
                    <a:pt x="848" y="0"/>
                  </a:cubicBezTo>
                  <a:close/>
                </a:path>
              </a:pathLst>
            </a:custGeom>
            <a:gradFill>
              <a:gsLst>
                <a:gs pos="0">
                  <a:srgbClr val="FFFFFF">
                    <a:alpha val="28627"/>
                  </a:srgbClr>
                </a:gs>
                <a:gs pos="45000">
                  <a:schemeClr val="dk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8"/>
            <p:cNvSpPr/>
            <p:nvPr/>
          </p:nvSpPr>
          <p:spPr>
            <a:xfrm>
              <a:off x="7047549" y="2451472"/>
              <a:ext cx="64227" cy="60383"/>
            </a:xfrm>
            <a:custGeom>
              <a:avLst/>
              <a:gdLst/>
              <a:ahLst/>
              <a:cxnLst/>
              <a:rect l="l" t="t" r="r" b="b"/>
              <a:pathLst>
                <a:path w="919" h="864" extrusionOk="0">
                  <a:moveTo>
                    <a:pt x="493" y="0"/>
                  </a:moveTo>
                  <a:cubicBezTo>
                    <a:pt x="266" y="0"/>
                    <a:pt x="27" y="150"/>
                    <a:pt x="18" y="432"/>
                  </a:cubicBezTo>
                  <a:cubicBezTo>
                    <a:pt x="1" y="725"/>
                    <a:pt x="208" y="864"/>
                    <a:pt x="427" y="864"/>
                  </a:cubicBezTo>
                  <a:cubicBezTo>
                    <a:pt x="654" y="864"/>
                    <a:pt x="892" y="714"/>
                    <a:pt x="901" y="432"/>
                  </a:cubicBezTo>
                  <a:cubicBezTo>
                    <a:pt x="919" y="139"/>
                    <a:pt x="711" y="0"/>
                    <a:pt x="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8"/>
            <p:cNvSpPr/>
            <p:nvPr/>
          </p:nvSpPr>
          <p:spPr>
            <a:xfrm>
              <a:off x="7298795" y="2282484"/>
              <a:ext cx="64576" cy="60173"/>
            </a:xfrm>
            <a:custGeom>
              <a:avLst/>
              <a:gdLst/>
              <a:ahLst/>
              <a:cxnLst/>
              <a:rect l="l" t="t" r="r" b="b"/>
              <a:pathLst>
                <a:path w="924" h="861" extrusionOk="0">
                  <a:moveTo>
                    <a:pt x="496" y="0"/>
                  </a:moveTo>
                  <a:cubicBezTo>
                    <a:pt x="268" y="0"/>
                    <a:pt x="27" y="150"/>
                    <a:pt x="18" y="432"/>
                  </a:cubicBezTo>
                  <a:cubicBezTo>
                    <a:pt x="1" y="722"/>
                    <a:pt x="212" y="861"/>
                    <a:pt x="433" y="861"/>
                  </a:cubicBezTo>
                  <a:cubicBezTo>
                    <a:pt x="660" y="861"/>
                    <a:pt x="897" y="713"/>
                    <a:pt x="901" y="432"/>
                  </a:cubicBezTo>
                  <a:cubicBezTo>
                    <a:pt x="923" y="139"/>
                    <a:pt x="716" y="0"/>
                    <a:pt x="4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8"/>
            <p:cNvSpPr/>
            <p:nvPr/>
          </p:nvSpPr>
          <p:spPr>
            <a:xfrm>
              <a:off x="7770186" y="2284371"/>
              <a:ext cx="64506" cy="60383"/>
            </a:xfrm>
            <a:custGeom>
              <a:avLst/>
              <a:gdLst/>
              <a:ahLst/>
              <a:cxnLst/>
              <a:rect l="l" t="t" r="r" b="b"/>
              <a:pathLst>
                <a:path w="923" h="864" extrusionOk="0">
                  <a:moveTo>
                    <a:pt x="496" y="0"/>
                  </a:moveTo>
                  <a:cubicBezTo>
                    <a:pt x="268" y="0"/>
                    <a:pt x="27" y="150"/>
                    <a:pt x="18" y="432"/>
                  </a:cubicBezTo>
                  <a:cubicBezTo>
                    <a:pt x="0" y="725"/>
                    <a:pt x="208" y="864"/>
                    <a:pt x="426" y="864"/>
                  </a:cubicBezTo>
                  <a:cubicBezTo>
                    <a:pt x="653" y="864"/>
                    <a:pt x="892" y="714"/>
                    <a:pt x="901" y="432"/>
                  </a:cubicBezTo>
                  <a:cubicBezTo>
                    <a:pt x="923" y="139"/>
                    <a:pt x="715" y="0"/>
                    <a:pt x="4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8"/>
            <p:cNvSpPr/>
            <p:nvPr/>
          </p:nvSpPr>
          <p:spPr>
            <a:xfrm>
              <a:off x="6846134" y="1934864"/>
              <a:ext cx="1258884" cy="344825"/>
            </a:xfrm>
            <a:custGeom>
              <a:avLst/>
              <a:gdLst/>
              <a:ahLst/>
              <a:cxnLst/>
              <a:rect l="l" t="t" r="r" b="b"/>
              <a:pathLst>
                <a:path w="18013" h="4934" fill="none" extrusionOk="0">
                  <a:moveTo>
                    <a:pt x="1" y="0"/>
                  </a:moveTo>
                  <a:cubicBezTo>
                    <a:pt x="1767" y="0"/>
                    <a:pt x="1767" y="4933"/>
                    <a:pt x="3533" y="4933"/>
                  </a:cubicBezTo>
                  <a:cubicBezTo>
                    <a:pt x="5291" y="4933"/>
                    <a:pt x="5291" y="0"/>
                    <a:pt x="7057" y="0"/>
                  </a:cubicBezTo>
                  <a:cubicBezTo>
                    <a:pt x="8824" y="0"/>
                    <a:pt x="8645" y="2471"/>
                    <a:pt x="10403" y="2471"/>
                  </a:cubicBezTo>
                  <a:cubicBezTo>
                    <a:pt x="12169" y="2471"/>
                    <a:pt x="12347" y="0"/>
                    <a:pt x="14114" y="0"/>
                  </a:cubicBezTo>
                  <a:cubicBezTo>
                    <a:pt x="15880" y="0"/>
                    <a:pt x="15809" y="2685"/>
                    <a:pt x="18012" y="2230"/>
                  </a:cubicBezTo>
                </a:path>
              </a:pathLst>
            </a:custGeom>
            <a:noFill/>
            <a:ln w="14050"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8"/>
            <p:cNvSpPr/>
            <p:nvPr/>
          </p:nvSpPr>
          <p:spPr>
            <a:xfrm>
              <a:off x="7082423" y="2418625"/>
              <a:ext cx="1328" cy="15026"/>
            </a:xfrm>
            <a:custGeom>
              <a:avLst/>
              <a:gdLst/>
              <a:ahLst/>
              <a:cxnLst/>
              <a:rect l="l" t="t" r="r" b="b"/>
              <a:pathLst>
                <a:path w="19" h="215" fill="none" extrusionOk="0">
                  <a:moveTo>
                    <a:pt x="1" y="215"/>
                  </a:moveTo>
                  <a:lnTo>
                    <a:pt x="19" y="1"/>
                  </a:lnTo>
                </a:path>
              </a:pathLst>
            </a:custGeom>
            <a:solidFill>
              <a:schemeClr val="dk1"/>
            </a:solidFill>
            <a:ln w="8475" cap="flat" cmpd="sng">
              <a:solidFill>
                <a:srgbClr val="E4DBF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8"/>
            <p:cNvSpPr/>
            <p:nvPr/>
          </p:nvSpPr>
          <p:spPr>
            <a:xfrm>
              <a:off x="7085568" y="2306385"/>
              <a:ext cx="8177" cy="87359"/>
            </a:xfrm>
            <a:custGeom>
              <a:avLst/>
              <a:gdLst/>
              <a:ahLst/>
              <a:cxnLst/>
              <a:rect l="l" t="t" r="r" b="b"/>
              <a:pathLst>
                <a:path w="117" h="1250" fill="none" extrusionOk="0">
                  <a:moveTo>
                    <a:pt x="0" y="1250"/>
                  </a:moveTo>
                  <a:lnTo>
                    <a:pt x="116" y="1"/>
                  </a:lnTo>
                </a:path>
              </a:pathLst>
            </a:custGeom>
            <a:solidFill>
              <a:schemeClr val="dk1"/>
            </a:solidFill>
            <a:ln w="8475" cap="flat" cmpd="sng">
              <a:solidFill>
                <a:srgbClr val="E4DBF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8"/>
            <p:cNvSpPr/>
            <p:nvPr/>
          </p:nvSpPr>
          <p:spPr>
            <a:xfrm>
              <a:off x="7094933" y="2278990"/>
              <a:ext cx="1328" cy="15026"/>
            </a:xfrm>
            <a:custGeom>
              <a:avLst/>
              <a:gdLst/>
              <a:ahLst/>
              <a:cxnLst/>
              <a:rect l="l" t="t" r="r" b="b"/>
              <a:pathLst>
                <a:path w="19" h="215" fill="none" extrusionOk="0">
                  <a:moveTo>
                    <a:pt x="0" y="215"/>
                  </a:moveTo>
                  <a:lnTo>
                    <a:pt x="18" y="0"/>
                  </a:lnTo>
                </a:path>
              </a:pathLst>
            </a:custGeom>
            <a:solidFill>
              <a:schemeClr val="dk1"/>
            </a:solidFill>
            <a:ln w="8475" cap="flat" cmpd="sng">
              <a:solidFill>
                <a:srgbClr val="E4DBF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8"/>
            <p:cNvSpPr/>
            <p:nvPr/>
          </p:nvSpPr>
          <p:spPr>
            <a:xfrm>
              <a:off x="7331223" y="2237826"/>
              <a:ext cx="1328" cy="15026"/>
            </a:xfrm>
            <a:custGeom>
              <a:avLst/>
              <a:gdLst/>
              <a:ahLst/>
              <a:cxnLst/>
              <a:rect l="l" t="t" r="r" b="b"/>
              <a:pathLst>
                <a:path w="19" h="215" fill="none" extrusionOk="0">
                  <a:moveTo>
                    <a:pt x="0" y="215"/>
                  </a:moveTo>
                  <a:lnTo>
                    <a:pt x="18" y="1"/>
                  </a:lnTo>
                </a:path>
              </a:pathLst>
            </a:custGeom>
            <a:solidFill>
              <a:schemeClr val="dk1"/>
            </a:solidFill>
            <a:ln w="8475" cap="flat" cmpd="sng">
              <a:solidFill>
                <a:srgbClr val="E4DBF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8"/>
            <p:cNvSpPr/>
            <p:nvPr/>
          </p:nvSpPr>
          <p:spPr>
            <a:xfrm>
              <a:off x="7335556" y="1966033"/>
              <a:ext cx="21316" cy="239435"/>
            </a:xfrm>
            <a:custGeom>
              <a:avLst/>
              <a:gdLst/>
              <a:ahLst/>
              <a:cxnLst/>
              <a:rect l="l" t="t" r="r" b="b"/>
              <a:pathLst>
                <a:path w="305" h="3426" fill="none" extrusionOk="0">
                  <a:moveTo>
                    <a:pt x="1" y="3426"/>
                  </a:moveTo>
                  <a:lnTo>
                    <a:pt x="304" y="0"/>
                  </a:lnTo>
                </a:path>
              </a:pathLst>
            </a:custGeom>
            <a:solidFill>
              <a:schemeClr val="dk1"/>
            </a:solidFill>
            <a:ln w="8475" cap="flat" cmpd="sng">
              <a:solidFill>
                <a:srgbClr val="E4DBF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8"/>
            <p:cNvSpPr/>
            <p:nvPr/>
          </p:nvSpPr>
          <p:spPr>
            <a:xfrm>
              <a:off x="7357990" y="1934864"/>
              <a:ext cx="1328" cy="15026"/>
            </a:xfrm>
            <a:custGeom>
              <a:avLst/>
              <a:gdLst/>
              <a:ahLst/>
              <a:cxnLst/>
              <a:rect l="l" t="t" r="r" b="b"/>
              <a:pathLst>
                <a:path w="19" h="215" fill="none" extrusionOk="0">
                  <a:moveTo>
                    <a:pt x="1" y="214"/>
                  </a:moveTo>
                  <a:lnTo>
                    <a:pt x="19" y="0"/>
                  </a:lnTo>
                </a:path>
              </a:pathLst>
            </a:custGeom>
            <a:noFill/>
            <a:ln w="8475" cap="flat" cmpd="sng">
              <a:solidFill>
                <a:srgbClr val="E4DBF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8"/>
            <p:cNvSpPr/>
            <p:nvPr/>
          </p:nvSpPr>
          <p:spPr>
            <a:xfrm>
              <a:off x="7807506" y="2237197"/>
              <a:ext cx="1328" cy="15026"/>
            </a:xfrm>
            <a:custGeom>
              <a:avLst/>
              <a:gdLst/>
              <a:ahLst/>
              <a:cxnLst/>
              <a:rect l="l" t="t" r="r" b="b"/>
              <a:pathLst>
                <a:path w="19" h="215" fill="none" extrusionOk="0">
                  <a:moveTo>
                    <a:pt x="1" y="215"/>
                  </a:moveTo>
                  <a:lnTo>
                    <a:pt x="19" y="1"/>
                  </a:lnTo>
                </a:path>
              </a:pathLst>
            </a:custGeom>
            <a:solidFill>
              <a:schemeClr val="dk1"/>
            </a:solidFill>
            <a:ln w="8475" cap="flat" cmpd="sng">
              <a:solidFill>
                <a:srgbClr val="E4DBF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8"/>
            <p:cNvSpPr/>
            <p:nvPr/>
          </p:nvSpPr>
          <p:spPr>
            <a:xfrm>
              <a:off x="7811909" y="1965404"/>
              <a:ext cx="21246" cy="240064"/>
            </a:xfrm>
            <a:custGeom>
              <a:avLst/>
              <a:gdLst/>
              <a:ahLst/>
              <a:cxnLst/>
              <a:rect l="l" t="t" r="r" b="b"/>
              <a:pathLst>
                <a:path w="304" h="3435" fill="none" extrusionOk="0">
                  <a:moveTo>
                    <a:pt x="0" y="3435"/>
                  </a:moveTo>
                  <a:lnTo>
                    <a:pt x="304" y="0"/>
                  </a:lnTo>
                </a:path>
              </a:pathLst>
            </a:custGeom>
            <a:solidFill>
              <a:schemeClr val="dk1"/>
            </a:solidFill>
            <a:ln w="8475" cap="flat" cmpd="sng">
              <a:solidFill>
                <a:srgbClr val="E4DBF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8"/>
            <p:cNvSpPr/>
            <p:nvPr/>
          </p:nvSpPr>
          <p:spPr>
            <a:xfrm>
              <a:off x="7834343" y="1934864"/>
              <a:ext cx="1328" cy="15026"/>
            </a:xfrm>
            <a:custGeom>
              <a:avLst/>
              <a:gdLst/>
              <a:ahLst/>
              <a:cxnLst/>
              <a:rect l="l" t="t" r="r" b="b"/>
              <a:pathLst>
                <a:path w="19" h="215" fill="none" extrusionOk="0">
                  <a:moveTo>
                    <a:pt x="1" y="214"/>
                  </a:moveTo>
                  <a:lnTo>
                    <a:pt x="18" y="0"/>
                  </a:lnTo>
                </a:path>
              </a:pathLst>
            </a:custGeom>
            <a:noFill/>
            <a:ln w="8475" cap="flat" cmpd="sng">
              <a:solidFill>
                <a:srgbClr val="E4DBF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8"/>
            <p:cNvSpPr/>
            <p:nvPr/>
          </p:nvSpPr>
          <p:spPr>
            <a:xfrm>
              <a:off x="7240089" y="1732190"/>
              <a:ext cx="261799" cy="152844"/>
            </a:xfrm>
            <a:custGeom>
              <a:avLst/>
              <a:gdLst/>
              <a:ahLst/>
              <a:cxnLst/>
              <a:rect l="l" t="t" r="r" b="b"/>
              <a:pathLst>
                <a:path w="3746" h="2187" extrusionOk="0">
                  <a:moveTo>
                    <a:pt x="3204" y="1"/>
                  </a:moveTo>
                  <a:cubicBezTo>
                    <a:pt x="3201" y="1"/>
                    <a:pt x="3198" y="1"/>
                    <a:pt x="3196" y="1"/>
                  </a:cubicBezTo>
                  <a:lnTo>
                    <a:pt x="653" y="1"/>
                  </a:lnTo>
                  <a:cubicBezTo>
                    <a:pt x="475" y="1"/>
                    <a:pt x="314" y="152"/>
                    <a:pt x="296" y="331"/>
                  </a:cubicBezTo>
                  <a:cubicBezTo>
                    <a:pt x="183" y="1490"/>
                    <a:pt x="0" y="1684"/>
                    <a:pt x="847" y="1684"/>
                  </a:cubicBezTo>
                  <a:cubicBezTo>
                    <a:pt x="1004" y="1684"/>
                    <a:pt x="1195" y="1677"/>
                    <a:pt x="1429" y="1669"/>
                  </a:cubicBezTo>
                  <a:lnTo>
                    <a:pt x="1715" y="2186"/>
                  </a:lnTo>
                  <a:lnTo>
                    <a:pt x="2098" y="1669"/>
                  </a:lnTo>
                  <a:cubicBezTo>
                    <a:pt x="2131" y="1663"/>
                    <a:pt x="2172" y="1661"/>
                    <a:pt x="2219" y="1661"/>
                  </a:cubicBezTo>
                  <a:cubicBezTo>
                    <a:pt x="2366" y="1661"/>
                    <a:pt x="2570" y="1683"/>
                    <a:pt x="2767" y="1683"/>
                  </a:cubicBezTo>
                  <a:cubicBezTo>
                    <a:pt x="3074" y="1683"/>
                    <a:pt x="3363" y="1629"/>
                    <a:pt x="3392" y="1348"/>
                  </a:cubicBezTo>
                  <a:cubicBezTo>
                    <a:pt x="3445" y="877"/>
                    <a:pt x="3746" y="1"/>
                    <a:pt x="32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448ACD8E-20D9-395C-63AE-8A64075626FB}"/>
              </a:ext>
            </a:extLst>
          </p:cNvPr>
          <p:cNvSpPr txBox="1"/>
          <p:nvPr/>
        </p:nvSpPr>
        <p:spPr>
          <a:xfrm>
            <a:off x="4572000" y="4111619"/>
            <a:ext cx="3681437" cy="923330"/>
          </a:xfrm>
          <a:prstGeom prst="rect">
            <a:avLst/>
          </a:prstGeom>
          <a:noFill/>
        </p:spPr>
        <p:txBody>
          <a:bodyPr wrap="square" rtlCol="0">
            <a:spAutoFit/>
          </a:bodyPr>
          <a:lstStyle/>
          <a:p>
            <a:r>
              <a:rPr lang="en-IN" sz="1800" dirty="0">
                <a:latin typeface="Lato" panose="020F0502020204030203" pitchFamily="34" charset="0"/>
                <a:ea typeface="Lato" panose="020F0502020204030203" pitchFamily="34" charset="0"/>
                <a:cs typeface="Lato" panose="020F0502020204030203" pitchFamily="34" charset="0"/>
              </a:rPr>
              <a:t>SHAIK KHWAJA MOHIDDIN </a:t>
            </a:r>
          </a:p>
          <a:p>
            <a:r>
              <a:rPr lang="en-IN" sz="1800" dirty="0">
                <a:latin typeface="Lato" panose="020F0502020204030203" pitchFamily="34" charset="0"/>
                <a:ea typeface="Lato" panose="020F0502020204030203" pitchFamily="34" charset="0"/>
                <a:cs typeface="Lato" panose="020F0502020204030203" pitchFamily="34" charset="0"/>
              </a:rPr>
              <a:t>Newtons school</a:t>
            </a:r>
          </a:p>
          <a:p>
            <a:r>
              <a:rPr lang="en-IN" sz="1800" dirty="0">
                <a:latin typeface="Lato" panose="020F0502020204030203" pitchFamily="34" charset="0"/>
                <a:ea typeface="Lato" panose="020F0502020204030203" pitchFamily="34" charset="0"/>
                <a:cs typeface="Lato" panose="020F0502020204030203" pitchFamily="34" charset="0"/>
              </a:rPr>
              <a:t>Batch- Oct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BFB8F9D-100F-36A7-88C0-8ECC07B97A78}"/>
              </a:ext>
            </a:extLst>
          </p:cNvPr>
          <p:cNvSpPr txBox="1"/>
          <p:nvPr/>
        </p:nvSpPr>
        <p:spPr>
          <a:xfrm>
            <a:off x="394880" y="286350"/>
            <a:ext cx="4451440" cy="4765856"/>
          </a:xfrm>
          <a:prstGeom prst="rect">
            <a:avLst/>
          </a:prstGeom>
          <a:noFill/>
        </p:spPr>
        <p:txBody>
          <a:bodyPr wrap="square">
            <a:spAutoFit/>
          </a:bodyPr>
          <a:lstStyle/>
          <a:p>
            <a:pPr>
              <a:lnSpc>
                <a:spcPct val="107000"/>
              </a:lnSpc>
              <a:spcAft>
                <a:spcPts val="800"/>
              </a:spcAft>
            </a:pPr>
            <a:r>
              <a:rPr lang="en-IN" sz="1800" kern="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u="sng" dirty="0">
                <a:solidFill>
                  <a:schemeClr val="dk2"/>
                </a:solidFill>
                <a:latin typeface="Montserrat"/>
              </a:rPr>
              <a:t>Risk Management Assessment:</a:t>
            </a:r>
          </a:p>
          <a:p>
            <a:pPr marL="285750" indent="-285750">
              <a:lnSpc>
                <a:spcPct val="107000"/>
              </a:lnSpc>
              <a:spcAft>
                <a:spcPts val="800"/>
              </a:spcAft>
              <a:buFont typeface="Arial" panose="020B0604020202020204" pitchFamily="34" charset="0"/>
              <a:buChar char="•"/>
            </a:pPr>
            <a:r>
              <a:rPr lang="en-IN" sz="1800" dirty="0">
                <a:latin typeface="Arial" panose="020B0604020202020204" pitchFamily="34" charset="0"/>
                <a:ea typeface="Calibri" panose="020F0502020204030204" pitchFamily="34" charset="0"/>
                <a:cs typeface="Times New Roman" panose="02020603050405020304" pitchFamily="18" charset="0"/>
              </a:rPr>
              <a:t>The churn rates decline from the 3 to 4 tenures.</a:t>
            </a:r>
          </a:p>
          <a:p>
            <a:pPr marL="285750" indent="-285750">
              <a:lnSpc>
                <a:spcPct val="107000"/>
              </a:lnSpc>
              <a:spcAft>
                <a:spcPts val="800"/>
              </a:spcAft>
              <a:buFont typeface="Arial" panose="020B0604020202020204" pitchFamily="34" charset="0"/>
              <a:buChar char="•"/>
            </a:pPr>
            <a:r>
              <a:rPr lang="en-IN" sz="1800" dirty="0">
                <a:latin typeface="Arial" panose="020B0604020202020204" pitchFamily="34" charset="0"/>
                <a:ea typeface="Calibri" panose="020F0502020204030204" pitchFamily="34" charset="0"/>
                <a:cs typeface="Times New Roman" panose="02020603050405020304" pitchFamily="18" charset="0"/>
              </a:rPr>
              <a:t>Also, we observe that the churn rate rises again in tenure 5, and that this decline continues as tenure grows.</a:t>
            </a:r>
          </a:p>
          <a:p>
            <a:pPr marL="285750" indent="-285750">
              <a:lnSpc>
                <a:spcPct val="107000"/>
              </a:lnSpc>
              <a:spcAft>
                <a:spcPts val="800"/>
              </a:spcAft>
              <a:buFont typeface="Arial" panose="020B0604020202020204" pitchFamily="34" charset="0"/>
              <a:buChar char="•"/>
            </a:pPr>
            <a:r>
              <a:rPr lang="en-IN" sz="1800" dirty="0">
                <a:latin typeface="Arial" panose="020B0604020202020204" pitchFamily="34" charset="0"/>
                <a:ea typeface="Calibri" panose="020F0502020204030204" pitchFamily="34" charset="0"/>
                <a:cs typeface="Times New Roman" panose="02020603050405020304" pitchFamily="18" charset="0"/>
              </a:rPr>
              <a:t>This suggests that customer will remain with the bank for 4 to 5 years, after which they might leave.</a:t>
            </a:r>
          </a:p>
          <a:p>
            <a:pPr marL="285750" indent="-285750">
              <a:lnSpc>
                <a:spcPct val="107000"/>
              </a:lnSpc>
              <a:spcAft>
                <a:spcPts val="800"/>
              </a:spcAft>
              <a:buFont typeface="Arial" panose="020B0604020202020204" pitchFamily="34" charset="0"/>
              <a:buChar char="•"/>
            </a:pPr>
            <a:r>
              <a:rPr lang="en-IN" sz="1800" dirty="0">
                <a:latin typeface="Arial" panose="020B0604020202020204" pitchFamily="34" charset="0"/>
                <a:ea typeface="Calibri" panose="020F0502020204030204" pitchFamily="34" charset="0"/>
                <a:cs typeface="Times New Roman" panose="02020603050405020304" pitchFamily="18" charset="0"/>
              </a:rPr>
              <a:t>This indicates a high risk for the bank because there is a good probability the customer will leave once their five-year tenure is over.</a:t>
            </a:r>
          </a:p>
        </p:txBody>
      </p:sp>
      <p:pic>
        <p:nvPicPr>
          <p:cNvPr id="2" name="Picture 1">
            <a:extLst>
              <a:ext uri="{FF2B5EF4-FFF2-40B4-BE49-F238E27FC236}">
                <a16:creationId xmlns:a16="http://schemas.microsoft.com/office/drawing/2014/main" id="{AE22F953-DD19-BDD3-B957-31158901FD4B}"/>
              </a:ext>
            </a:extLst>
          </p:cNvPr>
          <p:cNvPicPr>
            <a:picLocks noChangeAspect="1"/>
          </p:cNvPicPr>
          <p:nvPr/>
        </p:nvPicPr>
        <p:blipFill>
          <a:blip r:embed="rId2"/>
          <a:stretch>
            <a:fillRect/>
          </a:stretch>
        </p:blipFill>
        <p:spPr>
          <a:xfrm>
            <a:off x="4846320" y="985520"/>
            <a:ext cx="4282440" cy="3779520"/>
          </a:xfrm>
          <a:prstGeom prst="rect">
            <a:avLst/>
          </a:prstGeom>
        </p:spPr>
      </p:pic>
    </p:spTree>
    <p:extLst>
      <p:ext uri="{BB962C8B-B14F-4D97-AF65-F5344CB8AC3E}">
        <p14:creationId xmlns:p14="http://schemas.microsoft.com/office/powerpoint/2010/main" val="1914456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BFB8F9D-100F-36A7-88C0-8ECC07B97A78}"/>
              </a:ext>
            </a:extLst>
          </p:cNvPr>
          <p:cNvSpPr txBox="1"/>
          <p:nvPr/>
        </p:nvSpPr>
        <p:spPr>
          <a:xfrm>
            <a:off x="394880" y="286350"/>
            <a:ext cx="4451440" cy="5233227"/>
          </a:xfrm>
          <a:prstGeom prst="rect">
            <a:avLst/>
          </a:prstGeom>
          <a:noFill/>
        </p:spPr>
        <p:txBody>
          <a:bodyPr wrap="square">
            <a:spAutoFit/>
          </a:bodyPr>
          <a:lstStyle/>
          <a:p>
            <a:pPr>
              <a:lnSpc>
                <a:spcPct val="107000"/>
              </a:lnSpc>
              <a:spcAft>
                <a:spcPts val="800"/>
              </a:spcAft>
            </a:pPr>
            <a:r>
              <a:rPr lang="en-IN" sz="1800" kern="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u="sng" dirty="0">
                <a:solidFill>
                  <a:schemeClr val="dk2"/>
                </a:solidFill>
                <a:latin typeface="Montserrat"/>
              </a:rPr>
              <a:t>Customer Lifetime Value Forecast: </a:t>
            </a:r>
          </a:p>
          <a:p>
            <a:pPr marL="285750" indent="-285750">
              <a:lnSpc>
                <a:spcPct val="107000"/>
              </a:lnSpc>
              <a:spcAft>
                <a:spcPts val="800"/>
              </a:spcAft>
              <a:buFont typeface="Arial" panose="020B0604020202020204" pitchFamily="34" charset="0"/>
              <a:buChar char="•"/>
            </a:pPr>
            <a:r>
              <a:rPr lang="en-IN" sz="1800" dirty="0">
                <a:latin typeface="Arial" panose="020B0604020202020204" pitchFamily="34" charset="0"/>
                <a:ea typeface="Calibri" panose="020F0502020204030204" pitchFamily="34" charset="0"/>
                <a:cs typeface="Times New Roman" panose="02020603050405020304" pitchFamily="18" charset="0"/>
              </a:rPr>
              <a:t>The largest balance is found in the Fair Segment of customers when we look at the balance distribution across all of the credit card segments.</a:t>
            </a:r>
          </a:p>
          <a:p>
            <a:pPr marL="285750" indent="-285750">
              <a:lnSpc>
                <a:spcPct val="107000"/>
              </a:lnSpc>
              <a:spcAft>
                <a:spcPts val="800"/>
              </a:spcAft>
              <a:buFont typeface="Arial" panose="020B0604020202020204" pitchFamily="34" charset="0"/>
              <a:buChar char="•"/>
            </a:pPr>
            <a:r>
              <a:rPr lang="en-IN" sz="1800" dirty="0">
                <a:latin typeface="Arial" panose="020B0604020202020204" pitchFamily="34" charset="0"/>
                <a:ea typeface="Calibri" panose="020F0502020204030204" pitchFamily="34" charset="0"/>
                <a:cs typeface="Times New Roman" panose="02020603050405020304" pitchFamily="18" charset="0"/>
              </a:rPr>
              <a:t>The Excellent and Very Good segments have the least amount of balance.</a:t>
            </a:r>
          </a:p>
          <a:p>
            <a:pPr marL="285750" indent="-285750">
              <a:lnSpc>
                <a:spcPct val="107000"/>
              </a:lnSpc>
              <a:spcAft>
                <a:spcPts val="800"/>
              </a:spcAft>
              <a:buFont typeface="Arial" panose="020B0604020202020204" pitchFamily="34" charset="0"/>
              <a:buChar char="•"/>
            </a:pPr>
            <a:r>
              <a:rPr lang="en-IN" sz="1800" dirty="0">
                <a:latin typeface="Arial" panose="020B0604020202020204" pitchFamily="34" charset="0"/>
                <a:ea typeface="Calibri" panose="020F0502020204030204" pitchFamily="34" charset="0"/>
                <a:cs typeface="Times New Roman" panose="02020603050405020304" pitchFamily="18" charset="0"/>
              </a:rPr>
              <a:t>There are noticeable balances in Poor segment as well.</a:t>
            </a:r>
          </a:p>
          <a:p>
            <a:pPr marL="285750" indent="-285750">
              <a:lnSpc>
                <a:spcPct val="107000"/>
              </a:lnSpc>
              <a:spcAft>
                <a:spcPts val="800"/>
              </a:spcAft>
              <a:buFont typeface="Arial" panose="020B0604020202020204" pitchFamily="34" charset="0"/>
              <a:buChar char="•"/>
            </a:pPr>
            <a:r>
              <a:rPr lang="en-IN" sz="1800" dirty="0">
                <a:latin typeface="Arial" panose="020B0604020202020204" pitchFamily="34" charset="0"/>
                <a:ea typeface="Calibri" panose="020F0502020204030204" pitchFamily="34" charset="0"/>
                <a:cs typeface="Times New Roman" panose="02020603050405020304" pitchFamily="18" charset="0"/>
              </a:rPr>
              <a:t>As we see other tenures, this pattern continues.</a:t>
            </a:r>
          </a:p>
          <a:p>
            <a:pPr marL="342900" indent="-342900">
              <a:lnSpc>
                <a:spcPct val="107000"/>
              </a:lnSpc>
              <a:spcAft>
                <a:spcPts val="800"/>
              </a:spcAft>
              <a:buFont typeface="Arial" panose="020B0604020202020204" pitchFamily="34" charset="0"/>
              <a:buChar char="•"/>
            </a:pPr>
            <a:endParaRPr lang="en-US" sz="2000" b="1" u="sng" dirty="0">
              <a:solidFill>
                <a:schemeClr val="dk2"/>
              </a:solidFill>
              <a:latin typeface="Montserrat"/>
            </a:endParaRPr>
          </a:p>
        </p:txBody>
      </p:sp>
      <p:pic>
        <p:nvPicPr>
          <p:cNvPr id="3" name="Picture 2">
            <a:extLst>
              <a:ext uri="{FF2B5EF4-FFF2-40B4-BE49-F238E27FC236}">
                <a16:creationId xmlns:a16="http://schemas.microsoft.com/office/drawing/2014/main" id="{1D89B3D5-FECD-BB5F-54F7-39D3C3EBFFF1}"/>
              </a:ext>
            </a:extLst>
          </p:cNvPr>
          <p:cNvPicPr>
            <a:picLocks noChangeAspect="1"/>
          </p:cNvPicPr>
          <p:nvPr/>
        </p:nvPicPr>
        <p:blipFill>
          <a:blip r:embed="rId2"/>
          <a:stretch>
            <a:fillRect/>
          </a:stretch>
        </p:blipFill>
        <p:spPr>
          <a:xfrm>
            <a:off x="4869180" y="1128712"/>
            <a:ext cx="4274820" cy="3394075"/>
          </a:xfrm>
          <a:prstGeom prst="rect">
            <a:avLst/>
          </a:prstGeom>
        </p:spPr>
      </p:pic>
    </p:spTree>
    <p:extLst>
      <p:ext uri="{BB962C8B-B14F-4D97-AF65-F5344CB8AC3E}">
        <p14:creationId xmlns:p14="http://schemas.microsoft.com/office/powerpoint/2010/main" val="2960054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BFB8F9D-100F-36A7-88C0-8ECC07B97A78}"/>
              </a:ext>
            </a:extLst>
          </p:cNvPr>
          <p:cNvSpPr txBox="1"/>
          <p:nvPr/>
        </p:nvSpPr>
        <p:spPr>
          <a:xfrm>
            <a:off x="539070" y="572700"/>
            <a:ext cx="8065860" cy="3739037"/>
          </a:xfrm>
          <a:prstGeom prst="rect">
            <a:avLst/>
          </a:prstGeom>
          <a:noFill/>
        </p:spPr>
        <p:txBody>
          <a:bodyPr wrap="square">
            <a:spAutoFit/>
          </a:bodyPr>
          <a:lstStyle/>
          <a:p>
            <a:pPr>
              <a:lnSpc>
                <a:spcPct val="107000"/>
              </a:lnSpc>
              <a:spcAft>
                <a:spcPts val="800"/>
              </a:spcAft>
            </a:pPr>
            <a:r>
              <a:rPr lang="en-IN" sz="1800" kern="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u="sng" dirty="0">
                <a:solidFill>
                  <a:schemeClr val="dk2"/>
                </a:solidFill>
                <a:latin typeface="Montserrat"/>
              </a:rPr>
              <a:t>Marketing Campaign Effectiveness</a:t>
            </a:r>
          </a:p>
          <a:p>
            <a:pPr marL="604520" indent="-285750">
              <a:lnSpc>
                <a:spcPct val="107000"/>
              </a:lnSpc>
              <a:spcAft>
                <a:spcPts val="800"/>
              </a:spcAft>
              <a:buFont typeface="Arial" panose="020B0604020202020204" pitchFamily="34" charset="0"/>
              <a:buChar char="•"/>
            </a:pPr>
            <a:r>
              <a:rPr lang="en-IN" sz="2000" dirty="0">
                <a:latin typeface="Arial" panose="020B0604020202020204" pitchFamily="34" charset="0"/>
                <a:ea typeface="Calibri" panose="020F0502020204030204" pitchFamily="34" charset="0"/>
                <a:cs typeface="Times New Roman" panose="02020603050405020304" pitchFamily="18" charset="0"/>
              </a:rPr>
              <a:t>To assess the impact of marketing campaigns on customer retention and acquisition within the dataset, we can measure changes in customer activity status and acquisition rates over time, comparing periods before and after the campaigns.</a:t>
            </a:r>
          </a:p>
          <a:p>
            <a:pPr marL="318770">
              <a:lnSpc>
                <a:spcPct val="107000"/>
              </a:lnSpc>
              <a:spcAft>
                <a:spcPts val="800"/>
              </a:spcAft>
            </a:pPr>
            <a:endParaRPr lang="en-IN" sz="2000" dirty="0">
              <a:latin typeface="Arial" panose="020B0604020202020204" pitchFamily="34" charset="0"/>
              <a:ea typeface="Calibri" panose="020F0502020204030204" pitchFamily="34" charset="0"/>
              <a:cs typeface="Times New Roman" panose="02020603050405020304" pitchFamily="18" charset="0"/>
            </a:endParaRPr>
          </a:p>
          <a:p>
            <a:pPr marL="604520" indent="-285750">
              <a:lnSpc>
                <a:spcPct val="107000"/>
              </a:lnSpc>
              <a:spcAft>
                <a:spcPts val="800"/>
              </a:spcAft>
              <a:buFont typeface="Arial" panose="020B0604020202020204" pitchFamily="34" charset="0"/>
              <a:buChar char="•"/>
            </a:pPr>
            <a:r>
              <a:rPr lang="en-IN" sz="2000" dirty="0">
                <a:latin typeface="Arial" panose="020B0604020202020204" pitchFamily="34" charset="0"/>
                <a:ea typeface="Calibri" panose="020F0502020204030204" pitchFamily="34" charset="0"/>
                <a:cs typeface="Times New Roman" panose="02020603050405020304" pitchFamily="18" charset="0"/>
              </a:rPr>
              <a:t>Establish a system for continuous monitoring and evaluation of marketing campaign effectiveness. Iterate and refine analysis based on new data and insights gained over time.</a:t>
            </a:r>
          </a:p>
        </p:txBody>
      </p:sp>
    </p:spTree>
    <p:extLst>
      <p:ext uri="{BB962C8B-B14F-4D97-AF65-F5344CB8AC3E}">
        <p14:creationId xmlns:p14="http://schemas.microsoft.com/office/powerpoint/2010/main" val="1458975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BFB8F9D-100F-36A7-88C0-8ECC07B97A78}"/>
              </a:ext>
            </a:extLst>
          </p:cNvPr>
          <p:cNvSpPr txBox="1"/>
          <p:nvPr/>
        </p:nvSpPr>
        <p:spPr>
          <a:xfrm>
            <a:off x="417740" y="515342"/>
            <a:ext cx="4083140" cy="4140557"/>
          </a:xfrm>
          <a:prstGeom prst="rect">
            <a:avLst/>
          </a:prstGeom>
          <a:noFill/>
        </p:spPr>
        <p:txBody>
          <a:bodyPr wrap="square">
            <a:spAutoFit/>
          </a:bodyPr>
          <a:lstStyle/>
          <a:p>
            <a:pPr>
              <a:lnSpc>
                <a:spcPct val="107000"/>
              </a:lnSpc>
              <a:spcAft>
                <a:spcPts val="800"/>
              </a:spcAft>
            </a:pPr>
            <a:r>
              <a:rPr lang="en-IN" sz="1800" kern="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u="sng" dirty="0">
                <a:solidFill>
                  <a:schemeClr val="dk2"/>
                </a:solidFill>
                <a:latin typeface="Montserrat"/>
              </a:rPr>
              <a:t>Customer Exit Reasons Exploration</a:t>
            </a:r>
          </a:p>
          <a:p>
            <a:pPr marL="285750" indent="-285750">
              <a:lnSpc>
                <a:spcPct val="107000"/>
              </a:lnSpc>
              <a:spcAft>
                <a:spcPts val="800"/>
              </a:spcAft>
              <a:buFont typeface="Arial" panose="020B0604020202020204" pitchFamily="34" charset="0"/>
              <a:buChar char="•"/>
            </a:pPr>
            <a:r>
              <a:rPr lang="en-IN" sz="1700" kern="0" dirty="0">
                <a:effectLst/>
                <a:latin typeface="Arial" panose="020B0604020202020204" pitchFamily="34" charset="0"/>
                <a:ea typeface="Calibri" panose="020F0502020204030204" pitchFamily="34" charset="0"/>
                <a:cs typeface="Consolas" panose="020B0609020204030204" pitchFamily="49" charset="0"/>
              </a:rPr>
              <a:t>About 1424 of the 7055 customers that left having credit cards, out of the total number of credit card holders. This demonstrates that customers without credit cards are leaving the bank.</a:t>
            </a:r>
            <a:endParaRPr lang="en-IN" sz="1700" kern="100" dirty="0">
              <a:latin typeface="Calibri" panose="020F0502020204030204" pitchFamily="34" charset="0"/>
              <a:ea typeface="Calibri" panose="020F0502020204030204" pitchFamily="34" charset="0"/>
              <a:cs typeface="Consolas" panose="020B0609020204030204" pitchFamily="49" charset="0"/>
            </a:endParaRPr>
          </a:p>
          <a:p>
            <a:pPr marL="285750" indent="-285750">
              <a:lnSpc>
                <a:spcPct val="107000"/>
              </a:lnSpc>
              <a:spcAft>
                <a:spcPts val="800"/>
              </a:spcAft>
              <a:buFont typeface="Arial" panose="020B0604020202020204" pitchFamily="34" charset="0"/>
              <a:buChar char="•"/>
            </a:pPr>
            <a:r>
              <a:rPr lang="en-IN" sz="1700" kern="0" dirty="0">
                <a:effectLst/>
                <a:latin typeface="Arial" panose="020B0604020202020204" pitchFamily="34" charset="0"/>
                <a:ea typeface="Calibri" panose="020F0502020204030204" pitchFamily="34" charset="0"/>
                <a:cs typeface="Consolas" panose="020B0609020204030204" pitchFamily="49" charset="0"/>
              </a:rPr>
              <a:t>As tenure increases, we observe customers leaving the bank. This indicates that we are unable to keep customers for longer periods of time.</a:t>
            </a:r>
            <a:endParaRPr lang="en-IN" sz="1700" kern="100" dirty="0">
              <a:effectLst/>
              <a:latin typeface="Calibri" panose="020F0502020204030204" pitchFamily="34" charset="0"/>
              <a:ea typeface="Calibri" panose="020F0502020204030204" pitchFamily="34" charset="0"/>
              <a:cs typeface="Consolas" panose="020B0609020204030204" pitchFamily="49" charset="0"/>
            </a:endParaRPr>
          </a:p>
        </p:txBody>
      </p:sp>
      <p:pic>
        <p:nvPicPr>
          <p:cNvPr id="2" name="Picture 1">
            <a:extLst>
              <a:ext uri="{FF2B5EF4-FFF2-40B4-BE49-F238E27FC236}">
                <a16:creationId xmlns:a16="http://schemas.microsoft.com/office/drawing/2014/main" id="{C302DE22-98EA-1E52-DBE2-F14D7FE066CD}"/>
              </a:ext>
            </a:extLst>
          </p:cNvPr>
          <p:cNvPicPr>
            <a:picLocks noChangeAspect="1"/>
          </p:cNvPicPr>
          <p:nvPr/>
        </p:nvPicPr>
        <p:blipFill>
          <a:blip r:embed="rId2"/>
          <a:stretch>
            <a:fillRect/>
          </a:stretch>
        </p:blipFill>
        <p:spPr>
          <a:xfrm>
            <a:off x="4358641" y="1198881"/>
            <a:ext cx="4785360" cy="3323906"/>
          </a:xfrm>
          <a:prstGeom prst="rect">
            <a:avLst/>
          </a:prstGeom>
        </p:spPr>
      </p:pic>
    </p:spTree>
    <p:extLst>
      <p:ext uri="{BB962C8B-B14F-4D97-AF65-F5344CB8AC3E}">
        <p14:creationId xmlns:p14="http://schemas.microsoft.com/office/powerpoint/2010/main" val="1877887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1586;p40">
            <a:extLst>
              <a:ext uri="{FF2B5EF4-FFF2-40B4-BE49-F238E27FC236}">
                <a16:creationId xmlns:a16="http://schemas.microsoft.com/office/drawing/2014/main" id="{7D66075A-D6E5-3C64-E240-7AF6AAA73BE9}"/>
              </a:ext>
            </a:extLst>
          </p:cNvPr>
          <p:cNvSpPr txBox="1">
            <a:spLocks noGrp="1"/>
          </p:cNvSpPr>
          <p:nvPr>
            <p:ph type="title"/>
          </p:nvPr>
        </p:nvSpPr>
        <p:spPr>
          <a:xfrm>
            <a:off x="638720" y="3556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Key Insights &amp; Recommendations</a:t>
            </a:r>
            <a:endParaRPr dirty="0"/>
          </a:p>
        </p:txBody>
      </p:sp>
      <p:sp>
        <p:nvSpPr>
          <p:cNvPr id="3" name="TextBox 2">
            <a:extLst>
              <a:ext uri="{FF2B5EF4-FFF2-40B4-BE49-F238E27FC236}">
                <a16:creationId xmlns:a16="http://schemas.microsoft.com/office/drawing/2014/main" id="{3B8E2B56-A7B6-4191-8CDE-2F96FE8B30B8}"/>
              </a:ext>
            </a:extLst>
          </p:cNvPr>
          <p:cNvSpPr txBox="1"/>
          <p:nvPr/>
        </p:nvSpPr>
        <p:spPr>
          <a:xfrm>
            <a:off x="488860" y="1114782"/>
            <a:ext cx="8045540" cy="3477875"/>
          </a:xfrm>
          <a:prstGeom prst="rect">
            <a:avLst/>
          </a:prstGeom>
          <a:noFill/>
        </p:spPr>
        <p:txBody>
          <a:bodyPr wrap="square">
            <a:spAutoFit/>
          </a:bodyPr>
          <a:lstStyle/>
          <a:p>
            <a:pPr marL="476250" lvl="0" indent="-342900" algn="l" rtl="0">
              <a:spcBef>
                <a:spcPts val="0"/>
              </a:spcBef>
              <a:spcAft>
                <a:spcPts val="0"/>
              </a:spcAft>
              <a:buClrTx/>
              <a:buSzPts val="1500"/>
              <a:buFont typeface="Arial" panose="020B0604020202020204" pitchFamily="34" charset="0"/>
              <a:buChar char="•"/>
            </a:pPr>
            <a:r>
              <a:rPr lang="en-US" sz="2000" b="1" i="0" u="sng" dirty="0">
                <a:solidFill>
                  <a:schemeClr val="bg2"/>
                </a:solidFill>
                <a:effectLst/>
                <a:latin typeface="Söhne"/>
              </a:rPr>
              <a:t>Customers with Low Credit Scores and Small Tenures</a:t>
            </a:r>
            <a:r>
              <a:rPr lang="en-US" sz="2000" b="0" i="0" u="sng" dirty="0">
                <a:solidFill>
                  <a:schemeClr val="bg2"/>
                </a:solidFill>
                <a:effectLst/>
                <a:latin typeface="Söhne"/>
              </a:rPr>
              <a:t>: </a:t>
            </a:r>
          </a:p>
          <a:p>
            <a:pPr marL="133350" lvl="0" algn="l" rtl="0">
              <a:spcBef>
                <a:spcPts val="0"/>
              </a:spcBef>
              <a:spcAft>
                <a:spcPts val="0"/>
              </a:spcAft>
              <a:buClrTx/>
              <a:buSzPts val="1500"/>
            </a:pPr>
            <a:r>
              <a:rPr lang="en-US" sz="1800" dirty="0">
                <a:latin typeface="Arial" panose="020B0604020202020204" pitchFamily="34" charset="0"/>
                <a:ea typeface="Calibri" panose="020F0502020204030204" pitchFamily="34" charset="0"/>
              </a:rPr>
              <a:t>Customers categorized as 'Poor' or 'Fair' in credit score, along with those with smaller tenures, are at higher risk of leaving the bank. </a:t>
            </a:r>
          </a:p>
          <a:p>
            <a:pPr marL="419100" lvl="0" indent="-285750" algn="l" rtl="0">
              <a:spcBef>
                <a:spcPts val="0"/>
              </a:spcBef>
              <a:spcAft>
                <a:spcPts val="0"/>
              </a:spcAft>
              <a:buClrTx/>
              <a:buSzPts val="1500"/>
              <a:buFont typeface="Wingdings" panose="05000000000000000000" pitchFamily="2" charset="2"/>
              <a:buChar char="§"/>
            </a:pPr>
            <a:r>
              <a:rPr lang="en-US" sz="1800" dirty="0">
                <a:latin typeface="Arial" panose="020B0604020202020204" pitchFamily="34" charset="0"/>
                <a:ea typeface="Calibri" panose="020F0502020204030204" pitchFamily="34" charset="0"/>
              </a:rPr>
              <a:t>To address this, targeted retention strategies and personalized offers could be implemented to improve customer satisfaction and loyalty.</a:t>
            </a:r>
          </a:p>
          <a:p>
            <a:pPr marL="133350" lvl="0" algn="l" rtl="0">
              <a:spcBef>
                <a:spcPts val="0"/>
              </a:spcBef>
              <a:spcAft>
                <a:spcPts val="0"/>
              </a:spcAft>
              <a:buClrTx/>
              <a:buSzPts val="1500"/>
            </a:pPr>
            <a:endParaRPr lang="en-US" sz="1800" dirty="0">
              <a:latin typeface="Arial" panose="020B0604020202020204" pitchFamily="34" charset="0"/>
              <a:ea typeface="Calibri" panose="020F0502020204030204" pitchFamily="34" charset="0"/>
            </a:endParaRPr>
          </a:p>
          <a:p>
            <a:pPr marL="476250" indent="-342900">
              <a:buClrTx/>
              <a:buSzPts val="1500"/>
              <a:buFont typeface="Arial" panose="020B0604020202020204" pitchFamily="34" charset="0"/>
              <a:buChar char="•"/>
            </a:pPr>
            <a:r>
              <a:rPr lang="en-US" sz="2000" b="1" u="sng" dirty="0">
                <a:solidFill>
                  <a:schemeClr val="bg2"/>
                </a:solidFill>
                <a:latin typeface="Söhne"/>
              </a:rPr>
              <a:t>Usage of Products: </a:t>
            </a:r>
          </a:p>
          <a:p>
            <a:pPr algn="l"/>
            <a:r>
              <a:rPr lang="en-US" sz="1800" dirty="0">
                <a:latin typeface="Arial" panose="020B0604020202020204" pitchFamily="34" charset="0"/>
                <a:ea typeface="Calibri" panose="020F0502020204030204" pitchFamily="34" charset="0"/>
              </a:rPr>
              <a:t>Most customers are only using 1 or 2 products, indicating potential opportunities for cross-selling or upselling additional products or services. </a:t>
            </a:r>
          </a:p>
          <a:p>
            <a:pPr marL="285750" indent="-285750" algn="l">
              <a:buFont typeface="Wingdings" panose="05000000000000000000" pitchFamily="2" charset="2"/>
              <a:buChar char="§"/>
            </a:pPr>
            <a:r>
              <a:rPr lang="en-US" sz="1800" dirty="0">
                <a:latin typeface="Arial" panose="020B0604020202020204" pitchFamily="34" charset="0"/>
                <a:ea typeface="Calibri" panose="020F0502020204030204" pitchFamily="34" charset="0"/>
              </a:rPr>
              <a:t>By offering tailored product bundles or incentives, you can encourage customers to explore more of your offerings, thus increasing their engagement and potentially reducing churn.</a:t>
            </a:r>
          </a:p>
        </p:txBody>
      </p:sp>
    </p:spTree>
    <p:extLst>
      <p:ext uri="{BB962C8B-B14F-4D97-AF65-F5344CB8AC3E}">
        <p14:creationId xmlns:p14="http://schemas.microsoft.com/office/powerpoint/2010/main" val="1482042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8E2B56-A7B6-4191-8CDE-2F96FE8B30B8}"/>
              </a:ext>
            </a:extLst>
          </p:cNvPr>
          <p:cNvSpPr txBox="1"/>
          <p:nvPr/>
        </p:nvSpPr>
        <p:spPr>
          <a:xfrm>
            <a:off x="549230" y="540424"/>
            <a:ext cx="8045540" cy="4062651"/>
          </a:xfrm>
          <a:prstGeom prst="rect">
            <a:avLst/>
          </a:prstGeom>
          <a:noFill/>
        </p:spPr>
        <p:txBody>
          <a:bodyPr wrap="square">
            <a:spAutoFit/>
          </a:bodyPr>
          <a:lstStyle/>
          <a:p>
            <a:pPr marL="342900" indent="-342900" algn="l">
              <a:buFont typeface="Arial" panose="020B0604020202020204" pitchFamily="34" charset="0"/>
              <a:buChar char="•"/>
            </a:pPr>
            <a:r>
              <a:rPr lang="en-US" sz="2000" b="1" u="sng" dirty="0">
                <a:solidFill>
                  <a:schemeClr val="bg2"/>
                </a:solidFill>
                <a:latin typeface="Söhne"/>
              </a:rPr>
              <a:t>Geographical Focus: </a:t>
            </a:r>
          </a:p>
          <a:p>
            <a:pPr algn="l"/>
            <a:r>
              <a:rPr lang="en-US" sz="1600" dirty="0">
                <a:latin typeface="Arial" panose="020B0604020202020204" pitchFamily="34" charset="0"/>
                <a:ea typeface="Calibri" panose="020F0502020204030204" pitchFamily="34" charset="0"/>
              </a:rPr>
              <a:t>	</a:t>
            </a:r>
            <a:r>
              <a:rPr lang="en-US" sz="1800" dirty="0">
                <a:latin typeface="Arial" panose="020B0604020202020204" pitchFamily="34" charset="0"/>
                <a:ea typeface="Calibri" panose="020F0502020204030204" pitchFamily="34" charset="0"/>
              </a:rPr>
              <a:t>While France contributes the most to our business, there is a noticeable lag in Germany and Spain. Given the higher churn rates in Germany, it's crucial to prioritize efforts in this region. This could involve analyzing the reasons behind the higher churn rates </a:t>
            </a:r>
          </a:p>
          <a:p>
            <a:pPr marL="285750" indent="-285750" algn="l">
              <a:buFont typeface="Wingdings" panose="05000000000000000000" pitchFamily="2" charset="2"/>
              <a:buChar char="§"/>
            </a:pPr>
            <a:r>
              <a:rPr lang="en-US" sz="1800" dirty="0">
                <a:latin typeface="Arial" panose="020B0604020202020204" pitchFamily="34" charset="0"/>
                <a:ea typeface="Calibri" panose="020F0502020204030204" pitchFamily="34" charset="0"/>
              </a:rPr>
              <a:t>Implementing targeted retention strategies specific to the German market.</a:t>
            </a:r>
          </a:p>
          <a:p>
            <a:pPr algn="l"/>
            <a:endParaRPr lang="en-US" sz="1800" dirty="0">
              <a:latin typeface="Arial" panose="020B0604020202020204" pitchFamily="34" charset="0"/>
              <a:ea typeface="Calibri" panose="020F0502020204030204" pitchFamily="34" charset="0"/>
            </a:endParaRPr>
          </a:p>
          <a:p>
            <a:pPr marL="342900" indent="-342900" algn="l">
              <a:buFont typeface="Arial" panose="020B0604020202020204" pitchFamily="34" charset="0"/>
              <a:buChar char="•"/>
            </a:pPr>
            <a:r>
              <a:rPr lang="en-US" sz="2000" b="1" u="sng" dirty="0">
                <a:solidFill>
                  <a:schemeClr val="bg2"/>
                </a:solidFill>
                <a:latin typeface="Söhne"/>
              </a:rPr>
              <a:t>Age Segments: </a:t>
            </a:r>
          </a:p>
          <a:p>
            <a:pPr algn="l"/>
            <a:r>
              <a:rPr lang="en-US" sz="2000" b="1" dirty="0">
                <a:solidFill>
                  <a:schemeClr val="bg2"/>
                </a:solidFill>
                <a:latin typeface="Söhne"/>
                <a:ea typeface="Calibri" panose="020F0502020204030204" pitchFamily="34" charset="0"/>
              </a:rPr>
              <a:t>	</a:t>
            </a:r>
            <a:r>
              <a:rPr lang="en-US" sz="1800" dirty="0">
                <a:latin typeface="Arial" panose="020B0604020202020204" pitchFamily="34" charset="0"/>
                <a:ea typeface="Calibri" panose="020F0502020204030204" pitchFamily="34" charset="0"/>
              </a:rPr>
              <a:t>There are fewer customers in the young adults and old age adults segments, with the majority falling within the middle age adults segment. However, focusing on young adults could be beneficial, as they have the potential for longer tenures with the bank.</a:t>
            </a:r>
          </a:p>
          <a:p>
            <a:pPr marL="285750" indent="-285750" algn="l">
              <a:buFont typeface="Wingdings" panose="05000000000000000000" pitchFamily="2" charset="2"/>
              <a:buChar char="§"/>
            </a:pPr>
            <a:r>
              <a:rPr lang="en-US" sz="1800" dirty="0">
                <a:latin typeface="Arial" panose="020B0604020202020204" pitchFamily="34" charset="0"/>
                <a:ea typeface="Calibri" panose="020F0502020204030204" pitchFamily="34" charset="0"/>
              </a:rPr>
              <a:t> Tailored marketing campaigns and product offerings aimed at this demographic could help attract and retain younger customers.</a:t>
            </a:r>
            <a:endParaRPr lang="en-US" sz="1600" dirty="0">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1819020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8AA34-0B9D-8F93-8B2F-0C4C5ED8509E}"/>
              </a:ext>
            </a:extLst>
          </p:cNvPr>
          <p:cNvSpPr>
            <a:spLocks noGrp="1"/>
          </p:cNvSpPr>
          <p:nvPr>
            <p:ph type="title"/>
          </p:nvPr>
        </p:nvSpPr>
        <p:spPr>
          <a:xfrm>
            <a:off x="622136" y="369809"/>
            <a:ext cx="7704000" cy="572700"/>
          </a:xfrm>
        </p:spPr>
        <p:txBody>
          <a:bodyPr/>
          <a:lstStyle/>
          <a:p>
            <a:r>
              <a:rPr lang="en-IN" dirty="0"/>
              <a:t>05.Conclusion</a:t>
            </a:r>
          </a:p>
        </p:txBody>
      </p:sp>
      <p:sp>
        <p:nvSpPr>
          <p:cNvPr id="11" name="TextBox 10">
            <a:extLst>
              <a:ext uri="{FF2B5EF4-FFF2-40B4-BE49-F238E27FC236}">
                <a16:creationId xmlns:a16="http://schemas.microsoft.com/office/drawing/2014/main" id="{1FD217DC-A8D5-B347-C0B9-7E0FB95DA447}"/>
              </a:ext>
            </a:extLst>
          </p:cNvPr>
          <p:cNvSpPr txBox="1"/>
          <p:nvPr/>
        </p:nvSpPr>
        <p:spPr>
          <a:xfrm>
            <a:off x="329151" y="779949"/>
            <a:ext cx="8814849" cy="3879395"/>
          </a:xfrm>
          <a:prstGeom prst="rect">
            <a:avLst/>
          </a:prstGeom>
          <a:noFill/>
        </p:spPr>
        <p:txBody>
          <a:bodyPr wrap="square">
            <a:spAutoFit/>
          </a:bodyPr>
          <a:lstStyle/>
          <a:p>
            <a:pPr marL="342900" indent="-342900" algn="l">
              <a:lnSpc>
                <a:spcPct val="150000"/>
              </a:lnSpc>
              <a:buFont typeface="Arial" panose="020B0604020202020204" pitchFamily="34" charset="0"/>
              <a:buChar char="•"/>
            </a:pPr>
            <a:r>
              <a:rPr lang="en-US" sz="2000" b="1" i="0" dirty="0">
                <a:solidFill>
                  <a:schemeClr val="bg2"/>
                </a:solidFill>
                <a:effectLst/>
                <a:latin typeface="Söhne"/>
              </a:rPr>
              <a:t>To succeed in the market, it's crucial to address issues such as</a:t>
            </a:r>
          </a:p>
          <a:p>
            <a:pPr marL="342900" indent="-342900" algn="l">
              <a:lnSpc>
                <a:spcPct val="150000"/>
              </a:lnSpc>
              <a:buSzPct val="80000"/>
              <a:buFont typeface="Wingdings" panose="05000000000000000000" pitchFamily="2" charset="2"/>
              <a:buChar char="Ø"/>
            </a:pPr>
            <a:r>
              <a:rPr lang="en-US" sz="1800" b="0" i="0" dirty="0">
                <a:solidFill>
                  <a:schemeClr val="bg2"/>
                </a:solidFill>
                <a:effectLst/>
                <a:latin typeface="Söhne"/>
              </a:rPr>
              <a:t> High churn rates</a:t>
            </a:r>
          </a:p>
          <a:p>
            <a:pPr marL="342900" indent="-342900" algn="l">
              <a:lnSpc>
                <a:spcPct val="150000"/>
              </a:lnSpc>
              <a:buSzPct val="80000"/>
              <a:buFont typeface="Wingdings" panose="05000000000000000000" pitchFamily="2" charset="2"/>
              <a:buChar char="Ø"/>
            </a:pPr>
            <a:r>
              <a:rPr lang="en-US" sz="1800" b="0" i="0" dirty="0">
                <a:solidFill>
                  <a:schemeClr val="bg2"/>
                </a:solidFill>
                <a:effectLst/>
                <a:latin typeface="Söhne"/>
              </a:rPr>
              <a:t>Low products utilization</a:t>
            </a:r>
            <a:r>
              <a:rPr lang="en-US" sz="1800" dirty="0">
                <a:solidFill>
                  <a:schemeClr val="bg2"/>
                </a:solidFill>
                <a:latin typeface="Söhne"/>
              </a:rPr>
              <a:t> </a:t>
            </a:r>
            <a:r>
              <a:rPr lang="en-US" sz="1800" b="0" i="0" dirty="0">
                <a:solidFill>
                  <a:schemeClr val="bg2"/>
                </a:solidFill>
                <a:effectLst/>
                <a:latin typeface="Söhne"/>
              </a:rPr>
              <a:t>and </a:t>
            </a:r>
          </a:p>
          <a:p>
            <a:pPr marL="342900" indent="-342900" algn="l">
              <a:lnSpc>
                <a:spcPct val="150000"/>
              </a:lnSpc>
              <a:buSzPct val="80000"/>
              <a:buFont typeface="Wingdings" panose="05000000000000000000" pitchFamily="2" charset="2"/>
              <a:buChar char="Ø"/>
            </a:pPr>
            <a:r>
              <a:rPr lang="en-US" sz="1800" b="0" i="0" dirty="0">
                <a:solidFill>
                  <a:schemeClr val="bg2"/>
                </a:solidFill>
                <a:effectLst/>
                <a:latin typeface="Söhne"/>
              </a:rPr>
              <a:t>Target specific customer segments effectively. </a:t>
            </a:r>
          </a:p>
          <a:p>
            <a:pPr marL="342900" indent="-342900" algn="l">
              <a:lnSpc>
                <a:spcPct val="150000"/>
              </a:lnSpc>
              <a:buFont typeface="Arial" panose="020B0604020202020204" pitchFamily="34" charset="0"/>
              <a:buChar char="•"/>
            </a:pPr>
            <a:r>
              <a:rPr lang="en-US" sz="2000" b="1" i="0" dirty="0">
                <a:solidFill>
                  <a:schemeClr val="bg2"/>
                </a:solidFill>
                <a:effectLst/>
                <a:latin typeface="Söhne"/>
              </a:rPr>
              <a:t>By focusing efforts on increasing</a:t>
            </a:r>
          </a:p>
          <a:p>
            <a:pPr marL="342900" indent="-342900" algn="l">
              <a:lnSpc>
                <a:spcPct val="150000"/>
              </a:lnSpc>
              <a:buSzPct val="80000"/>
              <a:buFont typeface="Wingdings" panose="05000000000000000000" pitchFamily="2" charset="2"/>
              <a:buChar char="Ø"/>
            </a:pPr>
            <a:r>
              <a:rPr lang="en-US" sz="1800" b="0" i="0" dirty="0">
                <a:solidFill>
                  <a:schemeClr val="bg2"/>
                </a:solidFill>
                <a:effectLst/>
                <a:latin typeface="Söhne"/>
              </a:rPr>
              <a:t> </a:t>
            </a:r>
            <a:r>
              <a:rPr lang="en-US" sz="1800" dirty="0">
                <a:solidFill>
                  <a:schemeClr val="bg2"/>
                </a:solidFill>
                <a:latin typeface="Söhne"/>
              </a:rPr>
              <a:t>C</a:t>
            </a:r>
            <a:r>
              <a:rPr lang="en-US" sz="1800" b="0" i="0" dirty="0">
                <a:solidFill>
                  <a:schemeClr val="bg2"/>
                </a:solidFill>
                <a:effectLst/>
                <a:latin typeface="Söhne"/>
              </a:rPr>
              <a:t>ustomer engagement</a:t>
            </a:r>
            <a:endParaRPr lang="en-US" sz="1800" dirty="0">
              <a:solidFill>
                <a:schemeClr val="bg2"/>
              </a:solidFill>
              <a:latin typeface="Söhne"/>
            </a:endParaRPr>
          </a:p>
          <a:p>
            <a:pPr marL="342900" indent="-342900" algn="l">
              <a:lnSpc>
                <a:spcPct val="150000"/>
              </a:lnSpc>
              <a:buSzPct val="80000"/>
              <a:buFont typeface="Wingdings" panose="05000000000000000000" pitchFamily="2" charset="2"/>
              <a:buChar char="Ø"/>
            </a:pPr>
            <a:r>
              <a:rPr lang="en-US" sz="1800" b="0" i="0" dirty="0">
                <a:solidFill>
                  <a:schemeClr val="bg2"/>
                </a:solidFill>
                <a:effectLst/>
                <a:latin typeface="Söhne"/>
              </a:rPr>
              <a:t>Targeting young adults and Implementing a segmented approach based on credit scores</a:t>
            </a:r>
            <a:endParaRPr lang="en-US" sz="1800" dirty="0">
              <a:solidFill>
                <a:schemeClr val="bg2"/>
              </a:solidFill>
              <a:latin typeface="Söhne"/>
            </a:endParaRPr>
          </a:p>
          <a:p>
            <a:pPr marL="342900" indent="-342900" algn="l">
              <a:lnSpc>
                <a:spcPct val="150000"/>
              </a:lnSpc>
              <a:buSzPct val="80000"/>
              <a:buFont typeface="Wingdings" panose="05000000000000000000" pitchFamily="2" charset="2"/>
              <a:buChar char="Ø"/>
            </a:pPr>
            <a:r>
              <a:rPr lang="en-US" sz="1800" dirty="0">
                <a:solidFill>
                  <a:schemeClr val="bg2"/>
                </a:solidFill>
                <a:latin typeface="Söhne"/>
              </a:rPr>
              <a:t>B</a:t>
            </a:r>
            <a:r>
              <a:rPr lang="en-US" sz="1800" b="0" i="0" dirty="0">
                <a:solidFill>
                  <a:schemeClr val="bg2"/>
                </a:solidFill>
                <a:effectLst/>
                <a:latin typeface="Söhne"/>
              </a:rPr>
              <a:t>usiness can enhance competitiveness and drive growth in both existing and new markets.</a:t>
            </a:r>
            <a:endParaRPr lang="en-US" b="0" i="0" dirty="0">
              <a:solidFill>
                <a:schemeClr val="bg2"/>
              </a:solidFill>
              <a:effectLst/>
              <a:latin typeface="+mn-lt"/>
            </a:endParaRPr>
          </a:p>
        </p:txBody>
      </p:sp>
    </p:spTree>
    <p:extLst>
      <p:ext uri="{BB962C8B-B14F-4D97-AF65-F5344CB8AC3E}">
        <p14:creationId xmlns:p14="http://schemas.microsoft.com/office/powerpoint/2010/main" val="1782218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1586;p40">
            <a:extLst>
              <a:ext uri="{FF2B5EF4-FFF2-40B4-BE49-F238E27FC236}">
                <a16:creationId xmlns:a16="http://schemas.microsoft.com/office/drawing/2014/main" id="{EAB30ED2-173C-3C3B-184C-64610DC935BA}"/>
              </a:ext>
            </a:extLst>
          </p:cNvPr>
          <p:cNvSpPr txBox="1">
            <a:spLocks noGrp="1"/>
          </p:cNvSpPr>
          <p:nvPr>
            <p:ph type="title"/>
          </p:nvPr>
        </p:nvSpPr>
        <p:spPr>
          <a:xfrm>
            <a:off x="720000" y="8128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06.Dashboard</a:t>
            </a:r>
            <a:endParaRPr dirty="0"/>
          </a:p>
        </p:txBody>
      </p:sp>
      <p:pic>
        <p:nvPicPr>
          <p:cNvPr id="5" name="Picture 4">
            <a:extLst>
              <a:ext uri="{FF2B5EF4-FFF2-40B4-BE49-F238E27FC236}">
                <a16:creationId xmlns:a16="http://schemas.microsoft.com/office/drawing/2014/main" id="{024F4CDE-B075-3F71-0334-08A3B5EDE5CF}"/>
              </a:ext>
            </a:extLst>
          </p:cNvPr>
          <p:cNvPicPr>
            <a:picLocks noChangeAspect="1"/>
          </p:cNvPicPr>
          <p:nvPr/>
        </p:nvPicPr>
        <p:blipFill>
          <a:blip r:embed="rId2"/>
          <a:stretch>
            <a:fillRect/>
          </a:stretch>
        </p:blipFill>
        <p:spPr>
          <a:xfrm>
            <a:off x="542280" y="585236"/>
            <a:ext cx="7881720" cy="4476984"/>
          </a:xfrm>
          <a:prstGeom prst="rect">
            <a:avLst/>
          </a:prstGeom>
        </p:spPr>
      </p:pic>
    </p:spTree>
    <p:extLst>
      <p:ext uri="{BB962C8B-B14F-4D97-AF65-F5344CB8AC3E}">
        <p14:creationId xmlns:p14="http://schemas.microsoft.com/office/powerpoint/2010/main" val="3156255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1586;p40">
            <a:extLst>
              <a:ext uri="{FF2B5EF4-FFF2-40B4-BE49-F238E27FC236}">
                <a16:creationId xmlns:a16="http://schemas.microsoft.com/office/drawing/2014/main" id="{EAB30ED2-173C-3C3B-184C-64610DC935BA}"/>
              </a:ext>
            </a:extLst>
          </p:cNvPr>
          <p:cNvSpPr txBox="1">
            <a:spLocks noGrp="1"/>
          </p:cNvSpPr>
          <p:nvPr>
            <p:ph type="title"/>
          </p:nvPr>
        </p:nvSpPr>
        <p:spPr>
          <a:xfrm>
            <a:off x="638720" y="1016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Demographics</a:t>
            </a:r>
            <a:endParaRPr dirty="0"/>
          </a:p>
        </p:txBody>
      </p:sp>
      <p:pic>
        <p:nvPicPr>
          <p:cNvPr id="3" name="Picture 2">
            <a:extLst>
              <a:ext uri="{FF2B5EF4-FFF2-40B4-BE49-F238E27FC236}">
                <a16:creationId xmlns:a16="http://schemas.microsoft.com/office/drawing/2014/main" id="{E567C0AA-B958-B795-7CFF-D67582468971}"/>
              </a:ext>
            </a:extLst>
          </p:cNvPr>
          <p:cNvPicPr>
            <a:picLocks noChangeAspect="1"/>
          </p:cNvPicPr>
          <p:nvPr/>
        </p:nvPicPr>
        <p:blipFill>
          <a:blip r:embed="rId2"/>
          <a:stretch>
            <a:fillRect/>
          </a:stretch>
        </p:blipFill>
        <p:spPr>
          <a:xfrm>
            <a:off x="558801" y="562496"/>
            <a:ext cx="7865200" cy="4463658"/>
          </a:xfrm>
          <a:prstGeom prst="rect">
            <a:avLst/>
          </a:prstGeom>
        </p:spPr>
      </p:pic>
    </p:spTree>
    <p:extLst>
      <p:ext uri="{BB962C8B-B14F-4D97-AF65-F5344CB8AC3E}">
        <p14:creationId xmlns:p14="http://schemas.microsoft.com/office/powerpoint/2010/main" val="378839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93;p47">
            <a:extLst>
              <a:ext uri="{FF2B5EF4-FFF2-40B4-BE49-F238E27FC236}">
                <a16:creationId xmlns:a16="http://schemas.microsoft.com/office/drawing/2014/main" id="{28496D8E-E53B-F661-8F44-4E6E03D18CF4}"/>
              </a:ext>
            </a:extLst>
          </p:cNvPr>
          <p:cNvSpPr txBox="1">
            <a:spLocks noGrp="1"/>
          </p:cNvSpPr>
          <p:nvPr>
            <p:ph type="title"/>
          </p:nvPr>
        </p:nvSpPr>
        <p:spPr>
          <a:xfrm>
            <a:off x="1178560" y="904775"/>
            <a:ext cx="646176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1500" dirty="0"/>
              <a:t>Thanks!</a:t>
            </a:r>
            <a:endParaRPr sz="11500" dirty="0"/>
          </a:p>
        </p:txBody>
      </p:sp>
      <p:sp>
        <p:nvSpPr>
          <p:cNvPr id="4" name="Google Shape;1694;p47">
            <a:extLst>
              <a:ext uri="{FF2B5EF4-FFF2-40B4-BE49-F238E27FC236}">
                <a16:creationId xmlns:a16="http://schemas.microsoft.com/office/drawing/2014/main" id="{A715D040-4C28-29BA-8EE0-6E8705EC391B}"/>
              </a:ext>
            </a:extLst>
          </p:cNvPr>
          <p:cNvSpPr txBox="1">
            <a:spLocks noGrp="1"/>
          </p:cNvSpPr>
          <p:nvPr>
            <p:ph type="subTitle" idx="1"/>
          </p:nvPr>
        </p:nvSpPr>
        <p:spPr>
          <a:xfrm>
            <a:off x="2205660" y="2571750"/>
            <a:ext cx="44481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latin typeface="Montserrat"/>
                <a:ea typeface="Montserrat"/>
                <a:cs typeface="Montserrat"/>
                <a:sym typeface="Montserrat"/>
              </a:rPr>
              <a:t>Do you have any questions?</a:t>
            </a:r>
            <a:endParaRPr sz="1800" b="1" dirty="0">
              <a:latin typeface="Montserrat"/>
              <a:ea typeface="Montserrat"/>
              <a:cs typeface="Montserrat"/>
              <a:sym typeface="Montserrat"/>
            </a:endParaRPr>
          </a:p>
          <a:p>
            <a:pPr marL="0" lvl="0" indent="0" algn="ctr" rtl="0">
              <a:spcBef>
                <a:spcPts val="0"/>
              </a:spcBef>
              <a:spcAft>
                <a:spcPts val="0"/>
              </a:spcAft>
              <a:buNone/>
            </a:pPr>
            <a:r>
              <a:rPr lang="en" sz="1800" dirty="0"/>
              <a:t>khwajamohiddin1999@gmail.com</a:t>
            </a:r>
            <a:endParaRPr sz="1800" dirty="0"/>
          </a:p>
        </p:txBody>
      </p:sp>
    </p:spTree>
    <p:extLst>
      <p:ext uri="{BB962C8B-B14F-4D97-AF65-F5344CB8AC3E}">
        <p14:creationId xmlns:p14="http://schemas.microsoft.com/office/powerpoint/2010/main" val="3314683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6"/>
        <p:cNvGrpSpPr/>
        <p:nvPr/>
      </p:nvGrpSpPr>
      <p:grpSpPr>
        <a:xfrm>
          <a:off x="0" y="0"/>
          <a:ext cx="0" cy="0"/>
          <a:chOff x="0" y="0"/>
          <a:chExt cx="0" cy="0"/>
        </a:xfrm>
      </p:grpSpPr>
      <p:sp>
        <p:nvSpPr>
          <p:cNvPr id="1377" name="Google Shape;1377;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CONTENTS</a:t>
            </a:r>
          </a:p>
        </p:txBody>
      </p:sp>
      <p:sp>
        <p:nvSpPr>
          <p:cNvPr id="1378" name="Google Shape;1378;p30"/>
          <p:cNvSpPr txBox="1">
            <a:spLocks noGrp="1"/>
          </p:cNvSpPr>
          <p:nvPr>
            <p:ph type="title" idx="2"/>
          </p:nvPr>
        </p:nvSpPr>
        <p:spPr>
          <a:xfrm>
            <a:off x="720000" y="1707000"/>
            <a:ext cx="803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1379" name="Google Shape;1379;p30"/>
          <p:cNvSpPr txBox="1">
            <a:spLocks noGrp="1"/>
          </p:cNvSpPr>
          <p:nvPr>
            <p:ph type="title" idx="3"/>
          </p:nvPr>
        </p:nvSpPr>
        <p:spPr>
          <a:xfrm>
            <a:off x="720000" y="3123063"/>
            <a:ext cx="803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1380" name="Google Shape;1380;p30"/>
          <p:cNvSpPr txBox="1">
            <a:spLocks noGrp="1"/>
          </p:cNvSpPr>
          <p:nvPr>
            <p:ph type="title" idx="4"/>
          </p:nvPr>
        </p:nvSpPr>
        <p:spPr>
          <a:xfrm>
            <a:off x="3311550" y="1707000"/>
            <a:ext cx="803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1381" name="Google Shape;1381;p30"/>
          <p:cNvSpPr txBox="1">
            <a:spLocks noGrp="1"/>
          </p:cNvSpPr>
          <p:nvPr>
            <p:ph type="title" idx="5"/>
          </p:nvPr>
        </p:nvSpPr>
        <p:spPr>
          <a:xfrm>
            <a:off x="3311550" y="3123063"/>
            <a:ext cx="803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1382" name="Google Shape;1382;p30"/>
          <p:cNvSpPr txBox="1">
            <a:spLocks noGrp="1"/>
          </p:cNvSpPr>
          <p:nvPr>
            <p:ph type="title" idx="6"/>
          </p:nvPr>
        </p:nvSpPr>
        <p:spPr>
          <a:xfrm>
            <a:off x="5903099" y="1707000"/>
            <a:ext cx="803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1383" name="Google Shape;1383;p30"/>
          <p:cNvSpPr txBox="1">
            <a:spLocks noGrp="1"/>
          </p:cNvSpPr>
          <p:nvPr>
            <p:ph type="title" idx="7"/>
          </p:nvPr>
        </p:nvSpPr>
        <p:spPr>
          <a:xfrm>
            <a:off x="5903099" y="3123063"/>
            <a:ext cx="803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1384" name="Google Shape;1384;p30"/>
          <p:cNvSpPr txBox="1">
            <a:spLocks noGrp="1"/>
          </p:cNvSpPr>
          <p:nvPr>
            <p:ph type="subTitle" idx="1"/>
          </p:nvPr>
        </p:nvSpPr>
        <p:spPr>
          <a:xfrm>
            <a:off x="720000" y="2154593"/>
            <a:ext cx="252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1385" name="Google Shape;1385;p30"/>
          <p:cNvSpPr txBox="1">
            <a:spLocks noGrp="1"/>
          </p:cNvSpPr>
          <p:nvPr>
            <p:ph type="subTitle" idx="8"/>
          </p:nvPr>
        </p:nvSpPr>
        <p:spPr>
          <a:xfrm>
            <a:off x="3311550" y="2154593"/>
            <a:ext cx="252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Overview</a:t>
            </a:r>
            <a:endParaRPr dirty="0"/>
          </a:p>
        </p:txBody>
      </p:sp>
      <p:sp>
        <p:nvSpPr>
          <p:cNvPr id="1386" name="Google Shape;1386;p30"/>
          <p:cNvSpPr txBox="1">
            <a:spLocks noGrp="1"/>
          </p:cNvSpPr>
          <p:nvPr>
            <p:ph type="subTitle" idx="9"/>
          </p:nvPr>
        </p:nvSpPr>
        <p:spPr>
          <a:xfrm>
            <a:off x="5903099" y="2154593"/>
            <a:ext cx="252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Problem statement</a:t>
            </a:r>
            <a:endParaRPr dirty="0"/>
          </a:p>
        </p:txBody>
      </p:sp>
      <p:sp>
        <p:nvSpPr>
          <p:cNvPr id="1387" name="Google Shape;1387;p30"/>
          <p:cNvSpPr txBox="1">
            <a:spLocks noGrp="1"/>
          </p:cNvSpPr>
          <p:nvPr>
            <p:ph type="subTitle" idx="13"/>
          </p:nvPr>
        </p:nvSpPr>
        <p:spPr>
          <a:xfrm>
            <a:off x="592769" y="3508759"/>
            <a:ext cx="2648131" cy="1002281"/>
          </a:xfrm>
          <a:prstGeom prst="rect">
            <a:avLst/>
          </a:prstGeom>
        </p:spPr>
        <p:txBody>
          <a:bodyPr spcFirstLastPara="1" wrap="square" lIns="91425" tIns="91425" rIns="91425" bIns="91425" anchor="t" anchorCtr="0">
            <a:noAutofit/>
          </a:bodyPr>
          <a:lstStyle/>
          <a:p>
            <a:pPr marL="0" indent="0"/>
            <a:r>
              <a:rPr lang="en-IN" dirty="0"/>
              <a:t>Churn analysis Report &amp; </a:t>
            </a:r>
            <a:r>
              <a:rPr lang="en" dirty="0"/>
              <a:t>Insights</a:t>
            </a:r>
          </a:p>
        </p:txBody>
      </p:sp>
      <p:sp>
        <p:nvSpPr>
          <p:cNvPr id="1388" name="Google Shape;1388;p30"/>
          <p:cNvSpPr txBox="1">
            <a:spLocks noGrp="1"/>
          </p:cNvSpPr>
          <p:nvPr>
            <p:ph type="subTitle" idx="14"/>
          </p:nvPr>
        </p:nvSpPr>
        <p:spPr>
          <a:xfrm>
            <a:off x="3311550" y="3570673"/>
            <a:ext cx="252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1389" name="Google Shape;1389;p30"/>
          <p:cNvSpPr txBox="1">
            <a:spLocks noGrp="1"/>
          </p:cNvSpPr>
          <p:nvPr>
            <p:ph type="subTitle" idx="15"/>
          </p:nvPr>
        </p:nvSpPr>
        <p:spPr>
          <a:xfrm>
            <a:off x="5903099" y="3570673"/>
            <a:ext cx="2520900" cy="572700"/>
          </a:xfrm>
          <a:prstGeom prst="rect">
            <a:avLst/>
          </a:prstGeom>
        </p:spPr>
        <p:txBody>
          <a:bodyPr spcFirstLastPara="1" wrap="square" lIns="91425" tIns="91425" rIns="91425" bIns="91425" anchor="t" anchorCtr="0">
            <a:noAutofit/>
          </a:bodyPr>
          <a:lstStyle/>
          <a:p>
            <a:pPr marL="0" indent="0"/>
            <a:r>
              <a:rPr lang="en-IN" dirty="0"/>
              <a:t>Dashboard</a:t>
            </a:r>
          </a:p>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4"/>
        <p:cNvGrpSpPr/>
        <p:nvPr/>
      </p:nvGrpSpPr>
      <p:grpSpPr>
        <a:xfrm>
          <a:off x="0" y="0"/>
          <a:ext cx="0" cy="0"/>
          <a:chOff x="0" y="0"/>
          <a:chExt cx="0" cy="0"/>
        </a:xfrm>
      </p:grpSpPr>
      <p:sp>
        <p:nvSpPr>
          <p:cNvPr id="1585" name="Google Shape;1585;p40"/>
          <p:cNvSpPr txBox="1">
            <a:spLocks noGrp="1"/>
          </p:cNvSpPr>
          <p:nvPr>
            <p:ph type="subTitle" idx="6"/>
          </p:nvPr>
        </p:nvSpPr>
        <p:spPr>
          <a:xfrm>
            <a:off x="720000" y="1188719"/>
            <a:ext cx="32298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Database</a:t>
            </a:r>
          </a:p>
        </p:txBody>
      </p:sp>
      <p:sp>
        <p:nvSpPr>
          <p:cNvPr id="14" name="Rectangle 1">
            <a:extLst>
              <a:ext uri="{FF2B5EF4-FFF2-40B4-BE49-F238E27FC236}">
                <a16:creationId xmlns:a16="http://schemas.microsoft.com/office/drawing/2014/main" id="{760D8F1B-4095-03E9-47D2-CE7F9B0E78E1}"/>
              </a:ext>
            </a:extLst>
          </p:cNvPr>
          <p:cNvSpPr>
            <a:spLocks noGrp="1" noChangeArrowheads="1"/>
          </p:cNvSpPr>
          <p:nvPr>
            <p:ph type="subTitle" idx="1"/>
          </p:nvPr>
        </p:nvSpPr>
        <p:spPr bwMode="auto">
          <a:xfrm>
            <a:off x="719275" y="1477754"/>
            <a:ext cx="77040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2"/>
                </a:solidFill>
                <a:effectLst/>
                <a:latin typeface="Arial" panose="020B0604020202020204" pitchFamily="34" charset="0"/>
              </a:rPr>
              <a:t>Firstly, creating database in </a:t>
            </a:r>
            <a:r>
              <a:rPr lang="en-US" altLang="en-US" sz="2000" dirty="0">
                <a:solidFill>
                  <a:schemeClr val="bg2"/>
                </a:solidFill>
                <a:latin typeface="Arial" panose="020B0604020202020204" pitchFamily="34" charset="0"/>
              </a:rPr>
              <a:t>MySQL Workbench</a:t>
            </a:r>
            <a:r>
              <a:rPr kumimoji="0" lang="en-US" altLang="en-US" sz="2000" b="0" i="0" u="none" strike="noStrike" cap="none" normalizeH="0" baseline="0" dirty="0">
                <a:ln>
                  <a:noFill/>
                </a:ln>
                <a:solidFill>
                  <a:schemeClr val="bg2"/>
                </a:solidFill>
                <a:effectLst/>
                <a:latin typeface="Arial" panose="020B0604020202020204" pitchFamily="34" charset="0"/>
              </a:rPr>
              <a:t> and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bg2"/>
                </a:solidFill>
                <a:latin typeface="Arial" panose="020B0604020202020204" pitchFamily="34" charset="0"/>
              </a:rPr>
              <a:t>Converted the given e</a:t>
            </a:r>
            <a:r>
              <a:rPr kumimoji="0" lang="en-US" altLang="en-US" sz="2000" b="0" i="0" u="none" strike="noStrike" cap="none" normalizeH="0" baseline="0" dirty="0">
                <a:ln>
                  <a:noFill/>
                </a:ln>
                <a:solidFill>
                  <a:schemeClr val="bg2"/>
                </a:solidFill>
                <a:effectLst/>
                <a:latin typeface="Arial" panose="020B0604020202020204" pitchFamily="34" charset="0"/>
              </a:rPr>
              <a:t>xcel datasets to csv format and imported into database and implemented the queries based on the given questions.</a:t>
            </a:r>
          </a:p>
        </p:txBody>
      </p:sp>
      <p:sp>
        <p:nvSpPr>
          <p:cNvPr id="2" name="Rectangle 1">
            <a:extLst>
              <a:ext uri="{FF2B5EF4-FFF2-40B4-BE49-F238E27FC236}">
                <a16:creationId xmlns:a16="http://schemas.microsoft.com/office/drawing/2014/main" id="{5956C70D-AF51-B4FF-00D7-F132180D811E}"/>
              </a:ext>
            </a:extLst>
          </p:cNvPr>
          <p:cNvSpPr txBox="1">
            <a:spLocks noChangeArrowheads="1"/>
          </p:cNvSpPr>
          <p:nvPr/>
        </p:nvSpPr>
        <p:spPr bwMode="auto">
          <a:xfrm>
            <a:off x="719274" y="2986468"/>
            <a:ext cx="796752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2"/>
              </a:buClr>
              <a:buSzPts val="1200"/>
              <a:buFont typeface="Maven Pro"/>
              <a:buNone/>
              <a:defRPr sz="1200" b="0" i="0" u="none" strike="noStrike" cap="none">
                <a:solidFill>
                  <a:schemeClr val="dk2"/>
                </a:solidFill>
                <a:latin typeface="Maven Pro"/>
                <a:ea typeface="Maven Pro"/>
                <a:cs typeface="Maven Pro"/>
                <a:sym typeface="Maven Pro"/>
              </a:defRPr>
            </a:lvl1pPr>
            <a:lvl2pPr marL="914400" marR="0" lvl="1" indent="-304800" algn="ctr" rtl="0">
              <a:lnSpc>
                <a:spcPct val="100000"/>
              </a:lnSpc>
              <a:spcBef>
                <a:spcPts val="0"/>
              </a:spcBef>
              <a:spcAft>
                <a:spcPts val="0"/>
              </a:spcAft>
              <a:buClr>
                <a:schemeClr val="dk2"/>
              </a:buClr>
              <a:buSzPts val="1200"/>
              <a:buFont typeface="Maven Pro"/>
              <a:buNone/>
              <a:defRPr sz="1200" b="0" i="0" u="none" strike="noStrike" cap="none">
                <a:solidFill>
                  <a:schemeClr val="dk2"/>
                </a:solidFill>
                <a:latin typeface="Maven Pro"/>
                <a:ea typeface="Maven Pro"/>
                <a:cs typeface="Maven Pro"/>
                <a:sym typeface="Maven Pro"/>
              </a:defRPr>
            </a:lvl2pPr>
            <a:lvl3pPr marL="1371600" marR="0" lvl="2" indent="-304800" algn="ctr" rtl="0">
              <a:lnSpc>
                <a:spcPct val="100000"/>
              </a:lnSpc>
              <a:spcBef>
                <a:spcPts val="1600"/>
              </a:spcBef>
              <a:spcAft>
                <a:spcPts val="0"/>
              </a:spcAft>
              <a:buClr>
                <a:schemeClr val="dk2"/>
              </a:buClr>
              <a:buSzPts val="1200"/>
              <a:buFont typeface="Maven Pro"/>
              <a:buNone/>
              <a:defRPr sz="1200" b="0" i="0" u="none" strike="noStrike" cap="none">
                <a:solidFill>
                  <a:schemeClr val="dk2"/>
                </a:solidFill>
                <a:latin typeface="Maven Pro"/>
                <a:ea typeface="Maven Pro"/>
                <a:cs typeface="Maven Pro"/>
                <a:sym typeface="Maven Pro"/>
              </a:defRPr>
            </a:lvl3pPr>
            <a:lvl4pPr marL="1828800" marR="0" lvl="3" indent="-304800" algn="ctr" rtl="0">
              <a:lnSpc>
                <a:spcPct val="100000"/>
              </a:lnSpc>
              <a:spcBef>
                <a:spcPts val="1600"/>
              </a:spcBef>
              <a:spcAft>
                <a:spcPts val="0"/>
              </a:spcAft>
              <a:buClr>
                <a:schemeClr val="dk2"/>
              </a:buClr>
              <a:buSzPts val="1200"/>
              <a:buFont typeface="Maven Pro"/>
              <a:buNone/>
              <a:defRPr sz="1200" b="0" i="0" u="none" strike="noStrike" cap="none">
                <a:solidFill>
                  <a:schemeClr val="dk2"/>
                </a:solidFill>
                <a:latin typeface="Maven Pro"/>
                <a:ea typeface="Maven Pro"/>
                <a:cs typeface="Maven Pro"/>
                <a:sym typeface="Maven Pro"/>
              </a:defRPr>
            </a:lvl4pPr>
            <a:lvl5pPr marL="2286000" marR="0" lvl="4" indent="-304800" algn="ctr" rtl="0">
              <a:lnSpc>
                <a:spcPct val="100000"/>
              </a:lnSpc>
              <a:spcBef>
                <a:spcPts val="1600"/>
              </a:spcBef>
              <a:spcAft>
                <a:spcPts val="0"/>
              </a:spcAft>
              <a:buClr>
                <a:schemeClr val="dk2"/>
              </a:buClr>
              <a:buSzPts val="1200"/>
              <a:buFont typeface="Maven Pro"/>
              <a:buNone/>
              <a:defRPr sz="1200" b="0" i="0" u="none" strike="noStrike" cap="none">
                <a:solidFill>
                  <a:schemeClr val="dk2"/>
                </a:solidFill>
                <a:latin typeface="Maven Pro"/>
                <a:ea typeface="Maven Pro"/>
                <a:cs typeface="Maven Pro"/>
                <a:sym typeface="Maven Pro"/>
              </a:defRPr>
            </a:lvl5pPr>
            <a:lvl6pPr marL="2743200" marR="0" lvl="5" indent="-304800" algn="ctr" rtl="0">
              <a:lnSpc>
                <a:spcPct val="100000"/>
              </a:lnSpc>
              <a:spcBef>
                <a:spcPts val="1600"/>
              </a:spcBef>
              <a:spcAft>
                <a:spcPts val="0"/>
              </a:spcAft>
              <a:buClr>
                <a:schemeClr val="dk2"/>
              </a:buClr>
              <a:buSzPts val="1200"/>
              <a:buFont typeface="Maven Pro"/>
              <a:buNone/>
              <a:defRPr sz="1200" b="0" i="0" u="none" strike="noStrike" cap="none">
                <a:solidFill>
                  <a:schemeClr val="dk2"/>
                </a:solidFill>
                <a:latin typeface="Maven Pro"/>
                <a:ea typeface="Maven Pro"/>
                <a:cs typeface="Maven Pro"/>
                <a:sym typeface="Maven Pro"/>
              </a:defRPr>
            </a:lvl6pPr>
            <a:lvl7pPr marL="3200400" marR="0" lvl="6" indent="-304800" algn="ctr" rtl="0">
              <a:lnSpc>
                <a:spcPct val="100000"/>
              </a:lnSpc>
              <a:spcBef>
                <a:spcPts val="1600"/>
              </a:spcBef>
              <a:spcAft>
                <a:spcPts val="0"/>
              </a:spcAft>
              <a:buClr>
                <a:schemeClr val="dk2"/>
              </a:buClr>
              <a:buSzPts val="1200"/>
              <a:buFont typeface="Maven Pro"/>
              <a:buNone/>
              <a:defRPr sz="1200" b="0" i="0" u="none" strike="noStrike" cap="none">
                <a:solidFill>
                  <a:schemeClr val="dk2"/>
                </a:solidFill>
                <a:latin typeface="Maven Pro"/>
                <a:ea typeface="Maven Pro"/>
                <a:cs typeface="Maven Pro"/>
                <a:sym typeface="Maven Pro"/>
              </a:defRPr>
            </a:lvl7pPr>
            <a:lvl8pPr marL="3657600" marR="0" lvl="7" indent="-304800" algn="ctr" rtl="0">
              <a:lnSpc>
                <a:spcPct val="100000"/>
              </a:lnSpc>
              <a:spcBef>
                <a:spcPts val="1600"/>
              </a:spcBef>
              <a:spcAft>
                <a:spcPts val="0"/>
              </a:spcAft>
              <a:buClr>
                <a:schemeClr val="dk2"/>
              </a:buClr>
              <a:buSzPts val="1200"/>
              <a:buFont typeface="Maven Pro"/>
              <a:buNone/>
              <a:defRPr sz="1200" b="0" i="0" u="none" strike="noStrike" cap="none">
                <a:solidFill>
                  <a:schemeClr val="dk2"/>
                </a:solidFill>
                <a:latin typeface="Maven Pro"/>
                <a:ea typeface="Maven Pro"/>
                <a:cs typeface="Maven Pro"/>
                <a:sym typeface="Maven Pro"/>
              </a:defRPr>
            </a:lvl8pPr>
            <a:lvl9pPr marL="4114800" marR="0" lvl="8" indent="-304800" algn="ctr" rtl="0">
              <a:lnSpc>
                <a:spcPct val="100000"/>
              </a:lnSpc>
              <a:spcBef>
                <a:spcPts val="1600"/>
              </a:spcBef>
              <a:spcAft>
                <a:spcPts val="1600"/>
              </a:spcAft>
              <a:buClr>
                <a:schemeClr val="dk2"/>
              </a:buClr>
              <a:buSzPts val="1200"/>
              <a:buFont typeface="Maven Pro"/>
              <a:buNone/>
              <a:defRPr sz="1200" b="0" i="0" u="none" strike="noStrike" cap="none">
                <a:solidFill>
                  <a:schemeClr val="dk2"/>
                </a:solidFill>
                <a:latin typeface="Maven Pro"/>
                <a:ea typeface="Maven Pro"/>
                <a:cs typeface="Maven Pro"/>
                <a:sym typeface="Maven Pro"/>
              </a:defRPr>
            </a:lvl9pPr>
          </a:lstStyle>
          <a:p>
            <a:pPr marL="0" indent="0" eaLnBrk="0" fontAlgn="base" hangingPunct="0">
              <a:spcBef>
                <a:spcPct val="0"/>
              </a:spcBef>
              <a:spcAft>
                <a:spcPct val="0"/>
              </a:spcAft>
              <a:buClrTx/>
              <a:buSzTx/>
              <a:buFontTx/>
              <a:buNone/>
            </a:pPr>
            <a:r>
              <a:rPr lang="en-US" altLang="en-US" sz="2000" dirty="0">
                <a:solidFill>
                  <a:schemeClr val="bg2"/>
                </a:solidFill>
                <a:latin typeface="Arial" panose="020B0604020202020204" pitchFamily="34" charset="0"/>
              </a:rPr>
              <a:t>And I connected the SQL server to Power BI and utilized Power query editor for if there any data inconsistency, seems to be data is cleaned.</a:t>
            </a:r>
          </a:p>
          <a:p>
            <a:pPr marL="0" indent="0" eaLnBrk="0" fontAlgn="base" hangingPunct="0">
              <a:spcBef>
                <a:spcPct val="0"/>
              </a:spcBef>
              <a:spcAft>
                <a:spcPct val="0"/>
              </a:spcAft>
              <a:buClrTx/>
              <a:buSzTx/>
              <a:buFontTx/>
              <a:buNone/>
            </a:pPr>
            <a:r>
              <a:rPr lang="en-US" altLang="en-US" sz="2000" dirty="0">
                <a:solidFill>
                  <a:schemeClr val="bg2"/>
                </a:solidFill>
                <a:latin typeface="Arial" panose="020B0604020202020204" pitchFamily="34" charset="0"/>
              </a:rPr>
              <a:t>In Power BI added custom columns for better visualization of data like Credit buckets, Age buckets, Z-score, Outliers and Utilized DAX formula to get the Churn rate.</a:t>
            </a:r>
          </a:p>
        </p:txBody>
      </p:sp>
      <p:sp>
        <p:nvSpPr>
          <p:cNvPr id="3" name="Google Shape;1585;p40">
            <a:extLst>
              <a:ext uri="{FF2B5EF4-FFF2-40B4-BE49-F238E27FC236}">
                <a16:creationId xmlns:a16="http://schemas.microsoft.com/office/drawing/2014/main" id="{8E7E5B59-49AC-35BD-1081-B5DEBF0B4413}"/>
              </a:ext>
            </a:extLst>
          </p:cNvPr>
          <p:cNvSpPr txBox="1">
            <a:spLocks/>
          </p:cNvSpPr>
          <p:nvPr/>
        </p:nvSpPr>
        <p:spPr>
          <a:xfrm>
            <a:off x="628560" y="2801193"/>
            <a:ext cx="3229800" cy="377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2"/>
              </a:buClr>
              <a:buSzPts val="2400"/>
              <a:buFont typeface="Bebas Neue"/>
              <a:buNone/>
              <a:defRPr sz="2000" b="1" i="0" u="none" strike="noStrike" cap="none">
                <a:solidFill>
                  <a:schemeClr val="dk2"/>
                </a:solidFill>
                <a:latin typeface="Montserrat"/>
                <a:ea typeface="Montserrat"/>
                <a:cs typeface="Montserrat"/>
                <a:sym typeface="Montserrat"/>
              </a:defRPr>
            </a:lvl1pPr>
            <a:lvl2pPr marL="914400" marR="0" lvl="1" indent="-3048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9pPr>
          </a:lstStyle>
          <a:p>
            <a:pPr marL="0" indent="0"/>
            <a:r>
              <a:rPr lang="en" dirty="0"/>
              <a:t>Data Optimisation</a:t>
            </a:r>
          </a:p>
        </p:txBody>
      </p:sp>
      <p:sp>
        <p:nvSpPr>
          <p:cNvPr id="4" name="Google Shape;1586;p40"/>
          <p:cNvSpPr txBox="1">
            <a:spLocks noGrp="1"/>
          </p:cNvSpPr>
          <p:nvPr>
            <p:ph type="title"/>
          </p:nvPr>
        </p:nvSpPr>
        <p:spPr>
          <a:xfrm>
            <a:off x="720725" y="444500"/>
            <a:ext cx="7702550" cy="5730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01.INTRODUCTION</a:t>
            </a:r>
            <a:endParaRPr dirty="0"/>
          </a:p>
        </p:txBody>
      </p:sp>
    </p:spTree>
    <p:extLst>
      <p:ext uri="{BB962C8B-B14F-4D97-AF65-F5344CB8AC3E}">
        <p14:creationId xmlns:p14="http://schemas.microsoft.com/office/powerpoint/2010/main" val="2574827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4"/>
        <p:cNvGrpSpPr/>
        <p:nvPr/>
      </p:nvGrpSpPr>
      <p:grpSpPr>
        <a:xfrm>
          <a:off x="0" y="0"/>
          <a:ext cx="0" cy="0"/>
          <a:chOff x="0" y="0"/>
          <a:chExt cx="0" cy="0"/>
        </a:xfrm>
      </p:grpSpPr>
      <p:sp>
        <p:nvSpPr>
          <p:cNvPr id="1586" name="Google Shape;1586;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02.OVERVIEW</a:t>
            </a:r>
            <a:endParaRPr dirty="0"/>
          </a:p>
        </p:txBody>
      </p:sp>
      <p:sp>
        <p:nvSpPr>
          <p:cNvPr id="2" name="Rectangle 1">
            <a:extLst>
              <a:ext uri="{FF2B5EF4-FFF2-40B4-BE49-F238E27FC236}">
                <a16:creationId xmlns:a16="http://schemas.microsoft.com/office/drawing/2014/main" id="{DAC2E1A9-B498-D1FD-6E11-925905061D03}"/>
              </a:ext>
            </a:extLst>
          </p:cNvPr>
          <p:cNvSpPr>
            <a:spLocks noGrp="1" noChangeArrowheads="1"/>
          </p:cNvSpPr>
          <p:nvPr>
            <p:ph type="subTitle" idx="1"/>
          </p:nvPr>
        </p:nvSpPr>
        <p:spPr bwMode="auto">
          <a:xfrm>
            <a:off x="313352" y="986698"/>
            <a:ext cx="8517295"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33350" lvl="0" indent="0" algn="l" rtl="0">
              <a:lnSpc>
                <a:spcPct val="200000"/>
              </a:lnSpc>
              <a:spcBef>
                <a:spcPts val="0"/>
              </a:spcBef>
              <a:spcAft>
                <a:spcPts val="0"/>
              </a:spcAft>
              <a:buClr>
                <a:schemeClr val="lt1"/>
              </a:buClr>
              <a:buSzPts val="1500"/>
            </a:pPr>
            <a:r>
              <a:rPr lang="en-US" sz="2000" dirty="0">
                <a:solidFill>
                  <a:schemeClr val="bg2"/>
                </a:solidFill>
                <a:latin typeface="+mj-lt"/>
                <a:ea typeface="Calibri"/>
                <a:cs typeface="Calibri"/>
                <a:sym typeface="Calibri"/>
              </a:rPr>
              <a:t>In this presentation, we'll explore bank churn and demographic reports to gain insights into why customers leave banks and how various factors such as credit card usage, account activity, credit scores, and age impact bank performance. Additionally, we'll discuss the challenges we encounter and propose solutions to address them.</a:t>
            </a:r>
          </a:p>
        </p:txBody>
      </p:sp>
    </p:spTree>
    <p:extLst>
      <p:ext uri="{BB962C8B-B14F-4D97-AF65-F5344CB8AC3E}">
        <p14:creationId xmlns:p14="http://schemas.microsoft.com/office/powerpoint/2010/main" val="1178579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4"/>
        <p:cNvGrpSpPr/>
        <p:nvPr/>
      </p:nvGrpSpPr>
      <p:grpSpPr>
        <a:xfrm>
          <a:off x="0" y="0"/>
          <a:ext cx="0" cy="0"/>
          <a:chOff x="0" y="0"/>
          <a:chExt cx="0" cy="0"/>
        </a:xfrm>
      </p:grpSpPr>
      <p:sp>
        <p:nvSpPr>
          <p:cNvPr id="1586" name="Google Shape;1586;p40"/>
          <p:cNvSpPr txBox="1">
            <a:spLocks noGrp="1"/>
          </p:cNvSpPr>
          <p:nvPr>
            <p:ph type="title"/>
          </p:nvPr>
        </p:nvSpPr>
        <p:spPr>
          <a:xfrm>
            <a:off x="514945" y="678705"/>
            <a:ext cx="7704000" cy="572700"/>
          </a:xfrm>
          <a:prstGeom prst="rect">
            <a:avLst/>
          </a:prstGeom>
        </p:spPr>
        <p:txBody>
          <a:bodyPr spcFirstLastPara="1" wrap="square" lIns="91425" tIns="91425" rIns="91425" bIns="91425" anchor="t" anchorCtr="0">
            <a:noAutofit/>
          </a:bodyPr>
          <a:lstStyle/>
          <a:p>
            <a:r>
              <a:rPr lang="en" dirty="0"/>
              <a:t>03.PROBLEM STATEMENT</a:t>
            </a:r>
            <a:br>
              <a:rPr lang="en" dirty="0"/>
            </a:br>
            <a:endParaRPr dirty="0"/>
          </a:p>
        </p:txBody>
      </p:sp>
      <p:sp>
        <p:nvSpPr>
          <p:cNvPr id="14" name="Rectangle 1">
            <a:extLst>
              <a:ext uri="{FF2B5EF4-FFF2-40B4-BE49-F238E27FC236}">
                <a16:creationId xmlns:a16="http://schemas.microsoft.com/office/drawing/2014/main" id="{760D8F1B-4095-03E9-47D2-CE7F9B0E78E1}"/>
              </a:ext>
            </a:extLst>
          </p:cNvPr>
          <p:cNvSpPr>
            <a:spLocks noGrp="1" noChangeArrowheads="1"/>
          </p:cNvSpPr>
          <p:nvPr>
            <p:ph type="subTitle" idx="1"/>
          </p:nvPr>
        </p:nvSpPr>
        <p:spPr bwMode="auto">
          <a:xfrm>
            <a:off x="436384" y="1251405"/>
            <a:ext cx="816169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52400" indent="0" algn="l">
              <a:lnSpc>
                <a:spcPct val="200000"/>
              </a:lnSpc>
            </a:pPr>
            <a:r>
              <a:rPr lang="en-US" sz="2000" b="0" i="0" dirty="0">
                <a:solidFill>
                  <a:srgbClr val="0D0D0D"/>
                </a:solidFill>
                <a:effectLst/>
                <a:latin typeface="+mj-lt"/>
              </a:rPr>
              <a:t>As an analytical CRM for a</a:t>
            </a:r>
            <a:r>
              <a:rPr lang="en-US" sz="2000" dirty="0">
                <a:solidFill>
                  <a:srgbClr val="0D0D0D"/>
                </a:solidFill>
                <a:latin typeface="+mj-lt"/>
              </a:rPr>
              <a:t> </a:t>
            </a:r>
            <a:r>
              <a:rPr lang="en-US" sz="2000" b="0" i="0" dirty="0">
                <a:solidFill>
                  <a:srgbClr val="0D0D0D"/>
                </a:solidFill>
                <a:effectLst/>
                <a:latin typeface="+mj-lt"/>
              </a:rPr>
              <a:t>bank, I've been tasked with extracting valuable insights from a variety of customer-related datasets. Our Aim is to reduce customer churn, enhance service delivery, and ultimately improve customer satisfaction.</a:t>
            </a:r>
          </a:p>
        </p:txBody>
      </p:sp>
    </p:spTree>
    <p:extLst>
      <p:ext uri="{BB962C8B-B14F-4D97-AF65-F5344CB8AC3E}">
        <p14:creationId xmlns:p14="http://schemas.microsoft.com/office/powerpoint/2010/main" val="3074212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4"/>
        <p:cNvGrpSpPr/>
        <p:nvPr/>
      </p:nvGrpSpPr>
      <p:grpSpPr>
        <a:xfrm>
          <a:off x="0" y="0"/>
          <a:ext cx="0" cy="0"/>
          <a:chOff x="0" y="0"/>
          <a:chExt cx="0" cy="0"/>
        </a:xfrm>
      </p:grpSpPr>
      <p:sp>
        <p:nvSpPr>
          <p:cNvPr id="1586" name="Google Shape;1586;p40"/>
          <p:cNvSpPr txBox="1">
            <a:spLocks noGrp="1"/>
          </p:cNvSpPr>
          <p:nvPr>
            <p:ph type="title"/>
          </p:nvPr>
        </p:nvSpPr>
        <p:spPr>
          <a:xfrm>
            <a:off x="604253" y="-973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04.CHURN ANALYSIS REPORT</a:t>
            </a:r>
            <a:endParaRPr dirty="0"/>
          </a:p>
        </p:txBody>
      </p:sp>
      <p:sp>
        <p:nvSpPr>
          <p:cNvPr id="3" name="Google Shape;1585;p40">
            <a:extLst>
              <a:ext uri="{FF2B5EF4-FFF2-40B4-BE49-F238E27FC236}">
                <a16:creationId xmlns:a16="http://schemas.microsoft.com/office/drawing/2014/main" id="{8E7E5B59-49AC-35BD-1081-B5DEBF0B4413}"/>
              </a:ext>
            </a:extLst>
          </p:cNvPr>
          <p:cNvSpPr txBox="1">
            <a:spLocks/>
          </p:cNvSpPr>
          <p:nvPr/>
        </p:nvSpPr>
        <p:spPr>
          <a:xfrm>
            <a:off x="40640" y="-121492"/>
            <a:ext cx="4531361" cy="485648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2"/>
              </a:buClr>
              <a:buSzPts val="2400"/>
              <a:buFont typeface="Bebas Neue"/>
              <a:buNone/>
              <a:defRPr sz="2000" b="1" i="0" u="none" strike="noStrike" cap="none">
                <a:solidFill>
                  <a:schemeClr val="dk2"/>
                </a:solidFill>
                <a:latin typeface="Montserrat"/>
                <a:ea typeface="Montserrat"/>
                <a:cs typeface="Montserrat"/>
                <a:sym typeface="Montserrat"/>
              </a:defRPr>
            </a:lvl1pPr>
            <a:lvl2pPr marL="914400" marR="0" lvl="1" indent="-3048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9pPr>
          </a:lstStyle>
          <a:p>
            <a:pPr marL="0" indent="0"/>
            <a:r>
              <a:rPr lang="en" u="sng" dirty="0"/>
              <a:t>Customer Behaviour Analysis :</a:t>
            </a:r>
          </a:p>
          <a:p>
            <a:pPr marL="0" indent="0"/>
            <a:endParaRPr lang="en" u="sng" dirty="0"/>
          </a:p>
          <a:p>
            <a:pPr>
              <a:lnSpc>
                <a:spcPct val="107000"/>
              </a:lnSpc>
              <a:spcAft>
                <a:spcPts val="800"/>
              </a:spcAft>
              <a:buFont typeface="Arial" panose="020B0604020202020204" pitchFamily="34" charset="0"/>
              <a:buChar char="•"/>
            </a:pPr>
            <a:r>
              <a:rPr lang="en-IN" b="0" dirty="0">
                <a:solidFill>
                  <a:schemeClr val="bg2"/>
                </a:solidFill>
                <a:latin typeface="Arial" panose="020B0604020202020204" pitchFamily="34" charset="0"/>
                <a:sym typeface="Maven Pro"/>
              </a:rPr>
              <a:t>The distribution of Total Customers across different Credit Score buckets, revealing intriguing patterns and correlations. The highest number of customers are found in the Fair, Good, and Poor credit score segments and Very Good and Excellent segments has low number of customers.</a:t>
            </a:r>
          </a:p>
        </p:txBody>
      </p:sp>
      <p:pic>
        <p:nvPicPr>
          <p:cNvPr id="15" name="Picture 14">
            <a:extLst>
              <a:ext uri="{FF2B5EF4-FFF2-40B4-BE49-F238E27FC236}">
                <a16:creationId xmlns:a16="http://schemas.microsoft.com/office/drawing/2014/main" id="{0A2DFBC1-66DD-2E23-A570-E4C4C21E6B06}"/>
              </a:ext>
            </a:extLst>
          </p:cNvPr>
          <p:cNvPicPr>
            <a:picLocks noChangeAspect="1"/>
          </p:cNvPicPr>
          <p:nvPr/>
        </p:nvPicPr>
        <p:blipFill rotWithShape="1">
          <a:blip r:embed="rId3"/>
          <a:srcRect l="1879" t="2859" r="1671"/>
          <a:stretch/>
        </p:blipFill>
        <p:spPr>
          <a:xfrm>
            <a:off x="4531361" y="1544319"/>
            <a:ext cx="4571999" cy="2660407"/>
          </a:xfrm>
          <a:prstGeom prst="rect">
            <a:avLst/>
          </a:prstGeom>
        </p:spPr>
      </p:pic>
    </p:spTree>
    <p:extLst>
      <p:ext uri="{BB962C8B-B14F-4D97-AF65-F5344CB8AC3E}">
        <p14:creationId xmlns:p14="http://schemas.microsoft.com/office/powerpoint/2010/main" val="926274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BFB8F9D-100F-36A7-88C0-8ECC07B97A78}"/>
              </a:ext>
            </a:extLst>
          </p:cNvPr>
          <p:cNvSpPr txBox="1"/>
          <p:nvPr/>
        </p:nvSpPr>
        <p:spPr>
          <a:xfrm>
            <a:off x="557440" y="966723"/>
            <a:ext cx="7032080" cy="3589381"/>
          </a:xfrm>
          <a:prstGeom prst="rect">
            <a:avLst/>
          </a:prstGeom>
          <a:noFill/>
        </p:spPr>
        <p:txBody>
          <a:bodyPr wrap="square">
            <a:spAutoFit/>
          </a:bodyPr>
          <a:lstStyle/>
          <a:p>
            <a:pPr marL="0" indent="0"/>
            <a:r>
              <a:rPr lang="en-IN" sz="2000" b="1" u="sng" dirty="0">
                <a:solidFill>
                  <a:schemeClr val="dk2"/>
                </a:solidFill>
                <a:latin typeface="Montserrat"/>
                <a:sym typeface="Montserrat"/>
              </a:rPr>
              <a:t>Customer Behaviour Analysis :</a:t>
            </a:r>
          </a:p>
          <a:p>
            <a:pPr marL="0" indent="0"/>
            <a:endParaRPr lang="en-IN" sz="2000" b="1" u="sng" dirty="0">
              <a:solidFill>
                <a:schemeClr val="dk2"/>
              </a:solidFill>
              <a:latin typeface="Montserrat"/>
              <a:sym typeface="Maven Pro"/>
            </a:endParaRPr>
          </a:p>
          <a:p>
            <a:pPr marL="285750" indent="-285750">
              <a:lnSpc>
                <a:spcPct val="107000"/>
              </a:lnSpc>
              <a:spcAft>
                <a:spcPts val="800"/>
              </a:spcAft>
              <a:buFont typeface="Arial" panose="020B0604020202020204" pitchFamily="34" charset="0"/>
              <a:buChar char="•"/>
            </a:pPr>
            <a:r>
              <a:rPr lang="en-IN" sz="1800" b="0" dirty="0">
                <a:solidFill>
                  <a:schemeClr val="bg2"/>
                </a:solidFill>
                <a:latin typeface="Arial" panose="020B0604020202020204" pitchFamily="34" charset="0"/>
                <a:sym typeface="Maven Pro"/>
              </a:rPr>
              <a:t> Utilizing the slicer for a year-by-year analysis of the relationships among these variables, this phenomenon suggests that individuals with higher credit scores tend to manage their finances more prudently. </a:t>
            </a:r>
          </a:p>
          <a:p>
            <a:pPr marL="285750" indent="-285750">
              <a:lnSpc>
                <a:spcPct val="107000"/>
              </a:lnSpc>
              <a:spcAft>
                <a:spcPts val="800"/>
              </a:spcAft>
              <a:buFont typeface="Arial" panose="020B0604020202020204" pitchFamily="34" charset="0"/>
              <a:buChar char="•"/>
            </a:pPr>
            <a:r>
              <a:rPr lang="en-IN" sz="1800" kern="0" dirty="0">
                <a:effectLst/>
                <a:latin typeface="Arial" panose="020B0604020202020204" pitchFamily="34" charset="0"/>
                <a:ea typeface="Calibri" panose="020F0502020204030204" pitchFamily="34" charset="0"/>
                <a:cs typeface="Times New Roman" panose="02020603050405020304" pitchFamily="18" charset="0"/>
              </a:rPr>
              <a:t>For other segments we notice significant gaps between the amounts in their balances and their salaries, implying the presence of potentially detrimental spending behaviours these habits likely contribute to their lower credit scores.</a:t>
            </a:r>
            <a:endParaRPr lang="en" u="sng" dirty="0"/>
          </a:p>
          <a:p>
            <a:pPr>
              <a:lnSpc>
                <a:spcPct val="107000"/>
              </a:lnSpc>
              <a:spcAft>
                <a:spcPts val="800"/>
              </a:spcAft>
              <a:buFont typeface="Arial" panose="020B0604020202020204" pitchFamily="34" charset="0"/>
              <a:buChar char="•"/>
            </a:pPr>
            <a:endParaRPr lang="en-IN" sz="2000" dirty="0">
              <a:solidFill>
                <a:schemeClr val="bg2"/>
              </a:solidFill>
              <a:latin typeface="Arial" panose="020B0604020202020204" pitchFamily="34" charset="0"/>
              <a:sym typeface="Maven Pro"/>
            </a:endParaRPr>
          </a:p>
        </p:txBody>
      </p:sp>
    </p:spTree>
    <p:extLst>
      <p:ext uri="{BB962C8B-B14F-4D97-AF65-F5344CB8AC3E}">
        <p14:creationId xmlns:p14="http://schemas.microsoft.com/office/powerpoint/2010/main" val="2299396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BFB8F9D-100F-36A7-88C0-8ECC07B97A78}"/>
              </a:ext>
            </a:extLst>
          </p:cNvPr>
          <p:cNvSpPr txBox="1"/>
          <p:nvPr/>
        </p:nvSpPr>
        <p:spPr>
          <a:xfrm>
            <a:off x="557440" y="966723"/>
            <a:ext cx="4268560" cy="3262240"/>
          </a:xfrm>
          <a:prstGeom prst="rect">
            <a:avLst/>
          </a:prstGeom>
          <a:noFill/>
        </p:spPr>
        <p:txBody>
          <a:bodyPr wrap="square">
            <a:spAutoFit/>
          </a:bodyPr>
          <a:lstStyle/>
          <a:p>
            <a:pPr>
              <a:lnSpc>
                <a:spcPct val="107000"/>
              </a:lnSpc>
              <a:spcAft>
                <a:spcPts val="800"/>
              </a:spcAft>
            </a:pPr>
            <a:r>
              <a:rPr lang="en-IN" sz="1800" kern="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b="1" u="sng" dirty="0">
                <a:solidFill>
                  <a:schemeClr val="dk2"/>
                </a:solidFill>
                <a:latin typeface="Montserrat"/>
              </a:rPr>
              <a:t>Product Affinity Study: </a:t>
            </a:r>
            <a:endParaRPr lang="en-IN" sz="2000" b="1" u="sng" dirty="0">
              <a:solidFill>
                <a:schemeClr val="dk2"/>
              </a:solidFill>
              <a:latin typeface="Montserrat"/>
              <a:sym typeface="Montserrat"/>
            </a:endParaRPr>
          </a:p>
          <a:p>
            <a:pPr marL="0" indent="0"/>
            <a:endParaRPr lang="en-IN" sz="2000" b="1" u="sng" dirty="0">
              <a:solidFill>
                <a:schemeClr val="dk2"/>
              </a:solidFill>
              <a:latin typeface="Montserrat"/>
              <a:sym typeface="Maven Pro"/>
            </a:endParaRPr>
          </a:p>
          <a:p>
            <a:pPr>
              <a:lnSpc>
                <a:spcPct val="107000"/>
              </a:lnSpc>
              <a:spcAft>
                <a:spcPts val="800"/>
              </a:spcAft>
              <a:buFont typeface="Arial" panose="020B0604020202020204" pitchFamily="34" charset="0"/>
              <a:buChar char="•"/>
            </a:pPr>
            <a:r>
              <a:rPr lang="en-IN" sz="1800" kern="0" dirty="0">
                <a:effectLst/>
                <a:latin typeface="Arial" panose="020B0604020202020204" pitchFamily="34" charset="0"/>
                <a:ea typeface="Calibri" panose="020F0502020204030204" pitchFamily="34" charset="0"/>
                <a:cs typeface="Times New Roman" panose="02020603050405020304" pitchFamily="18" charset="0"/>
              </a:rPr>
              <a:t>  The maximum customers use 1 and 2 products. No. of customers using 3 and 4 products are less comparatively. The churn rates of customers using 3 and 4 products are also high with 83% and 100% respectively.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endParaRPr lang="en-IN" sz="2000" dirty="0">
              <a:solidFill>
                <a:schemeClr val="bg2"/>
              </a:solidFill>
              <a:latin typeface="Arial" panose="020B0604020202020204" pitchFamily="34" charset="0"/>
              <a:sym typeface="Maven Pro"/>
            </a:endParaRPr>
          </a:p>
        </p:txBody>
      </p:sp>
      <p:pic>
        <p:nvPicPr>
          <p:cNvPr id="2" name="Picture 1">
            <a:extLst>
              <a:ext uri="{FF2B5EF4-FFF2-40B4-BE49-F238E27FC236}">
                <a16:creationId xmlns:a16="http://schemas.microsoft.com/office/drawing/2014/main" id="{5593DDFA-2F87-5CF9-7B98-916A8B7492F0}"/>
              </a:ext>
            </a:extLst>
          </p:cNvPr>
          <p:cNvPicPr>
            <a:picLocks noChangeAspect="1"/>
          </p:cNvPicPr>
          <p:nvPr/>
        </p:nvPicPr>
        <p:blipFill>
          <a:blip r:embed="rId2"/>
          <a:stretch>
            <a:fillRect/>
          </a:stretch>
        </p:blipFill>
        <p:spPr>
          <a:xfrm>
            <a:off x="4947920" y="1131287"/>
            <a:ext cx="4094480" cy="2880926"/>
          </a:xfrm>
          <a:prstGeom prst="rect">
            <a:avLst/>
          </a:prstGeom>
        </p:spPr>
      </p:pic>
    </p:spTree>
    <p:extLst>
      <p:ext uri="{BB962C8B-B14F-4D97-AF65-F5344CB8AC3E}">
        <p14:creationId xmlns:p14="http://schemas.microsoft.com/office/powerpoint/2010/main" val="4249641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BFB8F9D-100F-36A7-88C0-8ECC07B97A78}"/>
              </a:ext>
            </a:extLst>
          </p:cNvPr>
          <p:cNvSpPr txBox="1"/>
          <p:nvPr/>
        </p:nvSpPr>
        <p:spPr>
          <a:xfrm>
            <a:off x="394880" y="286350"/>
            <a:ext cx="4268560" cy="4387291"/>
          </a:xfrm>
          <a:prstGeom prst="rect">
            <a:avLst/>
          </a:prstGeom>
          <a:noFill/>
        </p:spPr>
        <p:txBody>
          <a:bodyPr wrap="square">
            <a:spAutoFit/>
          </a:bodyPr>
          <a:lstStyle/>
          <a:p>
            <a:pPr>
              <a:lnSpc>
                <a:spcPct val="107000"/>
              </a:lnSpc>
              <a:spcAft>
                <a:spcPts val="800"/>
              </a:spcAft>
            </a:pPr>
            <a:r>
              <a:rPr lang="en-IN" sz="1800" kern="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b="1" u="sng" dirty="0">
                <a:solidFill>
                  <a:schemeClr val="dk2"/>
                </a:solidFill>
                <a:latin typeface="Montserrat"/>
              </a:rPr>
              <a:t>Geographic Market Trends:</a:t>
            </a:r>
          </a:p>
          <a:p>
            <a:endParaRPr lang="en-IN" sz="2000" b="1" u="sng" dirty="0">
              <a:solidFill>
                <a:schemeClr val="dk2"/>
              </a:solidFill>
              <a:latin typeface="Montserrat"/>
              <a:sym typeface="Maven Pro"/>
            </a:endParaRPr>
          </a:p>
          <a:p>
            <a:pPr marL="285750" indent="-285750">
              <a:lnSpc>
                <a:spcPct val="107000"/>
              </a:lnSpc>
              <a:spcAft>
                <a:spcPts val="800"/>
              </a:spcAft>
              <a:buFont typeface="Arial" panose="020B0604020202020204" pitchFamily="34" charset="0"/>
              <a:buChar char="•"/>
            </a:pPr>
            <a:r>
              <a:rPr lang="en-IN" sz="1800" kern="0" dirty="0">
                <a:effectLst/>
                <a:latin typeface="Arial" panose="020B0604020202020204" pitchFamily="34" charset="0"/>
                <a:ea typeface="Calibri" panose="020F0502020204030204" pitchFamily="34" charset="0"/>
                <a:cs typeface="Times New Roman" panose="02020603050405020304" pitchFamily="18" charset="0"/>
              </a:rPr>
              <a:t>In terms of account balances, France and Germany are leading, while Spain is lagging behind.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kern="0" dirty="0">
                <a:effectLst/>
                <a:latin typeface="Arial" panose="020B0604020202020204" pitchFamily="34" charset="0"/>
                <a:ea typeface="Calibri" panose="020F0502020204030204" pitchFamily="34" charset="0"/>
                <a:cs typeface="Times New Roman" panose="02020603050405020304" pitchFamily="18" charset="0"/>
              </a:rPr>
              <a:t>While comparing churn rates, I found out that churn rates are significantly higher in Germany for Inactive customers.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kern="0" dirty="0">
                <a:effectLst/>
                <a:latin typeface="Arial" panose="020B0604020202020204" pitchFamily="34" charset="0"/>
                <a:ea typeface="Calibri" panose="020F0502020204030204" pitchFamily="34" charset="0"/>
                <a:cs typeface="Times New Roman" panose="02020603050405020304" pitchFamily="18" charset="0"/>
              </a:rPr>
              <a:t>This can be a key indicator for risk and should be treated with priority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2000" dirty="0">
              <a:solidFill>
                <a:schemeClr val="bg2"/>
              </a:solidFill>
              <a:latin typeface="Arial" panose="020B0604020202020204" pitchFamily="34" charset="0"/>
              <a:sym typeface="Maven Pro"/>
            </a:endParaRPr>
          </a:p>
        </p:txBody>
      </p:sp>
      <p:pic>
        <p:nvPicPr>
          <p:cNvPr id="3" name="Picture 2">
            <a:extLst>
              <a:ext uri="{FF2B5EF4-FFF2-40B4-BE49-F238E27FC236}">
                <a16:creationId xmlns:a16="http://schemas.microsoft.com/office/drawing/2014/main" id="{6520546A-BB80-3C4D-C53B-A4244C4B20F4}"/>
              </a:ext>
            </a:extLst>
          </p:cNvPr>
          <p:cNvPicPr>
            <a:picLocks noChangeAspect="1"/>
          </p:cNvPicPr>
          <p:nvPr/>
        </p:nvPicPr>
        <p:blipFill rotWithShape="1">
          <a:blip r:embed="rId2"/>
          <a:srcRect l="2021" r="1877"/>
          <a:stretch/>
        </p:blipFill>
        <p:spPr>
          <a:xfrm>
            <a:off x="4663440" y="1229995"/>
            <a:ext cx="4348480" cy="3016885"/>
          </a:xfrm>
          <a:prstGeom prst="rect">
            <a:avLst/>
          </a:prstGeom>
        </p:spPr>
      </p:pic>
    </p:spTree>
    <p:extLst>
      <p:ext uri="{BB962C8B-B14F-4D97-AF65-F5344CB8AC3E}">
        <p14:creationId xmlns:p14="http://schemas.microsoft.com/office/powerpoint/2010/main" val="735223728"/>
      </p:ext>
    </p:extLst>
  </p:cSld>
  <p:clrMapOvr>
    <a:masterClrMapping/>
  </p:clrMapOvr>
</p:sld>
</file>

<file path=ppt/theme/theme1.xml><?xml version="1.0" encoding="utf-8"?>
<a:theme xmlns:a="http://schemas.openxmlformats.org/drawingml/2006/main" name="Investment Banking Expert Portfolio by Slidesgo">
  <a:themeElements>
    <a:clrScheme name="Simple Light">
      <a:dk1>
        <a:srgbClr val="FFFFFF"/>
      </a:dk1>
      <a:lt1>
        <a:srgbClr val="FCFEF3"/>
      </a:lt1>
      <a:dk2>
        <a:srgbClr val="1A2644"/>
      </a:dk2>
      <a:lt2>
        <a:srgbClr val="4661BC"/>
      </a:lt2>
      <a:accent1>
        <a:srgbClr val="83A8ED"/>
      </a:accent1>
      <a:accent2>
        <a:srgbClr val="EFEFE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721</TotalTime>
  <Words>1081</Words>
  <Application>Microsoft Office PowerPoint</Application>
  <PresentationFormat>On-screen Show (16:9)</PresentationFormat>
  <Paragraphs>96</Paragraphs>
  <Slides>19</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Anaheim</vt:lpstr>
      <vt:lpstr>Arial</vt:lpstr>
      <vt:lpstr>Bebas Neue</vt:lpstr>
      <vt:lpstr>Calibri</vt:lpstr>
      <vt:lpstr>Lato</vt:lpstr>
      <vt:lpstr>Maven Pro</vt:lpstr>
      <vt:lpstr>Montserrat</vt:lpstr>
      <vt:lpstr>Söhne</vt:lpstr>
      <vt:lpstr>Wingdings</vt:lpstr>
      <vt:lpstr>Investment Banking Expert Portfolio by Slidesgo</vt:lpstr>
      <vt:lpstr>CAPSTONE PROJECT: Analytical CRM Development  for a Bank</vt:lpstr>
      <vt:lpstr>CONTENTS</vt:lpstr>
      <vt:lpstr>01.INTRODUCTION</vt:lpstr>
      <vt:lpstr>02.OVERVIEW</vt:lpstr>
      <vt:lpstr>03.PROBLEM STATEMENT </vt:lpstr>
      <vt:lpstr>04.CHURN ANALYSIS REPORT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Key Insights &amp; Recommendations</vt:lpstr>
      <vt:lpstr>PowerPoint Presentation</vt:lpstr>
      <vt:lpstr>05.Conclusion</vt:lpstr>
      <vt:lpstr>06.Dashboard</vt:lpstr>
      <vt:lpstr>Demographics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Banking Expert Portfolio</dc:title>
  <dc:creator>91888</dc:creator>
  <cp:lastModifiedBy>Khwaja Mohiddin</cp:lastModifiedBy>
  <cp:revision>7</cp:revision>
  <dcterms:modified xsi:type="dcterms:W3CDTF">2024-04-08T17:18:48Z</dcterms:modified>
</cp:coreProperties>
</file>